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663" r:id="rId2"/>
    <p:sldMasterId id="2147483696" r:id="rId3"/>
    <p:sldMasterId id="2147483714" r:id="rId4"/>
    <p:sldMasterId id="2147483728" r:id="rId5"/>
    <p:sldMasterId id="2147483742" r:id="rId6"/>
    <p:sldMasterId id="2147483748" r:id="rId7"/>
    <p:sldMasterId id="2147483753" r:id="rId8"/>
    <p:sldMasterId id="2147483779" r:id="rId9"/>
  </p:sldMasterIdLst>
  <p:notesMasterIdLst>
    <p:notesMasterId r:id="rId31"/>
  </p:notesMasterIdLst>
  <p:handoutMasterIdLst>
    <p:handoutMasterId r:id="rId32"/>
  </p:handoutMasterIdLst>
  <p:sldIdLst>
    <p:sldId id="317" r:id="rId10"/>
    <p:sldId id="334" r:id="rId11"/>
    <p:sldId id="322" r:id="rId12"/>
    <p:sldId id="330" r:id="rId13"/>
    <p:sldId id="341" r:id="rId14"/>
    <p:sldId id="349" r:id="rId15"/>
    <p:sldId id="350" r:id="rId16"/>
    <p:sldId id="352" r:id="rId17"/>
    <p:sldId id="354" r:id="rId18"/>
    <p:sldId id="347" r:id="rId19"/>
    <p:sldId id="343" r:id="rId20"/>
    <p:sldId id="348" r:id="rId21"/>
    <p:sldId id="351" r:id="rId22"/>
    <p:sldId id="356" r:id="rId23"/>
    <p:sldId id="303" r:id="rId24"/>
    <p:sldId id="304" r:id="rId25"/>
    <p:sldId id="274" r:id="rId26"/>
    <p:sldId id="358" r:id="rId27"/>
    <p:sldId id="301" r:id="rId28"/>
    <p:sldId id="277" r:id="rId29"/>
    <p:sldId id="316" r:id="rId3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D4D4D"/>
    <a:srgbClr val="007635"/>
    <a:srgbClr val="CCFFCC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45" autoAdjust="0"/>
    <p:restoredTop sz="94660"/>
  </p:normalViewPr>
  <p:slideViewPr>
    <p:cSldViewPr>
      <p:cViewPr>
        <p:scale>
          <a:sx n="100" d="100"/>
          <a:sy n="100" d="100"/>
        </p:scale>
        <p:origin x="-1308" y="-1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79E6F-EB60-43A2-B214-5776A41B7674}" type="datetimeFigureOut">
              <a:rPr lang="ru-RU" smtClean="0"/>
              <a:t>25.06.2014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ED9AB-8C44-4222-B20E-C39EE2019BF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67BB9E86-FEA8-4BCC-9E9B-474C935DE3DD}" type="datetimeFigureOut">
              <a:rPr lang="ru-RU" smtClean="0"/>
              <a:pPr/>
              <a:t>25.06.2014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A6C8D0CE-49AD-4F96-9838-D6127ACE0B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32439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C742DA41-01F8-4E64-B7FF-2C1592643F45}" type="slidenum">
              <a:rPr kumimoji="0" lang="ru-RU" altLang="ru-RU">
                <a:solidFill>
                  <a:prstClr val="black"/>
                </a:solidFill>
              </a:rPr>
              <a:pPr eaLnBrk="1" hangingPunct="1"/>
              <a:t>2</a:t>
            </a:fld>
            <a:endParaRPr kumimoji="0" lang="ru-RU" altLang="ru-RU">
              <a:solidFill>
                <a:prstClr val="black"/>
              </a:solidFill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6763"/>
            <a:ext cx="4902200" cy="367665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225" y="4750380"/>
            <a:ext cx="4953491" cy="4443570"/>
          </a:xfrm>
          <a:noFill/>
        </p:spPr>
        <p:txBody>
          <a:bodyPr/>
          <a:lstStyle/>
          <a:p>
            <a:pPr marL="228600" indent="-228600" eaLnBrk="1" hangingPunct="1"/>
            <a:r>
              <a:rPr lang="ru-RU" altLang="ru-RU" smtClean="0"/>
              <a:t>Ядерная технология по своей физической сути имеет принципиальные отличия от других энерготехнологий. Эти отличия позволяют многократно снизить ущерб для окружающей среды на начальной и конечной стадии топливного цикла, несоизмеримо сократить расходы на транспорт топлива, позволяют включить в энергопроизводство на реакторах с быстрыми нейтронами запасы ядерного топлива на тысячи лет. Но эти же отличия создают и специфические проблемы. РАО не выбрасываются из ядерной топки, а накапливаются и длительное время нуждаются в специальном обращении. Тяжелые аварии на атомных станциях крайне мало вероятны, но последствия их затрагивают большие группы людей и обширные территории.</a:t>
            </a:r>
            <a:endParaRPr lang="en-US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450215" algn="just" defTabSz="914400" rtl="0" eaLnBrk="0" fontAlgn="base" latinLnBrk="0" hangingPunct="0">
              <a:lnSpc>
                <a:spcPct val="115000"/>
              </a:lnSpc>
              <a:spcBef>
                <a:spcPct val="35000"/>
              </a:spcBef>
              <a:spcAft>
                <a:spcPts val="0"/>
              </a:spcAft>
              <a:buClr>
                <a:srgbClr val="1129A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1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п</a:t>
            </a:r>
            <a:r>
              <a:rPr kumimoji="1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TimesNewRomanPS-BoldMT"/>
                <a:cs typeface="Times New Roman"/>
              </a:rPr>
              <a:t>ринцип обоснования (л</a:t>
            </a:r>
            <a:r>
              <a:rPr kumimoji="1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юбое решение должно приносить больше пользы, чем вреда) и п</a:t>
            </a:r>
            <a:r>
              <a:rPr kumimoji="1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TimesNewRomanPS-BoldMT"/>
                <a:cs typeface="Times New Roman"/>
              </a:rPr>
              <a:t>ринцип оптимизации защиты: (</a:t>
            </a:r>
            <a:r>
              <a:rPr kumimoji="1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вероятность облучения, число лиц и величина доз должны быть удержаны на таком низком уровне, с учетом социально-экономических факторов. </a:t>
            </a:r>
            <a:endParaRPr kumimoji="1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506BC5-738D-4329-AAB5-5070895EDD61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61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4315859-2EB2-4B15-B822-09D47A3E17BB}" type="slidenum">
              <a:rPr lang="ru-RU" smtClean="0"/>
              <a:pPr>
                <a:defRPr/>
              </a:pPr>
              <a:t>13</a:t>
            </a:fld>
            <a:endParaRPr lang="ru-RU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smtClean="0">
                <a:latin typeface="Arial" charset="0"/>
              </a:rPr>
              <a:t>UNSCEAR 1988 Report, Appendix to annex G, 'Early effects in man of high radiation doses', Acute radiation effects in victims of the Chernobyl accident;</a:t>
            </a:r>
          </a:p>
          <a:p>
            <a:pPr eaLnBrk="1" hangingPunct="1"/>
            <a:r>
              <a:rPr lang="en-US" b="1" smtClean="0">
                <a:latin typeface="Arial" charset="0"/>
              </a:rPr>
              <a:t>United Nations Scientific Committee on the Effects of Atomic Radiation (UNSCEAR). Sources and effects of ionizing radiation. 2000 report to the General Assembly, Vol. 2 Effects;</a:t>
            </a:r>
            <a:endParaRPr lang="ru-RU" b="1" smtClean="0">
              <a:latin typeface="Arial" charset="0"/>
            </a:endParaRPr>
          </a:p>
          <a:p>
            <a:pPr eaLnBrk="1" hangingPunct="1"/>
            <a:r>
              <a:rPr lang="en-US" b="1" smtClean="0">
                <a:latin typeface="Arial" charset="0"/>
              </a:rPr>
              <a:t>UNSCEAR 2008 Report to the General Assembly. Vol.2 Annex D. Health effects due to radiation from the Chernobyl accident. N.Y., 2011</a:t>
            </a:r>
            <a:r>
              <a:rPr lang="en-US" smtClean="0">
                <a:latin typeface="Arial" charset="0"/>
              </a:rPr>
              <a:t> </a:t>
            </a:r>
            <a:endParaRPr lang="en-US" b="1" smtClean="0">
              <a:latin typeface="Arial" charset="0"/>
            </a:endParaRPr>
          </a:p>
          <a:p>
            <a:pPr eaLnBrk="1" hangingPunct="1"/>
            <a:r>
              <a:rPr lang="ru-RU" smtClean="0">
                <a:latin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75" y="762000"/>
            <a:ext cx="4975225" cy="3732213"/>
          </a:xfrm>
          <a:ln/>
        </p:spPr>
      </p:sp>
      <p:sp>
        <p:nvSpPr>
          <p:cNvPr id="3266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233" y="4724655"/>
            <a:ext cx="4953030" cy="4495678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2656149"/>
            <a:ext cx="9161252" cy="418576"/>
          </a:xfrm>
          <a:gradFill flip="none" rotWithShape="1">
            <a:gsLst>
              <a:gs pos="0">
                <a:srgbClr val="1129A1"/>
              </a:gs>
              <a:gs pos="100000">
                <a:srgbClr val="4987E3">
                  <a:alpha val="0"/>
                </a:srgbClr>
              </a:gs>
            </a:gsLst>
            <a:lin ang="10800000" scaled="0"/>
            <a:tileRect/>
          </a:gradFill>
          <a:effectLst/>
        </p:spPr>
        <p:txBody>
          <a:bodyPr/>
          <a:lstStyle>
            <a:lvl1pPr>
              <a:defRPr sz="3200"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latin typeface="Arial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ACE55-B685-4E35-82DC-853743435B02}" type="datetime1">
              <a:rPr lang="ru-RU" smtClean="0">
                <a:solidFill>
                  <a:srgbClr val="000000"/>
                </a:solidFill>
              </a:rPr>
              <a:pPr>
                <a:defRPr/>
              </a:pPr>
              <a:t>25.06.2014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www.ibrae.ac.ru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D1F5B-2D83-4F0D-A738-40382E306E39}" type="slidenum">
              <a:rPr lang="ru-RU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444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087EB-670D-4918-8B1C-3171782B6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345866637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8DA55-E004-4CF9-8E0F-7297315B06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336842408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32247-4105-44B5-9AD4-6ADEB182A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136487904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924175"/>
            <a:ext cx="4038600" cy="1790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24175"/>
            <a:ext cx="4038600" cy="1790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83A25-4FA8-416F-88E1-3C4B4354CB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31423468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F637D-0CEB-4058-9A70-02742AD06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410614820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03D27-B7C1-4024-9603-E0B7DB2E4B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386828990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D3FE9-FCFF-4AC8-B4F2-681930EEC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319775573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CFBF5-C666-45D9-8477-BAF03ED635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62001867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950A5-2630-417C-9A3A-52A3F1902F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14630883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610449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479F0-8F84-4A4C-9BBA-23955DE21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170328414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401638"/>
            <a:ext cx="2286000" cy="43132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401638"/>
            <a:ext cx="6705600" cy="43132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24187-5A33-4547-834F-E36571A8F9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87365407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1638"/>
            <a:ext cx="9144000" cy="3635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2924175"/>
            <a:ext cx="8229600" cy="17907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CD760-A511-4B7B-ADFA-FCBF90717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718839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3538"/>
            <a:ext cx="8229600" cy="4270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21685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526213"/>
            <a:ext cx="2133600" cy="287337"/>
          </a:xfrm>
        </p:spPr>
        <p:txBody>
          <a:bodyPr/>
          <a:lstStyle>
            <a:lvl1pPr>
              <a:defRPr/>
            </a:lvl1pPr>
          </a:lstStyle>
          <a:p>
            <a:fld id="{9371F77F-97EB-46FB-98C5-390904E36F1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07826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  <a:latin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  <a:latin typeface="Arial" pitchFamily="34" charset="0"/>
              </a:defRPr>
            </a:lvl1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61942723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7788"/>
            <a:ext cx="9143999" cy="903287"/>
          </a:xfrm>
        </p:spPr>
        <p:txBody>
          <a:bodyPr/>
          <a:lstStyle>
            <a:lvl1pPr algn="ctr"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A5B4E14-31D2-4EB0-9135-077976C08005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9411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Arial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7A92B7E-13A6-44B2-995A-70F5287C0FA3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772064"/>
      </p:ext>
    </p:extLst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4461755-4E80-4E88-BF71-8837F076679C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0441883"/>
      </p:ext>
    </p:extLst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>
            <a:lvl1pPr algn="ctr"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ECAD2E8-969D-4EF0-8E84-A5960B7CD136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0661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E8B98D4-0244-4B1C-9D4A-0CD08FED7C77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145775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401638"/>
            <a:ext cx="91440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en-US" dirty="0" smtClean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2924175"/>
            <a:ext cx="8229600" cy="179070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CFCEB72-0889-49EF-ADCF-E4877E16021E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582176"/>
      </p:ext>
    </p:extLst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Arial" pitchFamily="34" charset="0"/>
              </a:defRPr>
            </a:lvl1pPr>
            <a:lvl2pPr>
              <a:defRPr sz="2800">
                <a:latin typeface="Arial" pitchFamily="34" charset="0"/>
              </a:defRPr>
            </a:lvl2pPr>
            <a:lvl3pPr>
              <a:defRPr sz="2400">
                <a:latin typeface="Arial" pitchFamily="34" charset="0"/>
              </a:defRPr>
            </a:lvl3pPr>
            <a:lvl4pPr>
              <a:defRPr sz="2000">
                <a:latin typeface="Arial" pitchFamily="34" charset="0"/>
              </a:defRPr>
            </a:lvl4pPr>
            <a:lvl5pPr>
              <a:defRPr sz="2000">
                <a:latin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23767A0-D88B-42AE-8D68-54F37134FB73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55367"/>
      </p:ext>
    </p:extLst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39ABF18-9A24-4F5F-8036-80A7C03EF71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4711232"/>
      </p:ext>
    </p:extLst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D8EC7BE-7956-4F72-96DD-708604D227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306223"/>
      </p:ext>
    </p:extLst>
  </p:cSld>
  <p:clrMapOvr>
    <a:masterClrMapping/>
  </p:clrMapOvr>
  <p:transition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4D28BB6-B5D7-4393-A89E-8D8E4BE4CEB0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4197718"/>
      </p:ext>
    </p:extLst>
  </p:cSld>
  <p:clrMapOvr>
    <a:masterClrMapping/>
  </p:clrMapOvr>
  <p:transition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4BF640A-B8DF-4D2F-9403-91A346C3BC30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044765"/>
      </p:ext>
    </p:extLst>
  </p:cSld>
  <p:clrMapOvr>
    <a:masterClrMapping/>
  </p:clrMapOvr>
  <p:transition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7788"/>
            <a:ext cx="9143999" cy="903287"/>
          </a:xfrm>
        </p:spPr>
        <p:txBody>
          <a:bodyPr/>
          <a:lstStyle>
            <a:lvl1pPr algn="ctr"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557338"/>
            <a:ext cx="8207375" cy="452755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lvl="0"/>
            <a:endParaRPr lang="ru-RU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614A1EF-0B67-46CD-A2CD-4B2F68BA0B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8250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610449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4928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401638"/>
            <a:ext cx="91440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en-US" dirty="0" smtClean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2924175"/>
            <a:ext cx="8229600" cy="179070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7592229" y="6550223"/>
            <a:ext cx="1551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rgbClr val="000000"/>
                </a:solidFill>
              </a:rPr>
              <a:t>www.ibrae.ac.ru</a:t>
            </a:r>
            <a:endParaRPr lang="ru-RU" sz="1400" b="1" i="1" dirty="0">
              <a:solidFill>
                <a:srgbClr val="000000"/>
              </a:solidFill>
            </a:endParaRPr>
          </a:p>
        </p:txBody>
      </p:sp>
      <p:sp>
        <p:nvSpPr>
          <p:cNvPr id="1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894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592229" y="6550223"/>
            <a:ext cx="1551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rgbClr val="000000"/>
                </a:solidFill>
              </a:rPr>
              <a:t>www.ibrae.ac.ru</a:t>
            </a:r>
            <a:endParaRPr lang="ru-RU" sz="1400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0279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1638"/>
            <a:ext cx="9144000" cy="363537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3659481"/>
            <a:ext cx="8229600" cy="320088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lvl="0"/>
            <a:endParaRPr lang="ru-RU" noProof="0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8720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D1F5B-2D83-4F0D-A738-40382E306E39}" type="slidenum">
              <a:rPr lang="ru-RU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468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610449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6783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401638"/>
            <a:ext cx="91440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en-US" dirty="0" smtClean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2924175"/>
            <a:ext cx="8229600" cy="179070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5192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D1F5B-2D83-4F0D-A738-40382E306E39}" type="slidenum">
              <a:rPr lang="ru-RU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54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B2D95-6C25-4BE4-A0C6-0F9AC27EF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843859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BABF2-6A78-4CDB-BE96-5E8EE33CB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92734792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997200"/>
            <a:ext cx="4038600" cy="1619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97200"/>
            <a:ext cx="4038600" cy="1619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8939D-9DB9-49B6-8C6D-EBFB823493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312527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C664D-F339-4C60-A553-8F3184C385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3712349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B7477-0A82-4F5E-9593-3042AFFD2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805323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ACE55-B685-4E35-82DC-853743435B02}" type="datetime1">
              <a:rPr lang="ru-RU" smtClean="0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www.ibrae.ac.ru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D1F5B-2D83-4F0D-A738-40382E306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81A40-F440-407D-A1EA-610D724A03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5469152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B38B9-6517-48AD-B097-60F415E271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301316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1B33D-9F4A-4004-AC3B-94D1F4F44C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1723856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BBFB4-43EB-40F8-8795-979F1D7610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0926325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333375"/>
            <a:ext cx="2286000" cy="4283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333375"/>
            <a:ext cx="6705600" cy="4283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3C6F0-3870-4D9F-AB24-10B2ADD651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5347693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0" y="333375"/>
            <a:ext cx="9144000" cy="42830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E6F79-6981-4E4B-B8EE-5DF26B77FA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616182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АЭС_karta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49500"/>
            <a:ext cx="4356100" cy="35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3"/>
          <p:cNvSpPr>
            <a:spLocks/>
          </p:cNvSpPr>
          <p:nvPr/>
        </p:nvSpPr>
        <p:spPr bwMode="gray">
          <a:xfrm>
            <a:off x="0" y="4483100"/>
            <a:ext cx="4122738" cy="2368550"/>
          </a:xfrm>
          <a:custGeom>
            <a:avLst/>
            <a:gdLst/>
            <a:ahLst/>
            <a:cxnLst>
              <a:cxn ang="0">
                <a:pos x="0" y="489"/>
              </a:cxn>
              <a:cxn ang="0">
                <a:pos x="1328" y="840"/>
              </a:cxn>
              <a:cxn ang="0">
                <a:pos x="2488" y="0"/>
              </a:cxn>
              <a:cxn ang="0">
                <a:pos x="1712" y="1124"/>
              </a:cxn>
              <a:cxn ang="0">
                <a:pos x="636" y="1492"/>
              </a:cxn>
              <a:cxn ang="0">
                <a:pos x="1" y="1492"/>
              </a:cxn>
              <a:cxn ang="0">
                <a:pos x="0" y="489"/>
              </a:cxn>
            </a:cxnLst>
            <a:rect l="0" t="0" r="r" b="b"/>
            <a:pathLst>
              <a:path w="2597" h="1492">
                <a:moveTo>
                  <a:pt x="0" y="489"/>
                </a:moveTo>
                <a:cubicBezTo>
                  <a:pt x="247" y="671"/>
                  <a:pt x="632" y="920"/>
                  <a:pt x="1328" y="840"/>
                </a:cubicBezTo>
                <a:cubicBezTo>
                  <a:pt x="2024" y="760"/>
                  <a:pt x="2360" y="131"/>
                  <a:pt x="2488" y="0"/>
                </a:cubicBezTo>
                <a:cubicBezTo>
                  <a:pt x="2597" y="53"/>
                  <a:pt x="1792" y="1068"/>
                  <a:pt x="1712" y="1124"/>
                </a:cubicBezTo>
                <a:cubicBezTo>
                  <a:pt x="1632" y="1180"/>
                  <a:pt x="921" y="1431"/>
                  <a:pt x="636" y="1492"/>
                </a:cubicBezTo>
                <a:lnTo>
                  <a:pt x="1" y="1492"/>
                </a:lnTo>
                <a:lnTo>
                  <a:pt x="0" y="489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2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gray">
          <a:xfrm>
            <a:off x="-12700" y="4149725"/>
            <a:ext cx="4152900" cy="2708275"/>
          </a:xfrm>
          <a:custGeom>
            <a:avLst/>
            <a:gdLst/>
            <a:ahLst/>
            <a:cxnLst>
              <a:cxn ang="0">
                <a:pos x="0" y="1688"/>
              </a:cxn>
              <a:cxn ang="0">
                <a:pos x="0" y="1112"/>
              </a:cxn>
              <a:cxn ang="0">
                <a:pos x="2576" y="0"/>
              </a:cxn>
              <a:cxn ang="0">
                <a:pos x="2135" y="826"/>
              </a:cxn>
              <a:cxn ang="0">
                <a:pos x="635" y="1688"/>
              </a:cxn>
              <a:cxn ang="0">
                <a:pos x="0" y="1688"/>
              </a:cxn>
            </a:cxnLst>
            <a:rect l="0" t="0" r="r" b="b"/>
            <a:pathLst>
              <a:path w="2576" h="1688">
                <a:moveTo>
                  <a:pt x="0" y="1688"/>
                </a:moveTo>
                <a:lnTo>
                  <a:pt x="0" y="1112"/>
                </a:lnTo>
                <a:cubicBezTo>
                  <a:pt x="1960" y="1464"/>
                  <a:pt x="2419" y="304"/>
                  <a:pt x="2576" y="0"/>
                </a:cubicBezTo>
                <a:lnTo>
                  <a:pt x="2135" y="826"/>
                </a:lnTo>
                <a:cubicBezTo>
                  <a:pt x="1618" y="1315"/>
                  <a:pt x="1286" y="1456"/>
                  <a:pt x="635" y="1688"/>
                </a:cubicBezTo>
                <a:lnTo>
                  <a:pt x="0" y="168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white">
          <a:xfrm>
            <a:off x="2230438" y="-22225"/>
            <a:ext cx="6950075" cy="6880225"/>
          </a:xfrm>
          <a:custGeom>
            <a:avLst/>
            <a:gdLst>
              <a:gd name="T0" fmla="*/ 2147483647 w 4362"/>
              <a:gd name="T1" fmla="*/ 0 h 4342"/>
              <a:gd name="T2" fmla="*/ 2147483647 w 4362"/>
              <a:gd name="T3" fmla="*/ 2147483647 h 4342"/>
              <a:gd name="T4" fmla="*/ 2147483647 w 4362"/>
              <a:gd name="T5" fmla="*/ 2147483647 h 4342"/>
              <a:gd name="T6" fmla="*/ 2147483647 w 4362"/>
              <a:gd name="T7" fmla="*/ 2147483647 h 4342"/>
              <a:gd name="T8" fmla="*/ 2147483647 w 4362"/>
              <a:gd name="T9" fmla="*/ 2147483647 h 4342"/>
              <a:gd name="T10" fmla="*/ 2147483647 w 4362"/>
              <a:gd name="T11" fmla="*/ 2147483647 h 4342"/>
              <a:gd name="T12" fmla="*/ 0 w 4362"/>
              <a:gd name="T13" fmla="*/ 2147483647 h 4342"/>
              <a:gd name="T14" fmla="*/ 2147483647 w 4362"/>
              <a:gd name="T15" fmla="*/ 2147483647 h 4342"/>
              <a:gd name="T16" fmla="*/ 2147483647 w 4362"/>
              <a:gd name="T17" fmla="*/ 2147483647 h 4342"/>
              <a:gd name="T18" fmla="*/ 2147483647 w 4362"/>
              <a:gd name="T19" fmla="*/ 0 h 434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362" h="4342">
                <a:moveTo>
                  <a:pt x="148" y="0"/>
                </a:moveTo>
                <a:lnTo>
                  <a:pt x="561" y="193"/>
                </a:lnTo>
                <a:lnTo>
                  <a:pt x="943" y="501"/>
                </a:lnTo>
                <a:lnTo>
                  <a:pt x="1221" y="967"/>
                </a:lnTo>
                <a:lnTo>
                  <a:pt x="1413" y="1630"/>
                </a:lnTo>
                <a:lnTo>
                  <a:pt x="1290" y="2660"/>
                </a:lnTo>
                <a:lnTo>
                  <a:pt x="0" y="4342"/>
                </a:lnTo>
                <a:lnTo>
                  <a:pt x="4349" y="4342"/>
                </a:lnTo>
                <a:lnTo>
                  <a:pt x="4362" y="7"/>
                </a:lnTo>
                <a:lnTo>
                  <a:pt x="148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>
            <a:off x="755650" y="0"/>
            <a:ext cx="4032250" cy="6881813"/>
          </a:xfrm>
          <a:custGeom>
            <a:avLst/>
            <a:gdLst/>
            <a:ahLst/>
            <a:cxnLst>
              <a:cxn ang="0">
                <a:pos x="858" y="0"/>
              </a:cxn>
              <a:cxn ang="0">
                <a:pos x="1984" y="2583"/>
              </a:cxn>
              <a:cxn ang="0">
                <a:pos x="0" y="4327"/>
              </a:cxn>
              <a:cxn ang="0">
                <a:pos x="1208" y="4335"/>
              </a:cxn>
              <a:cxn ang="0">
                <a:pos x="2272" y="2567"/>
              </a:cxn>
              <a:cxn ang="0">
                <a:pos x="998" y="3"/>
              </a:cxn>
              <a:cxn ang="0">
                <a:pos x="858" y="0"/>
              </a:cxn>
            </a:cxnLst>
            <a:rect l="0" t="0" r="r" b="b"/>
            <a:pathLst>
              <a:path w="2408" h="4335">
                <a:moveTo>
                  <a:pt x="858" y="0"/>
                </a:moveTo>
                <a:cubicBezTo>
                  <a:pt x="2020" y="270"/>
                  <a:pt x="2408" y="1631"/>
                  <a:pt x="1984" y="2583"/>
                </a:cubicBezTo>
                <a:cubicBezTo>
                  <a:pt x="1560" y="3535"/>
                  <a:pt x="880" y="3976"/>
                  <a:pt x="0" y="4327"/>
                </a:cubicBezTo>
                <a:lnTo>
                  <a:pt x="1208" y="4335"/>
                </a:lnTo>
                <a:cubicBezTo>
                  <a:pt x="1520" y="4079"/>
                  <a:pt x="2144" y="3343"/>
                  <a:pt x="2272" y="2567"/>
                </a:cubicBezTo>
                <a:cubicBezTo>
                  <a:pt x="2400" y="1791"/>
                  <a:pt x="2278" y="419"/>
                  <a:pt x="998" y="3"/>
                </a:cubicBezTo>
                <a:lnTo>
                  <a:pt x="85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27451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 userDrawn="1"/>
        </p:nvSpPr>
        <p:spPr bwMode="auto">
          <a:xfrm>
            <a:off x="3756025" y="127000"/>
            <a:ext cx="4491038" cy="442913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ctr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ctr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ctr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ctr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200" b="1" smtClean="0">
                <a:solidFill>
                  <a:srgbClr val="FFFFFF"/>
                </a:solidFill>
              </a:rPr>
              <a:t>РОССИЙСКАЯ АКАДЕМИЯ НАУК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100" b="1" smtClean="0">
                <a:solidFill>
                  <a:srgbClr val="FFFFFF"/>
                </a:solidFill>
              </a:rPr>
              <a:t>Институт проблем безопасного развития атомной энергетики</a:t>
            </a:r>
          </a:p>
        </p:txBody>
      </p:sp>
      <p:sp>
        <p:nvSpPr>
          <p:cNvPr id="9" name="Text Box 25"/>
          <p:cNvSpPr txBox="1">
            <a:spLocks noChangeArrowheads="1"/>
          </p:cNvSpPr>
          <p:nvPr userDrawn="1"/>
        </p:nvSpPr>
        <p:spPr bwMode="auto">
          <a:xfrm>
            <a:off x="5491163" y="587375"/>
            <a:ext cx="2755900" cy="442913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000000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smtClean="0">
                <a:solidFill>
                  <a:srgbClr val="FFFFFF"/>
                </a:solidFill>
              </a:rPr>
              <a:t>RUSSIAN ACADEMY OF SCIENCES</a:t>
            </a:r>
            <a:endParaRPr lang="ru-RU" sz="1200" b="1" smtClean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smtClean="0">
                <a:solidFill>
                  <a:srgbClr val="FFFFFF"/>
                </a:solidFill>
              </a:rPr>
              <a:t>Nuclear Safety Institute (IBRAE)</a:t>
            </a:r>
            <a:endParaRPr lang="ru-RU" sz="1100" b="1" smtClean="0">
              <a:solidFill>
                <a:srgbClr val="FFFFFF"/>
              </a:solidFill>
            </a:endParaRPr>
          </a:p>
        </p:txBody>
      </p:sp>
      <p:grpSp>
        <p:nvGrpSpPr>
          <p:cNvPr id="10" name="Group 70"/>
          <p:cNvGrpSpPr>
            <a:grpSpLocks/>
          </p:cNvGrpSpPr>
          <p:nvPr userDrawn="1"/>
        </p:nvGrpSpPr>
        <p:grpSpPr bwMode="auto">
          <a:xfrm>
            <a:off x="3635375" y="76200"/>
            <a:ext cx="5470525" cy="673100"/>
            <a:chOff x="2290" y="48"/>
            <a:chExt cx="3446" cy="424"/>
          </a:xfrm>
        </p:grpSpPr>
        <p:sp>
          <p:nvSpPr>
            <p:cNvPr id="11" name="Line 67"/>
            <p:cNvSpPr>
              <a:spLocks noChangeShapeType="1"/>
            </p:cNvSpPr>
            <p:nvPr/>
          </p:nvSpPr>
          <p:spPr bwMode="auto">
            <a:xfrm>
              <a:off x="2290" y="358"/>
              <a:ext cx="3357" cy="0"/>
            </a:xfrm>
            <a:prstGeom prst="line">
              <a:avLst/>
            </a:prstGeom>
            <a:noFill/>
            <a:ln w="19050">
              <a:solidFill>
                <a:srgbClr val="0089E1"/>
              </a:solidFill>
              <a:round/>
              <a:headEnd/>
              <a:tailEnd/>
            </a:ln>
            <a:effectLst>
              <a:outerShdw blurRad="63500" dist="38099" dir="2700000" algn="ctr" rotWithShape="0">
                <a:schemeClr val="tx1">
                  <a:alpha val="74997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lIns="90488" tIns="44450" rIns="90488" bIns="4445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>
                <a:solidFill>
                  <a:srgbClr val="000000"/>
                </a:solidFill>
                <a:ea typeface="Arial" charset="0"/>
                <a:cs typeface="Arial" charset="0"/>
              </a:endParaRPr>
            </a:p>
          </p:txBody>
        </p:sp>
        <p:grpSp>
          <p:nvGrpSpPr>
            <p:cNvPr id="12" name="Group 69"/>
            <p:cNvGrpSpPr>
              <a:grpSpLocks/>
            </p:cNvGrpSpPr>
            <p:nvPr/>
          </p:nvGrpSpPr>
          <p:grpSpPr bwMode="auto">
            <a:xfrm>
              <a:off x="5169" y="48"/>
              <a:ext cx="567" cy="424"/>
              <a:chOff x="5064" y="0"/>
              <a:chExt cx="696" cy="521"/>
            </a:xfrm>
          </p:grpSpPr>
          <p:sp>
            <p:nvSpPr>
              <p:cNvPr id="13" name="Freeform 30"/>
              <p:cNvSpPr>
                <a:spLocks/>
              </p:cNvSpPr>
              <p:nvPr/>
            </p:nvSpPr>
            <p:spPr bwMode="auto">
              <a:xfrm flipH="1">
                <a:off x="5064" y="0"/>
                <a:ext cx="696" cy="521"/>
              </a:xfrm>
              <a:custGeom>
                <a:avLst/>
                <a:gdLst>
                  <a:gd name="T0" fmla="*/ 2147483647 w 83"/>
                  <a:gd name="T1" fmla="*/ 2147483647 h 60"/>
                  <a:gd name="T2" fmla="*/ 0 w 83"/>
                  <a:gd name="T3" fmla="*/ 2147483647 h 60"/>
                  <a:gd name="T4" fmla="*/ 2147483647 w 83"/>
                  <a:gd name="T5" fmla="*/ 2147483647 h 60"/>
                  <a:gd name="T6" fmla="*/ 2147483647 w 83"/>
                  <a:gd name="T7" fmla="*/ 2147483647 h 60"/>
                  <a:gd name="T8" fmla="*/ 2147483647 w 83"/>
                  <a:gd name="T9" fmla="*/ 2147483647 h 60"/>
                  <a:gd name="T10" fmla="*/ 2147483647 w 83"/>
                  <a:gd name="T11" fmla="*/ 2147483647 h 60"/>
                  <a:gd name="T12" fmla="*/ 2147483647 w 83"/>
                  <a:gd name="T13" fmla="*/ 2147483647 h 60"/>
                  <a:gd name="T14" fmla="*/ 2147483647 w 83"/>
                  <a:gd name="T15" fmla="*/ 2147483647 h 60"/>
                  <a:gd name="T16" fmla="*/ 2147483647 w 83"/>
                  <a:gd name="T17" fmla="*/ 2147483647 h 60"/>
                  <a:gd name="T18" fmla="*/ 2147483647 w 83"/>
                  <a:gd name="T19" fmla="*/ 2147483647 h 60"/>
                  <a:gd name="T20" fmla="*/ 2147483647 w 83"/>
                  <a:gd name="T21" fmla="*/ 2147483647 h 60"/>
                  <a:gd name="T22" fmla="*/ 2147483647 w 83"/>
                  <a:gd name="T23" fmla="*/ 2147483647 h 60"/>
                  <a:gd name="T24" fmla="*/ 2147483647 w 83"/>
                  <a:gd name="T25" fmla="*/ 2147483647 h 60"/>
                  <a:gd name="T26" fmla="*/ 2147483647 w 83"/>
                  <a:gd name="T27" fmla="*/ 2147483647 h 60"/>
                  <a:gd name="T28" fmla="*/ 2147483647 w 83"/>
                  <a:gd name="T29" fmla="*/ 2147483647 h 60"/>
                  <a:gd name="T30" fmla="*/ 2147483647 w 83"/>
                  <a:gd name="T31" fmla="*/ 2147483647 h 60"/>
                  <a:gd name="T32" fmla="*/ 2147483647 w 83"/>
                  <a:gd name="T33" fmla="*/ 2147483647 h 60"/>
                  <a:gd name="T34" fmla="*/ 2147483647 w 83"/>
                  <a:gd name="T35" fmla="*/ 2147483647 h 60"/>
                  <a:gd name="T36" fmla="*/ 2147483647 w 83"/>
                  <a:gd name="T37" fmla="*/ 2147483647 h 60"/>
                  <a:gd name="T38" fmla="*/ 2147483647 w 83"/>
                  <a:gd name="T39" fmla="*/ 2147483647 h 60"/>
                  <a:gd name="T40" fmla="*/ 2147483647 w 83"/>
                  <a:gd name="T41" fmla="*/ 2147483647 h 60"/>
                  <a:gd name="T42" fmla="*/ 2147483647 w 83"/>
                  <a:gd name="T43" fmla="*/ 2147483647 h 60"/>
                  <a:gd name="T44" fmla="*/ 2147483647 w 83"/>
                  <a:gd name="T45" fmla="*/ 2147483647 h 6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3" h="60">
                    <a:moveTo>
                      <a:pt x="13" y="44"/>
                    </a:moveTo>
                    <a:cubicBezTo>
                      <a:pt x="7" y="44"/>
                      <a:pt x="0" y="42"/>
                      <a:pt x="0" y="33"/>
                    </a:cubicBezTo>
                    <a:cubicBezTo>
                      <a:pt x="0" y="24"/>
                      <a:pt x="7" y="18"/>
                      <a:pt x="20" y="17"/>
                    </a:cubicBezTo>
                    <a:cubicBezTo>
                      <a:pt x="33" y="16"/>
                      <a:pt x="43" y="20"/>
                      <a:pt x="52" y="23"/>
                    </a:cubicBezTo>
                    <a:cubicBezTo>
                      <a:pt x="61" y="27"/>
                      <a:pt x="72" y="35"/>
                      <a:pt x="74" y="39"/>
                    </a:cubicBezTo>
                    <a:cubicBezTo>
                      <a:pt x="76" y="43"/>
                      <a:pt x="77" y="46"/>
                      <a:pt x="74" y="50"/>
                    </a:cubicBezTo>
                    <a:cubicBezTo>
                      <a:pt x="71" y="54"/>
                      <a:pt x="65" y="53"/>
                      <a:pt x="59" y="50"/>
                    </a:cubicBezTo>
                    <a:cubicBezTo>
                      <a:pt x="56" y="49"/>
                      <a:pt x="45" y="42"/>
                      <a:pt x="40" y="36"/>
                    </a:cubicBezTo>
                    <a:cubicBezTo>
                      <a:pt x="34" y="31"/>
                      <a:pt x="31" y="28"/>
                      <a:pt x="28" y="22"/>
                    </a:cubicBezTo>
                    <a:cubicBezTo>
                      <a:pt x="24" y="15"/>
                      <a:pt x="26" y="4"/>
                      <a:pt x="31" y="2"/>
                    </a:cubicBezTo>
                    <a:cubicBezTo>
                      <a:pt x="37" y="0"/>
                      <a:pt x="45" y="3"/>
                      <a:pt x="49" y="10"/>
                    </a:cubicBezTo>
                    <a:cubicBezTo>
                      <a:pt x="54" y="16"/>
                      <a:pt x="58" y="35"/>
                      <a:pt x="57" y="46"/>
                    </a:cubicBezTo>
                    <a:cubicBezTo>
                      <a:pt x="56" y="57"/>
                      <a:pt x="49" y="58"/>
                      <a:pt x="46" y="58"/>
                    </a:cubicBezTo>
                    <a:cubicBezTo>
                      <a:pt x="42" y="58"/>
                      <a:pt x="37" y="54"/>
                      <a:pt x="36" y="48"/>
                    </a:cubicBezTo>
                    <a:cubicBezTo>
                      <a:pt x="35" y="43"/>
                      <a:pt x="35" y="33"/>
                      <a:pt x="42" y="25"/>
                    </a:cubicBezTo>
                    <a:cubicBezTo>
                      <a:pt x="48" y="18"/>
                      <a:pt x="59" y="11"/>
                      <a:pt x="66" y="8"/>
                    </a:cubicBezTo>
                    <a:cubicBezTo>
                      <a:pt x="73" y="6"/>
                      <a:pt x="79" y="7"/>
                      <a:pt x="81" y="10"/>
                    </a:cubicBezTo>
                    <a:cubicBezTo>
                      <a:pt x="83" y="12"/>
                      <a:pt x="82" y="18"/>
                      <a:pt x="80" y="23"/>
                    </a:cubicBezTo>
                    <a:cubicBezTo>
                      <a:pt x="78" y="25"/>
                      <a:pt x="72" y="33"/>
                      <a:pt x="59" y="42"/>
                    </a:cubicBezTo>
                    <a:cubicBezTo>
                      <a:pt x="47" y="50"/>
                      <a:pt x="34" y="57"/>
                      <a:pt x="25" y="59"/>
                    </a:cubicBezTo>
                    <a:cubicBezTo>
                      <a:pt x="16" y="60"/>
                      <a:pt x="12" y="58"/>
                      <a:pt x="10" y="55"/>
                    </a:cubicBezTo>
                    <a:cubicBezTo>
                      <a:pt x="7" y="53"/>
                      <a:pt x="8" y="48"/>
                      <a:pt x="12" y="43"/>
                    </a:cubicBezTo>
                    <a:cubicBezTo>
                      <a:pt x="15" y="37"/>
                      <a:pt x="28" y="29"/>
                      <a:pt x="33" y="25"/>
                    </a:cubicBezTo>
                  </a:path>
                </a:pathLst>
              </a:custGeom>
              <a:noFill/>
              <a:ln w="28575" cap="flat" cmpd="sng">
                <a:solidFill>
                  <a:srgbClr val="0089E1"/>
                </a:solidFill>
                <a:prstDash val="solid"/>
                <a:miter lim="800000"/>
                <a:headEnd/>
                <a:tailEnd/>
              </a:ln>
              <a:effectLst>
                <a:outerShdw dist="1796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600">
                  <a:solidFill>
                    <a:srgbClr val="000000"/>
                  </a:solidFill>
                  <a:cs typeface="Arial" pitchFamily="34" charset="0"/>
                </a:endParaRPr>
              </a:p>
            </p:txBody>
          </p:sp>
          <p:grpSp>
            <p:nvGrpSpPr>
              <p:cNvPr id="14" name="Group 66"/>
              <p:cNvGrpSpPr>
                <a:grpSpLocks/>
              </p:cNvGrpSpPr>
              <p:nvPr/>
            </p:nvGrpSpPr>
            <p:grpSpPr bwMode="auto">
              <a:xfrm>
                <a:off x="5426" y="192"/>
                <a:ext cx="199" cy="203"/>
                <a:chOff x="4053" y="945"/>
                <a:chExt cx="180" cy="186"/>
              </a:xfrm>
            </p:grpSpPr>
            <p:sp>
              <p:nvSpPr>
                <p:cNvPr id="15" name="Oval 31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61" cy="154"/>
                </a:xfrm>
                <a:prstGeom prst="ellipse">
                  <a:avLst/>
                </a:prstGeom>
                <a:solidFill>
                  <a:srgbClr val="1A1B1C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6" name="Oval 32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52" cy="154"/>
                </a:xfrm>
                <a:prstGeom prst="ellipse">
                  <a:avLst/>
                </a:prstGeom>
                <a:solidFill>
                  <a:srgbClr val="0091E3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7" name="Oval 33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52" cy="154"/>
                </a:xfrm>
                <a:prstGeom prst="ellipse">
                  <a:avLst/>
                </a:prstGeom>
                <a:solidFill>
                  <a:srgbClr val="0099E6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8" name="Oval 34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52" cy="154"/>
                </a:xfrm>
                <a:prstGeom prst="ellipse">
                  <a:avLst/>
                </a:prstGeom>
                <a:solidFill>
                  <a:srgbClr val="00A0E9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9" name="Oval 35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42" cy="154"/>
                </a:xfrm>
                <a:prstGeom prst="ellipse">
                  <a:avLst/>
                </a:prstGeom>
                <a:solidFill>
                  <a:srgbClr val="00A8EB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20" name="Oval 36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42" cy="135"/>
                </a:xfrm>
                <a:prstGeom prst="ellipse">
                  <a:avLst/>
                </a:prstGeom>
                <a:solidFill>
                  <a:srgbClr val="00B0EE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21" name="Oval 37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42" cy="135"/>
                </a:xfrm>
                <a:prstGeom prst="ellipse">
                  <a:avLst/>
                </a:prstGeom>
                <a:solidFill>
                  <a:srgbClr val="4AB9F1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22" name="Oval 38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34" cy="135"/>
                </a:xfrm>
                <a:prstGeom prst="ellipse">
                  <a:avLst/>
                </a:prstGeom>
                <a:solidFill>
                  <a:srgbClr val="6FC4F4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23" name="Oval 39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34" cy="135"/>
                </a:xfrm>
                <a:prstGeom prst="ellipse">
                  <a:avLst/>
                </a:prstGeom>
                <a:solidFill>
                  <a:srgbClr val="8FCFF6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24" name="Oval 40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34" cy="135"/>
                </a:xfrm>
                <a:prstGeom prst="ellipse">
                  <a:avLst/>
                </a:prstGeom>
                <a:solidFill>
                  <a:srgbClr val="B1DDFA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25" name="Oval 41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24" cy="126"/>
                </a:xfrm>
                <a:prstGeom prst="ellipse">
                  <a:avLst/>
                </a:prstGeom>
                <a:solidFill>
                  <a:srgbClr val="D7EDFC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26" name="Oval 42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24" cy="12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27" name="Freeform 43"/>
                <p:cNvSpPr>
                  <a:spLocks/>
                </p:cNvSpPr>
                <p:nvPr/>
              </p:nvSpPr>
              <p:spPr bwMode="auto">
                <a:xfrm flipH="1">
                  <a:off x="4053" y="945"/>
                  <a:ext cx="180" cy="177"/>
                </a:xfrm>
                <a:custGeom>
                  <a:avLst/>
                  <a:gdLst>
                    <a:gd name="T0" fmla="*/ 2147483647 w 19"/>
                    <a:gd name="T1" fmla="*/ 2147483647 h 18"/>
                    <a:gd name="T2" fmla="*/ 2147483647 w 19"/>
                    <a:gd name="T3" fmla="*/ 2147483647 h 18"/>
                    <a:gd name="T4" fmla="*/ 2147483647 w 19"/>
                    <a:gd name="T5" fmla="*/ 2147483647 h 18"/>
                    <a:gd name="T6" fmla="*/ 2147483647 w 19"/>
                    <a:gd name="T7" fmla="*/ 2147483647 h 18"/>
                    <a:gd name="T8" fmla="*/ 2147483647 w 19"/>
                    <a:gd name="T9" fmla="*/ 214748364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8">
                      <a:moveTo>
                        <a:pt x="5" y="2"/>
                      </a:moveTo>
                      <a:cubicBezTo>
                        <a:pt x="8" y="0"/>
                        <a:pt x="14" y="0"/>
                        <a:pt x="17" y="4"/>
                      </a:cubicBezTo>
                      <a:cubicBezTo>
                        <a:pt x="19" y="8"/>
                        <a:pt x="19" y="13"/>
                        <a:pt x="15" y="16"/>
                      </a:cubicBezTo>
                      <a:cubicBezTo>
                        <a:pt x="11" y="18"/>
                        <a:pt x="6" y="18"/>
                        <a:pt x="3" y="14"/>
                      </a:cubicBezTo>
                      <a:cubicBezTo>
                        <a:pt x="0" y="10"/>
                        <a:pt x="1" y="5"/>
                        <a:pt x="5" y="2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28" name="Freeform 44"/>
                <p:cNvSpPr>
                  <a:spLocks/>
                </p:cNvSpPr>
                <p:nvPr/>
              </p:nvSpPr>
              <p:spPr bwMode="auto">
                <a:xfrm flipH="1">
                  <a:off x="4062" y="954"/>
                  <a:ext cx="161" cy="154"/>
                </a:xfrm>
                <a:custGeom>
                  <a:avLst/>
                  <a:gdLst>
                    <a:gd name="T0" fmla="*/ 2147483647 w 17"/>
                    <a:gd name="T1" fmla="*/ 0 h 16"/>
                    <a:gd name="T2" fmla="*/ 2147483647 w 17"/>
                    <a:gd name="T3" fmla="*/ 2147483647 h 16"/>
                    <a:gd name="T4" fmla="*/ 2147483647 w 17"/>
                    <a:gd name="T5" fmla="*/ 2147483647 h 16"/>
                    <a:gd name="T6" fmla="*/ 0 w 17"/>
                    <a:gd name="T7" fmla="*/ 2147483647 h 16"/>
                    <a:gd name="T8" fmla="*/ 2147483647 w 17"/>
                    <a:gd name="T9" fmla="*/ 0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9" y="0"/>
                      </a:moveTo>
                      <a:cubicBezTo>
                        <a:pt x="13" y="0"/>
                        <a:pt x="17" y="3"/>
                        <a:pt x="17" y="8"/>
                      </a:cubicBezTo>
                      <a:cubicBezTo>
                        <a:pt x="17" y="13"/>
                        <a:pt x="13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</a:path>
                  </a:pathLst>
                </a:custGeom>
                <a:no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29" name="Freeform 45"/>
                <p:cNvSpPr>
                  <a:spLocks/>
                </p:cNvSpPr>
                <p:nvPr/>
              </p:nvSpPr>
              <p:spPr bwMode="auto">
                <a:xfrm flipH="1">
                  <a:off x="4053" y="945"/>
                  <a:ext cx="180" cy="186"/>
                </a:xfrm>
                <a:custGeom>
                  <a:avLst/>
                  <a:gdLst>
                    <a:gd name="T0" fmla="*/ 2147483647 w 19"/>
                    <a:gd name="T1" fmla="*/ 2147483647 h 19"/>
                    <a:gd name="T2" fmla="*/ 2147483647 w 19"/>
                    <a:gd name="T3" fmla="*/ 2147483647 h 19"/>
                    <a:gd name="T4" fmla="*/ 2147483647 w 19"/>
                    <a:gd name="T5" fmla="*/ 2147483647 h 19"/>
                    <a:gd name="T6" fmla="*/ 2147483647 w 19"/>
                    <a:gd name="T7" fmla="*/ 2147483647 h 19"/>
                    <a:gd name="T8" fmla="*/ 2147483647 w 19"/>
                    <a:gd name="T9" fmla="*/ 2147483647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5" y="3"/>
                      </a:moveTo>
                      <a:cubicBezTo>
                        <a:pt x="8" y="0"/>
                        <a:pt x="14" y="1"/>
                        <a:pt x="16" y="4"/>
                      </a:cubicBezTo>
                      <a:cubicBezTo>
                        <a:pt x="19" y="8"/>
                        <a:pt x="18" y="13"/>
                        <a:pt x="15" y="16"/>
                      </a:cubicBezTo>
                      <a:cubicBezTo>
                        <a:pt x="11" y="19"/>
                        <a:pt x="6" y="18"/>
                        <a:pt x="3" y="14"/>
                      </a:cubicBezTo>
                      <a:cubicBezTo>
                        <a:pt x="0" y="11"/>
                        <a:pt x="1" y="5"/>
                        <a:pt x="5" y="3"/>
                      </a:cubicBezTo>
                    </a:path>
                  </a:pathLst>
                </a:custGeom>
                <a:noFill/>
                <a:ln w="12700" cap="flat">
                  <a:solidFill>
                    <a:srgbClr val="0089E1"/>
                  </a:solidFill>
                  <a:prstDash val="solid"/>
                  <a:miter lim="800000"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0" name="Freeform 46"/>
                <p:cNvSpPr>
                  <a:spLocks/>
                </p:cNvSpPr>
                <p:nvPr/>
              </p:nvSpPr>
              <p:spPr bwMode="auto">
                <a:xfrm flipH="1">
                  <a:off x="4072" y="954"/>
                  <a:ext cx="132" cy="154"/>
                </a:xfrm>
                <a:custGeom>
                  <a:avLst/>
                  <a:gdLst>
                    <a:gd name="T0" fmla="*/ 2147483647 w 14"/>
                    <a:gd name="T1" fmla="*/ 2147483647 h 16"/>
                    <a:gd name="T2" fmla="*/ 2147483647 w 14"/>
                    <a:gd name="T3" fmla="*/ 2147483647 h 16"/>
                    <a:gd name="T4" fmla="*/ 2147483647 w 14"/>
                    <a:gd name="T5" fmla="*/ 2147483647 h 16"/>
                    <a:gd name="T6" fmla="*/ 2147483647 w 14"/>
                    <a:gd name="T7" fmla="*/ 2147483647 h 16"/>
                    <a:gd name="T8" fmla="*/ 2147483647 w 14"/>
                    <a:gd name="T9" fmla="*/ 2147483647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16">
                      <a:moveTo>
                        <a:pt x="2" y="1"/>
                      </a:moveTo>
                      <a:cubicBezTo>
                        <a:pt x="4" y="0"/>
                        <a:pt x="7" y="2"/>
                        <a:pt x="10" y="5"/>
                      </a:cubicBezTo>
                      <a:cubicBezTo>
                        <a:pt x="13" y="9"/>
                        <a:pt x="14" y="13"/>
                        <a:pt x="12" y="15"/>
                      </a:cubicBezTo>
                      <a:cubicBezTo>
                        <a:pt x="10" y="16"/>
                        <a:pt x="6" y="14"/>
                        <a:pt x="3" y="10"/>
                      </a:cubicBezTo>
                      <a:cubicBezTo>
                        <a:pt x="1" y="7"/>
                        <a:pt x="0" y="3"/>
                        <a:pt x="2" y="1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1" name="Freeform 47"/>
                <p:cNvSpPr>
                  <a:spLocks/>
                </p:cNvSpPr>
                <p:nvPr/>
              </p:nvSpPr>
              <p:spPr bwMode="auto">
                <a:xfrm flipH="1">
                  <a:off x="4062" y="945"/>
                  <a:ext cx="152" cy="177"/>
                </a:xfrm>
                <a:custGeom>
                  <a:avLst/>
                  <a:gdLst>
                    <a:gd name="T0" fmla="*/ 2147483647 w 16"/>
                    <a:gd name="T1" fmla="*/ 2147483647 h 18"/>
                    <a:gd name="T2" fmla="*/ 2147483647 w 16"/>
                    <a:gd name="T3" fmla="*/ 2147483647 h 18"/>
                    <a:gd name="T4" fmla="*/ 2147483647 w 16"/>
                    <a:gd name="T5" fmla="*/ 2147483647 h 18"/>
                    <a:gd name="T6" fmla="*/ 2147483647 w 16"/>
                    <a:gd name="T7" fmla="*/ 2147483647 h 18"/>
                    <a:gd name="T8" fmla="*/ 2147483647 w 16"/>
                    <a:gd name="T9" fmla="*/ 2147483647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6" h="18">
                      <a:moveTo>
                        <a:pt x="3" y="2"/>
                      </a:moveTo>
                      <a:cubicBezTo>
                        <a:pt x="6" y="0"/>
                        <a:pt x="10" y="2"/>
                        <a:pt x="13" y="5"/>
                      </a:cubicBezTo>
                      <a:cubicBezTo>
                        <a:pt x="16" y="9"/>
                        <a:pt x="16" y="14"/>
                        <a:pt x="13" y="16"/>
                      </a:cubicBezTo>
                      <a:cubicBezTo>
                        <a:pt x="10" y="18"/>
                        <a:pt x="6" y="16"/>
                        <a:pt x="3" y="13"/>
                      </a:cubicBezTo>
                      <a:cubicBezTo>
                        <a:pt x="0" y="9"/>
                        <a:pt x="0" y="4"/>
                        <a:pt x="3" y="2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2" name="Line 48"/>
                <p:cNvSpPr>
                  <a:spLocks noChangeShapeType="1"/>
                </p:cNvSpPr>
                <p:nvPr/>
              </p:nvSpPr>
              <p:spPr bwMode="auto">
                <a:xfrm flipH="1">
                  <a:off x="4091" y="965"/>
                  <a:ext cx="95" cy="135"/>
                </a:xfrm>
                <a:prstGeom prst="line">
                  <a:avLst/>
                </a:prstGeom>
                <a:noFill/>
                <a:ln w="0">
                  <a:solidFill>
                    <a:srgbClr val="0089E1"/>
                  </a:solidFill>
                  <a:round/>
                  <a:headEnd/>
                  <a:tailEnd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1600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33" name="Freeform 49"/>
                <p:cNvSpPr>
                  <a:spLocks/>
                </p:cNvSpPr>
                <p:nvPr/>
              </p:nvSpPr>
              <p:spPr bwMode="auto">
                <a:xfrm flipH="1">
                  <a:off x="4129" y="954"/>
                  <a:ext cx="85" cy="69"/>
                </a:xfrm>
                <a:custGeom>
                  <a:avLst/>
                  <a:gdLst>
                    <a:gd name="T0" fmla="*/ 2147483647 w 9"/>
                    <a:gd name="T1" fmla="*/ 0 h 7"/>
                    <a:gd name="T2" fmla="*/ 2147483647 w 9"/>
                    <a:gd name="T3" fmla="*/ 2147483647 h 7"/>
                    <a:gd name="T4" fmla="*/ 0 w 9"/>
                    <a:gd name="T5" fmla="*/ 2147483647 h 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" h="7">
                      <a:moveTo>
                        <a:pt x="9" y="0"/>
                      </a:moveTo>
                      <a:cubicBezTo>
                        <a:pt x="9" y="1"/>
                        <a:pt x="8" y="3"/>
                        <a:pt x="5" y="5"/>
                      </a:cubicBezTo>
                      <a:cubicBezTo>
                        <a:pt x="3" y="6"/>
                        <a:pt x="1" y="7"/>
                        <a:pt x="0" y="7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4" name="Freeform 50"/>
                <p:cNvSpPr>
                  <a:spLocks/>
                </p:cNvSpPr>
                <p:nvPr/>
              </p:nvSpPr>
              <p:spPr bwMode="auto">
                <a:xfrm flipH="1">
                  <a:off x="4062" y="1011"/>
                  <a:ext cx="114" cy="89"/>
                </a:xfrm>
                <a:custGeom>
                  <a:avLst/>
                  <a:gdLst>
                    <a:gd name="T0" fmla="*/ 0 w 12"/>
                    <a:gd name="T1" fmla="*/ 2147483647 h 9"/>
                    <a:gd name="T2" fmla="*/ 2147483647 w 12"/>
                    <a:gd name="T3" fmla="*/ 2147483647 h 9"/>
                    <a:gd name="T4" fmla="*/ 2147483647 w 12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2" h="9">
                      <a:moveTo>
                        <a:pt x="0" y="9"/>
                      </a:moveTo>
                      <a:cubicBezTo>
                        <a:pt x="0" y="7"/>
                        <a:pt x="3" y="5"/>
                        <a:pt x="5" y="3"/>
                      </a:cubicBezTo>
                      <a:cubicBezTo>
                        <a:pt x="7" y="2"/>
                        <a:pt x="10" y="0"/>
                        <a:pt x="12" y="0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5" name="Freeform 51"/>
                <p:cNvSpPr>
                  <a:spLocks/>
                </p:cNvSpPr>
                <p:nvPr/>
              </p:nvSpPr>
              <p:spPr bwMode="auto">
                <a:xfrm flipH="1">
                  <a:off x="4149" y="954"/>
                  <a:ext cx="70" cy="50"/>
                </a:xfrm>
                <a:custGeom>
                  <a:avLst/>
                  <a:gdLst>
                    <a:gd name="T0" fmla="*/ 2147483647 w 7"/>
                    <a:gd name="T1" fmla="*/ 0 h 5"/>
                    <a:gd name="T2" fmla="*/ 2147483647 w 7"/>
                    <a:gd name="T3" fmla="*/ 2147483647 h 5"/>
                    <a:gd name="T4" fmla="*/ 0 w 7"/>
                    <a:gd name="T5" fmla="*/ 2147483647 h 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" h="5">
                      <a:moveTo>
                        <a:pt x="7" y="0"/>
                      </a:moveTo>
                      <a:cubicBezTo>
                        <a:pt x="7" y="1"/>
                        <a:pt x="6" y="2"/>
                        <a:pt x="4" y="3"/>
                      </a:cubicBezTo>
                      <a:cubicBezTo>
                        <a:pt x="3" y="4"/>
                        <a:pt x="1" y="5"/>
                        <a:pt x="0" y="4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6" name="Line 52"/>
                <p:cNvSpPr>
                  <a:spLocks noChangeShapeType="1"/>
                </p:cNvSpPr>
                <p:nvPr/>
              </p:nvSpPr>
              <p:spPr bwMode="auto">
                <a:xfrm flipH="1" flipV="1">
                  <a:off x="4072" y="984"/>
                  <a:ext cx="132" cy="98"/>
                </a:xfrm>
                <a:prstGeom prst="line">
                  <a:avLst/>
                </a:prstGeom>
                <a:noFill/>
                <a:ln w="0">
                  <a:solidFill>
                    <a:srgbClr val="0089E1"/>
                  </a:solidFill>
                  <a:round/>
                  <a:headEnd/>
                  <a:tailEnd/>
                </a:ln>
                <a:effectLst>
                  <a:outerShdw blurRad="63500" dist="17961" dir="2700000" algn="ctr" rotWithShape="0">
                    <a:schemeClr val="tx1">
                      <a:alpha val="74998"/>
                    </a:schemeClr>
                  </a:outerShdw>
                </a:effectLst>
                <a:extLst/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sz="1600">
                    <a:solidFill>
                      <a:srgbClr val="000000"/>
                    </a:solidFill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37" name="Freeform 53"/>
                <p:cNvSpPr>
                  <a:spLocks/>
                </p:cNvSpPr>
                <p:nvPr/>
              </p:nvSpPr>
              <p:spPr bwMode="auto">
                <a:xfrm flipH="1">
                  <a:off x="4101" y="965"/>
                  <a:ext cx="113" cy="88"/>
                </a:xfrm>
                <a:custGeom>
                  <a:avLst/>
                  <a:gdLst>
                    <a:gd name="T0" fmla="*/ 2147483647 w 12"/>
                    <a:gd name="T1" fmla="*/ 0 h 9"/>
                    <a:gd name="T2" fmla="*/ 2147483647 w 12"/>
                    <a:gd name="T3" fmla="*/ 2147483647 h 9"/>
                    <a:gd name="T4" fmla="*/ 0 w 12"/>
                    <a:gd name="T5" fmla="*/ 2147483647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2" h="9">
                      <a:moveTo>
                        <a:pt x="12" y="0"/>
                      </a:moveTo>
                      <a:cubicBezTo>
                        <a:pt x="11" y="2"/>
                        <a:pt x="8" y="4"/>
                        <a:pt x="7" y="5"/>
                      </a:cubicBezTo>
                      <a:cubicBezTo>
                        <a:pt x="5" y="7"/>
                        <a:pt x="1" y="9"/>
                        <a:pt x="0" y="8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8" name="Freeform 54"/>
                <p:cNvSpPr>
                  <a:spLocks/>
                </p:cNvSpPr>
                <p:nvPr/>
              </p:nvSpPr>
              <p:spPr bwMode="auto">
                <a:xfrm flipH="1">
                  <a:off x="4062" y="1043"/>
                  <a:ext cx="95" cy="68"/>
                </a:xfrm>
                <a:custGeom>
                  <a:avLst/>
                  <a:gdLst>
                    <a:gd name="T0" fmla="*/ 2147483647 w 10"/>
                    <a:gd name="T1" fmla="*/ 2147483647 h 7"/>
                    <a:gd name="T2" fmla="*/ 2147483647 w 10"/>
                    <a:gd name="T3" fmla="*/ 2147483647 h 7"/>
                    <a:gd name="T4" fmla="*/ 2147483647 w 10"/>
                    <a:gd name="T5" fmla="*/ 0 h 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" h="7">
                      <a:moveTo>
                        <a:pt x="1" y="7"/>
                      </a:moveTo>
                      <a:cubicBezTo>
                        <a:pt x="0" y="6"/>
                        <a:pt x="2" y="4"/>
                        <a:pt x="4" y="2"/>
                      </a:cubicBezTo>
                      <a:cubicBezTo>
                        <a:pt x="7" y="0"/>
                        <a:pt x="9" y="0"/>
                        <a:pt x="10" y="0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9" name="Freeform 55"/>
                <p:cNvSpPr>
                  <a:spLocks/>
                </p:cNvSpPr>
                <p:nvPr/>
              </p:nvSpPr>
              <p:spPr bwMode="auto">
                <a:xfrm flipH="1">
                  <a:off x="4072" y="1062"/>
                  <a:ext cx="57" cy="46"/>
                </a:xfrm>
                <a:custGeom>
                  <a:avLst/>
                  <a:gdLst>
                    <a:gd name="T0" fmla="*/ 0 w 6"/>
                    <a:gd name="T1" fmla="*/ 2147483647 h 5"/>
                    <a:gd name="T2" fmla="*/ 2147483647 w 6"/>
                    <a:gd name="T3" fmla="*/ 2147483647 h 5"/>
                    <a:gd name="T4" fmla="*/ 2147483647 w 6"/>
                    <a:gd name="T5" fmla="*/ 0 h 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0" y="5"/>
                      </a:moveTo>
                      <a:cubicBezTo>
                        <a:pt x="0" y="4"/>
                        <a:pt x="1" y="3"/>
                        <a:pt x="3" y="2"/>
                      </a:cubicBezTo>
                      <a:cubicBezTo>
                        <a:pt x="4" y="1"/>
                        <a:pt x="6" y="0"/>
                        <a:pt x="6" y="0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40" name="Freeform 56"/>
                <p:cNvSpPr>
                  <a:spLocks/>
                </p:cNvSpPr>
                <p:nvPr/>
              </p:nvSpPr>
              <p:spPr bwMode="auto">
                <a:xfrm flipH="1">
                  <a:off x="4082" y="965"/>
                  <a:ext cx="114" cy="135"/>
                </a:xfrm>
                <a:custGeom>
                  <a:avLst/>
                  <a:gdLst>
                    <a:gd name="T0" fmla="*/ 2147483647 w 12"/>
                    <a:gd name="T1" fmla="*/ 0 h 14"/>
                    <a:gd name="T2" fmla="*/ 2147483647 w 12"/>
                    <a:gd name="T3" fmla="*/ 2147483647 h 14"/>
                    <a:gd name="T4" fmla="*/ 2147483647 w 12"/>
                    <a:gd name="T5" fmla="*/ 2147483647 h 14"/>
                    <a:gd name="T6" fmla="*/ 2147483647 w 12"/>
                    <a:gd name="T7" fmla="*/ 2147483647 h 14"/>
                    <a:gd name="T8" fmla="*/ 2147483647 w 1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" h="14">
                      <a:moveTo>
                        <a:pt x="1" y="0"/>
                      </a:moveTo>
                      <a:cubicBezTo>
                        <a:pt x="2" y="0"/>
                        <a:pt x="5" y="2"/>
                        <a:pt x="7" y="6"/>
                      </a:cubicBezTo>
                      <a:cubicBezTo>
                        <a:pt x="10" y="9"/>
                        <a:pt x="12" y="13"/>
                        <a:pt x="11" y="14"/>
                      </a:cubicBezTo>
                      <a:cubicBezTo>
                        <a:pt x="10" y="14"/>
                        <a:pt x="7" y="12"/>
                        <a:pt x="4" y="8"/>
                      </a:cubicBezTo>
                      <a:cubicBezTo>
                        <a:pt x="1" y="4"/>
                        <a:pt x="0" y="1"/>
                        <a:pt x="1" y="0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60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</p:grpSp>
        </p:grpSp>
      </p:grpSp>
      <p:sp>
        <p:nvSpPr>
          <p:cNvPr id="161801" name="Rectangle 9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0" y="5013325"/>
            <a:ext cx="4572000" cy="719138"/>
          </a:xfrm>
        </p:spPr>
        <p:txBody>
          <a:bodyPr lIns="91440" tIns="45720" rIns="91440" bIns="45720" anchor="t"/>
          <a:lstStyle>
            <a:lvl1pPr marL="0" indent="0" algn="ctr">
              <a:buFont typeface="Wingdings" pitchFamily="2" charset="2"/>
              <a:buNone/>
              <a:defRPr sz="1500" b="1">
                <a:solidFill>
                  <a:schemeClr val="bg1"/>
                </a:solidFill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41" name="Rectangle 6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457200" y="6477000"/>
            <a:ext cx="2133600" cy="2444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2" name="Rectangle 7"/>
          <p:cNvSpPr>
            <a:spLocks noGrp="1" noChangeArrowheads="1"/>
          </p:cNvSpPr>
          <p:nvPr>
            <p:ph type="sldNum" sz="quarter" idx="11"/>
          </p:nvPr>
        </p:nvSpPr>
        <p:spPr bwMode="black">
          <a:xfrm>
            <a:off x="3429000" y="6477000"/>
            <a:ext cx="2133600" cy="244475"/>
          </a:xfrm>
        </p:spPr>
        <p:txBody>
          <a:bodyPr anchor="t" anchorCtr="0"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E059E10-7C64-43EE-8540-68D9BDAE580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423779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240E8-2DC8-4B9B-BB15-4710075093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747939110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E276B-973B-43E0-900A-9172B51A01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13335203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997200"/>
            <a:ext cx="4038600" cy="1619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97200"/>
            <a:ext cx="4038600" cy="1619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944FC-BC04-4355-8F62-E7E7FF416D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45857555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610449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592229" y="6550223"/>
            <a:ext cx="1551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rgbClr val="000000"/>
                </a:solidFill>
              </a:rPr>
              <a:t>www.ibrae.ac.ru</a:t>
            </a:r>
            <a:endParaRPr lang="ru-RU" sz="1400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770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D595D-DFF5-4B8B-A157-725522E276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513658991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54316-A444-4009-8CB5-BBF75F5B4F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115056583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FE20B-E26E-4B71-A50F-218BD5A219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399676795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F66ED-7BCF-4C3B-AD3A-39DF8D0EA1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430257165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15285-1416-41AB-A926-6EDD0070C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3794070576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5DA22-E447-47A9-8D57-56A11E226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1319062388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333375"/>
            <a:ext cx="2286000" cy="4283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333375"/>
            <a:ext cx="6705600" cy="4283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54EBA-29EF-47AB-B0E0-09D452C54B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015987986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0" y="333375"/>
            <a:ext cx="9144000" cy="42830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030C1-C9B4-4F9D-9164-13B42E46F9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3374467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401638"/>
            <a:ext cx="91440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en-US" dirty="0" smtClean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2924175"/>
            <a:ext cx="8229600" cy="179070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4739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592229" y="6550223"/>
            <a:ext cx="1551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rgbClr val="000000"/>
                </a:solidFill>
              </a:rPr>
              <a:t>www.ibrae.ac.ru</a:t>
            </a:r>
            <a:endParaRPr lang="ru-RU" sz="1400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9519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1638"/>
            <a:ext cx="9144000" cy="363537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3659481"/>
            <a:ext cx="8229600" cy="320088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lvl="0"/>
            <a:endParaRPr lang="ru-RU" noProof="0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97321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5.xml"/><Relationship Id="rId16" Type="http://schemas.openxmlformats.org/officeDocument/2006/relationships/hyperlink" Target="http://www.rosatom.ru/" TargetMode="Externa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2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3" descr="chapka"/>
          <p:cNvPicPr>
            <a:picLocks noChangeAspect="1" noChangeArrowheads="1"/>
          </p:cNvPicPr>
          <p:nvPr/>
        </p:nvPicPr>
        <p:blipFill>
          <a:blip r:embed="rId3" cstate="print"/>
          <a:srcRect l="47639" t="6123" b="30865"/>
          <a:stretch>
            <a:fillRect/>
          </a:stretch>
        </p:blipFill>
        <p:spPr bwMode="auto">
          <a:xfrm>
            <a:off x="0" y="1588"/>
            <a:ext cx="6516688" cy="588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reeform 3"/>
          <p:cNvSpPr>
            <a:spLocks/>
          </p:cNvSpPr>
          <p:nvPr/>
        </p:nvSpPr>
        <p:spPr bwMode="gray">
          <a:xfrm>
            <a:off x="0" y="4483100"/>
            <a:ext cx="4122738" cy="2368550"/>
          </a:xfrm>
          <a:custGeom>
            <a:avLst/>
            <a:gdLst/>
            <a:ahLst/>
            <a:cxnLst>
              <a:cxn ang="0">
                <a:pos x="0" y="489"/>
              </a:cxn>
              <a:cxn ang="0">
                <a:pos x="1328" y="840"/>
              </a:cxn>
              <a:cxn ang="0">
                <a:pos x="2488" y="0"/>
              </a:cxn>
              <a:cxn ang="0">
                <a:pos x="1712" y="1124"/>
              </a:cxn>
              <a:cxn ang="0">
                <a:pos x="636" y="1492"/>
              </a:cxn>
              <a:cxn ang="0">
                <a:pos x="1" y="1492"/>
              </a:cxn>
              <a:cxn ang="0">
                <a:pos x="0" y="489"/>
              </a:cxn>
            </a:cxnLst>
            <a:rect l="0" t="0" r="r" b="b"/>
            <a:pathLst>
              <a:path w="2597" h="1492">
                <a:moveTo>
                  <a:pt x="0" y="489"/>
                </a:moveTo>
                <a:cubicBezTo>
                  <a:pt x="247" y="671"/>
                  <a:pt x="632" y="920"/>
                  <a:pt x="1328" y="840"/>
                </a:cubicBezTo>
                <a:cubicBezTo>
                  <a:pt x="2024" y="760"/>
                  <a:pt x="2360" y="131"/>
                  <a:pt x="2488" y="0"/>
                </a:cubicBezTo>
                <a:cubicBezTo>
                  <a:pt x="2597" y="53"/>
                  <a:pt x="1792" y="1068"/>
                  <a:pt x="1712" y="1124"/>
                </a:cubicBezTo>
                <a:cubicBezTo>
                  <a:pt x="1632" y="1180"/>
                  <a:pt x="921" y="1431"/>
                  <a:pt x="636" y="1492"/>
                </a:cubicBezTo>
                <a:lnTo>
                  <a:pt x="1" y="1492"/>
                </a:lnTo>
                <a:lnTo>
                  <a:pt x="0" y="489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2431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 dirty="0">
              <a:latin typeface="Arial" pitchFamily="34" charset="0"/>
            </a:endParaRPr>
          </a:p>
        </p:txBody>
      </p:sp>
      <p:sp>
        <p:nvSpPr>
          <p:cNvPr id="15" name="Freeform 4"/>
          <p:cNvSpPr>
            <a:spLocks/>
          </p:cNvSpPr>
          <p:nvPr/>
        </p:nvSpPr>
        <p:spPr bwMode="gray">
          <a:xfrm>
            <a:off x="-12700" y="4149725"/>
            <a:ext cx="4152900" cy="2708275"/>
          </a:xfrm>
          <a:custGeom>
            <a:avLst/>
            <a:gdLst/>
            <a:ahLst/>
            <a:cxnLst>
              <a:cxn ang="0">
                <a:pos x="0" y="1688"/>
              </a:cxn>
              <a:cxn ang="0">
                <a:pos x="0" y="1112"/>
              </a:cxn>
              <a:cxn ang="0">
                <a:pos x="2576" y="0"/>
              </a:cxn>
              <a:cxn ang="0">
                <a:pos x="2135" y="826"/>
              </a:cxn>
              <a:cxn ang="0">
                <a:pos x="635" y="1688"/>
              </a:cxn>
              <a:cxn ang="0">
                <a:pos x="0" y="1688"/>
              </a:cxn>
            </a:cxnLst>
            <a:rect l="0" t="0" r="r" b="b"/>
            <a:pathLst>
              <a:path w="2576" h="1688">
                <a:moveTo>
                  <a:pt x="0" y="1688"/>
                </a:moveTo>
                <a:lnTo>
                  <a:pt x="0" y="1112"/>
                </a:lnTo>
                <a:cubicBezTo>
                  <a:pt x="1960" y="1464"/>
                  <a:pt x="2419" y="304"/>
                  <a:pt x="2576" y="0"/>
                </a:cubicBezTo>
                <a:lnTo>
                  <a:pt x="2135" y="826"/>
                </a:lnTo>
                <a:cubicBezTo>
                  <a:pt x="1618" y="1315"/>
                  <a:pt x="1286" y="1456"/>
                  <a:pt x="635" y="1688"/>
                </a:cubicBezTo>
                <a:lnTo>
                  <a:pt x="0" y="1688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 dirty="0">
              <a:latin typeface="Arial" pitchFamily="34" charset="0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white">
          <a:xfrm>
            <a:off x="2230438" y="-11113"/>
            <a:ext cx="6950075" cy="6880226"/>
          </a:xfrm>
          <a:custGeom>
            <a:avLst/>
            <a:gdLst/>
            <a:ahLst/>
            <a:cxnLst>
              <a:cxn ang="0">
                <a:pos x="148" y="0"/>
              </a:cxn>
              <a:cxn ang="0">
                <a:pos x="561" y="193"/>
              </a:cxn>
              <a:cxn ang="0">
                <a:pos x="943" y="501"/>
              </a:cxn>
              <a:cxn ang="0">
                <a:pos x="1221" y="967"/>
              </a:cxn>
              <a:cxn ang="0">
                <a:pos x="1413" y="1630"/>
              </a:cxn>
              <a:cxn ang="0">
                <a:pos x="1290" y="2660"/>
              </a:cxn>
              <a:cxn ang="0">
                <a:pos x="0" y="4342"/>
              </a:cxn>
              <a:cxn ang="0">
                <a:pos x="4349" y="4342"/>
              </a:cxn>
              <a:cxn ang="0">
                <a:pos x="4362" y="7"/>
              </a:cxn>
              <a:cxn ang="0">
                <a:pos x="148" y="0"/>
              </a:cxn>
            </a:cxnLst>
            <a:rect l="0" t="0" r="r" b="b"/>
            <a:pathLst>
              <a:path w="4362" h="4342">
                <a:moveTo>
                  <a:pt x="148" y="0"/>
                </a:moveTo>
                <a:lnTo>
                  <a:pt x="561" y="193"/>
                </a:lnTo>
                <a:lnTo>
                  <a:pt x="943" y="501"/>
                </a:lnTo>
                <a:lnTo>
                  <a:pt x="1221" y="967"/>
                </a:lnTo>
                <a:lnTo>
                  <a:pt x="1413" y="1630"/>
                </a:lnTo>
                <a:lnTo>
                  <a:pt x="1290" y="2660"/>
                </a:lnTo>
                <a:lnTo>
                  <a:pt x="0" y="4342"/>
                </a:lnTo>
                <a:lnTo>
                  <a:pt x="4349" y="4342"/>
                </a:lnTo>
                <a:lnTo>
                  <a:pt x="4362" y="7"/>
                </a:lnTo>
                <a:lnTo>
                  <a:pt x="148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 dirty="0">
              <a:latin typeface="Arial" pitchFamily="34" charset="0"/>
            </a:endParaRPr>
          </a:p>
        </p:txBody>
      </p:sp>
      <p:sp>
        <p:nvSpPr>
          <p:cNvPr id="17" name="Freeform 8"/>
          <p:cNvSpPr>
            <a:spLocks/>
          </p:cNvSpPr>
          <p:nvPr/>
        </p:nvSpPr>
        <p:spPr bwMode="gray">
          <a:xfrm>
            <a:off x="827088" y="-11113"/>
            <a:ext cx="4032250" cy="6881813"/>
          </a:xfrm>
          <a:custGeom>
            <a:avLst/>
            <a:gdLst/>
            <a:ahLst/>
            <a:cxnLst>
              <a:cxn ang="0">
                <a:pos x="858" y="0"/>
              </a:cxn>
              <a:cxn ang="0">
                <a:pos x="1984" y="2583"/>
              </a:cxn>
              <a:cxn ang="0">
                <a:pos x="0" y="4327"/>
              </a:cxn>
              <a:cxn ang="0">
                <a:pos x="1208" y="4335"/>
              </a:cxn>
              <a:cxn ang="0">
                <a:pos x="2272" y="2567"/>
              </a:cxn>
              <a:cxn ang="0">
                <a:pos x="998" y="3"/>
              </a:cxn>
              <a:cxn ang="0">
                <a:pos x="858" y="0"/>
              </a:cxn>
            </a:cxnLst>
            <a:rect l="0" t="0" r="r" b="b"/>
            <a:pathLst>
              <a:path w="2408" h="4335">
                <a:moveTo>
                  <a:pt x="858" y="0"/>
                </a:moveTo>
                <a:cubicBezTo>
                  <a:pt x="2020" y="270"/>
                  <a:pt x="2408" y="1631"/>
                  <a:pt x="1984" y="2583"/>
                </a:cubicBezTo>
                <a:cubicBezTo>
                  <a:pt x="1560" y="3535"/>
                  <a:pt x="880" y="3976"/>
                  <a:pt x="0" y="4327"/>
                </a:cubicBezTo>
                <a:lnTo>
                  <a:pt x="1208" y="4335"/>
                </a:lnTo>
                <a:cubicBezTo>
                  <a:pt x="1520" y="4079"/>
                  <a:pt x="2144" y="3343"/>
                  <a:pt x="2272" y="2567"/>
                </a:cubicBezTo>
                <a:cubicBezTo>
                  <a:pt x="2400" y="1791"/>
                  <a:pt x="2278" y="419"/>
                  <a:pt x="998" y="3"/>
                </a:cubicBezTo>
                <a:lnTo>
                  <a:pt x="85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27451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 dirty="0">
              <a:latin typeface="Arial" pitchFamily="34" charset="0"/>
            </a:endParaRP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3756025" y="127000"/>
            <a:ext cx="4491038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1200" b="1" dirty="0">
                <a:solidFill>
                  <a:schemeClr val="bg1"/>
                </a:solidFill>
                <a:latin typeface="Arial" pitchFamily="34" charset="0"/>
              </a:rPr>
              <a:t>РОССИЙСКАЯ АКАДЕМИЯ НАУК</a:t>
            </a:r>
          </a:p>
          <a:p>
            <a:pPr algn="r">
              <a:defRPr/>
            </a:pPr>
            <a:r>
              <a:rPr lang="ru-RU" sz="1100" b="1" dirty="0">
                <a:solidFill>
                  <a:schemeClr val="bg1"/>
                </a:solidFill>
                <a:latin typeface="Arial" pitchFamily="34" charset="0"/>
              </a:rPr>
              <a:t>Институт проблем безопасного развития атомной энергетики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5491163" y="587375"/>
            <a:ext cx="27559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1200" b="1" dirty="0">
                <a:solidFill>
                  <a:schemeClr val="bg1"/>
                </a:solidFill>
                <a:latin typeface="Arial" pitchFamily="34" charset="0"/>
              </a:rPr>
              <a:t>RUSSIAN ACADEMY OF SCIENCES</a:t>
            </a:r>
            <a:endParaRPr lang="ru-RU" sz="1200" b="1" dirty="0">
              <a:solidFill>
                <a:schemeClr val="bg1"/>
              </a:solidFill>
              <a:latin typeface="Arial" pitchFamily="34" charset="0"/>
            </a:endParaRPr>
          </a:p>
          <a:p>
            <a:pPr algn="r">
              <a:defRPr/>
            </a:pPr>
            <a:r>
              <a:rPr lang="en-US" sz="1100" b="1" dirty="0">
                <a:solidFill>
                  <a:schemeClr val="bg1"/>
                </a:solidFill>
                <a:latin typeface="Arial" pitchFamily="34" charset="0"/>
              </a:rPr>
              <a:t>Nuclear Safety Institute (IBRAE)</a:t>
            </a:r>
            <a:endParaRPr lang="ru-RU" sz="1100" b="1" dirty="0">
              <a:solidFill>
                <a:schemeClr val="bg1"/>
              </a:solidFill>
              <a:latin typeface="Arial" pitchFamily="34" charset="0"/>
            </a:endParaRPr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3635375" y="76200"/>
            <a:ext cx="5470525" cy="673100"/>
            <a:chOff x="2290" y="48"/>
            <a:chExt cx="3446" cy="424"/>
          </a:xfrm>
        </p:grpSpPr>
        <p:sp>
          <p:nvSpPr>
            <p:cNvPr id="21" name="Line 67"/>
            <p:cNvSpPr>
              <a:spLocks noChangeShapeType="1"/>
            </p:cNvSpPr>
            <p:nvPr/>
          </p:nvSpPr>
          <p:spPr bwMode="auto">
            <a:xfrm>
              <a:off x="2290" y="358"/>
              <a:ext cx="3357" cy="0"/>
            </a:xfrm>
            <a:prstGeom prst="line">
              <a:avLst/>
            </a:prstGeom>
            <a:noFill/>
            <a:ln w="19050">
              <a:solidFill>
                <a:srgbClr val="0089E1"/>
              </a:solidFill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lIns="90488" tIns="44450" rIns="90488" bIns="44450"/>
            <a:lstStyle/>
            <a:p>
              <a:pPr algn="l">
                <a:defRPr/>
              </a:pPr>
              <a:endParaRPr lang="ru-RU" sz="1800" dirty="0">
                <a:latin typeface="Arial" pitchFamily="34" charset="0"/>
              </a:endParaRPr>
            </a:p>
          </p:txBody>
        </p:sp>
        <p:grpSp>
          <p:nvGrpSpPr>
            <p:cNvPr id="3" name="Group 69"/>
            <p:cNvGrpSpPr>
              <a:grpSpLocks/>
            </p:cNvGrpSpPr>
            <p:nvPr/>
          </p:nvGrpSpPr>
          <p:grpSpPr bwMode="auto">
            <a:xfrm>
              <a:off x="5169" y="48"/>
              <a:ext cx="567" cy="424"/>
              <a:chOff x="5064" y="0"/>
              <a:chExt cx="696" cy="521"/>
            </a:xfrm>
          </p:grpSpPr>
          <p:sp>
            <p:nvSpPr>
              <p:cNvPr id="23" name="Freeform 30"/>
              <p:cNvSpPr>
                <a:spLocks/>
              </p:cNvSpPr>
              <p:nvPr/>
            </p:nvSpPr>
            <p:spPr bwMode="auto">
              <a:xfrm flipH="1">
                <a:off x="5064" y="0"/>
                <a:ext cx="696" cy="521"/>
              </a:xfrm>
              <a:custGeom>
                <a:avLst/>
                <a:gdLst/>
                <a:ahLst/>
                <a:cxnLst>
                  <a:cxn ang="0">
                    <a:pos x="13" y="44"/>
                  </a:cxn>
                  <a:cxn ang="0">
                    <a:pos x="0" y="33"/>
                  </a:cxn>
                  <a:cxn ang="0">
                    <a:pos x="20" y="17"/>
                  </a:cxn>
                  <a:cxn ang="0">
                    <a:pos x="52" y="23"/>
                  </a:cxn>
                  <a:cxn ang="0">
                    <a:pos x="74" y="39"/>
                  </a:cxn>
                  <a:cxn ang="0">
                    <a:pos x="74" y="50"/>
                  </a:cxn>
                  <a:cxn ang="0">
                    <a:pos x="59" y="50"/>
                  </a:cxn>
                  <a:cxn ang="0">
                    <a:pos x="40" y="36"/>
                  </a:cxn>
                  <a:cxn ang="0">
                    <a:pos x="28" y="22"/>
                  </a:cxn>
                  <a:cxn ang="0">
                    <a:pos x="31" y="2"/>
                  </a:cxn>
                  <a:cxn ang="0">
                    <a:pos x="49" y="10"/>
                  </a:cxn>
                  <a:cxn ang="0">
                    <a:pos x="57" y="46"/>
                  </a:cxn>
                  <a:cxn ang="0">
                    <a:pos x="46" y="58"/>
                  </a:cxn>
                  <a:cxn ang="0">
                    <a:pos x="36" y="48"/>
                  </a:cxn>
                  <a:cxn ang="0">
                    <a:pos x="42" y="25"/>
                  </a:cxn>
                  <a:cxn ang="0">
                    <a:pos x="66" y="8"/>
                  </a:cxn>
                  <a:cxn ang="0">
                    <a:pos x="81" y="10"/>
                  </a:cxn>
                  <a:cxn ang="0">
                    <a:pos x="80" y="23"/>
                  </a:cxn>
                  <a:cxn ang="0">
                    <a:pos x="59" y="42"/>
                  </a:cxn>
                  <a:cxn ang="0">
                    <a:pos x="25" y="59"/>
                  </a:cxn>
                  <a:cxn ang="0">
                    <a:pos x="10" y="55"/>
                  </a:cxn>
                  <a:cxn ang="0">
                    <a:pos x="12" y="43"/>
                  </a:cxn>
                  <a:cxn ang="0">
                    <a:pos x="33" y="25"/>
                  </a:cxn>
                </a:cxnLst>
                <a:rect l="0" t="0" r="r" b="b"/>
                <a:pathLst>
                  <a:path w="83" h="60">
                    <a:moveTo>
                      <a:pt x="13" y="44"/>
                    </a:moveTo>
                    <a:cubicBezTo>
                      <a:pt x="7" y="44"/>
                      <a:pt x="0" y="42"/>
                      <a:pt x="0" y="33"/>
                    </a:cubicBezTo>
                    <a:cubicBezTo>
                      <a:pt x="0" y="24"/>
                      <a:pt x="7" y="18"/>
                      <a:pt x="20" y="17"/>
                    </a:cubicBezTo>
                    <a:cubicBezTo>
                      <a:pt x="33" y="16"/>
                      <a:pt x="43" y="20"/>
                      <a:pt x="52" y="23"/>
                    </a:cubicBezTo>
                    <a:cubicBezTo>
                      <a:pt x="61" y="27"/>
                      <a:pt x="72" y="35"/>
                      <a:pt x="74" y="39"/>
                    </a:cubicBezTo>
                    <a:cubicBezTo>
                      <a:pt x="76" y="43"/>
                      <a:pt x="77" y="46"/>
                      <a:pt x="74" y="50"/>
                    </a:cubicBezTo>
                    <a:cubicBezTo>
                      <a:pt x="71" y="54"/>
                      <a:pt x="65" y="53"/>
                      <a:pt x="59" y="50"/>
                    </a:cubicBezTo>
                    <a:cubicBezTo>
                      <a:pt x="56" y="49"/>
                      <a:pt x="45" y="42"/>
                      <a:pt x="40" y="36"/>
                    </a:cubicBezTo>
                    <a:cubicBezTo>
                      <a:pt x="34" y="31"/>
                      <a:pt x="31" y="28"/>
                      <a:pt x="28" y="22"/>
                    </a:cubicBezTo>
                    <a:cubicBezTo>
                      <a:pt x="24" y="15"/>
                      <a:pt x="26" y="4"/>
                      <a:pt x="31" y="2"/>
                    </a:cubicBezTo>
                    <a:cubicBezTo>
                      <a:pt x="37" y="0"/>
                      <a:pt x="45" y="3"/>
                      <a:pt x="49" y="10"/>
                    </a:cubicBezTo>
                    <a:cubicBezTo>
                      <a:pt x="54" y="16"/>
                      <a:pt x="58" y="35"/>
                      <a:pt x="57" y="46"/>
                    </a:cubicBezTo>
                    <a:cubicBezTo>
                      <a:pt x="56" y="57"/>
                      <a:pt x="49" y="58"/>
                      <a:pt x="46" y="58"/>
                    </a:cubicBezTo>
                    <a:cubicBezTo>
                      <a:pt x="42" y="58"/>
                      <a:pt x="37" y="54"/>
                      <a:pt x="36" y="48"/>
                    </a:cubicBezTo>
                    <a:cubicBezTo>
                      <a:pt x="35" y="43"/>
                      <a:pt x="35" y="33"/>
                      <a:pt x="42" y="25"/>
                    </a:cubicBezTo>
                    <a:cubicBezTo>
                      <a:pt x="48" y="18"/>
                      <a:pt x="59" y="11"/>
                      <a:pt x="66" y="8"/>
                    </a:cubicBezTo>
                    <a:cubicBezTo>
                      <a:pt x="73" y="6"/>
                      <a:pt x="79" y="7"/>
                      <a:pt x="81" y="10"/>
                    </a:cubicBezTo>
                    <a:cubicBezTo>
                      <a:pt x="83" y="12"/>
                      <a:pt x="82" y="18"/>
                      <a:pt x="80" y="23"/>
                    </a:cubicBezTo>
                    <a:cubicBezTo>
                      <a:pt x="78" y="25"/>
                      <a:pt x="72" y="33"/>
                      <a:pt x="59" y="42"/>
                    </a:cubicBezTo>
                    <a:cubicBezTo>
                      <a:pt x="47" y="50"/>
                      <a:pt x="34" y="57"/>
                      <a:pt x="25" y="59"/>
                    </a:cubicBezTo>
                    <a:cubicBezTo>
                      <a:pt x="16" y="60"/>
                      <a:pt x="12" y="58"/>
                      <a:pt x="10" y="55"/>
                    </a:cubicBezTo>
                    <a:cubicBezTo>
                      <a:pt x="7" y="53"/>
                      <a:pt x="8" y="48"/>
                      <a:pt x="12" y="43"/>
                    </a:cubicBezTo>
                    <a:cubicBezTo>
                      <a:pt x="15" y="37"/>
                      <a:pt x="28" y="29"/>
                      <a:pt x="33" y="25"/>
                    </a:cubicBezTo>
                  </a:path>
                </a:pathLst>
              </a:custGeom>
              <a:noFill/>
              <a:ln w="28575" cap="flat" cmpd="sng">
                <a:solidFill>
                  <a:srgbClr val="0089E1"/>
                </a:solidFill>
                <a:prstDash val="solid"/>
                <a:miter lim="800000"/>
                <a:headEnd/>
                <a:tailEnd/>
              </a:ln>
              <a:effectLst>
                <a:outerShdw dist="17961" dir="2700000" algn="ctr" rotWithShape="0">
                  <a:schemeClr val="tx1"/>
                </a:outerShdw>
              </a:effectLst>
            </p:spPr>
            <p:txBody>
              <a:bodyPr/>
              <a:lstStyle/>
              <a:p>
                <a:pPr algn="l">
                  <a:defRPr/>
                </a:pPr>
                <a:endParaRPr lang="ru-RU" sz="1800" dirty="0">
                  <a:latin typeface="Arial" pitchFamily="34" charset="0"/>
                </a:endParaRPr>
              </a:p>
            </p:txBody>
          </p:sp>
          <p:grpSp>
            <p:nvGrpSpPr>
              <p:cNvPr id="4" name="Group 66"/>
              <p:cNvGrpSpPr>
                <a:grpSpLocks/>
              </p:cNvGrpSpPr>
              <p:nvPr/>
            </p:nvGrpSpPr>
            <p:grpSpPr bwMode="auto">
              <a:xfrm>
                <a:off x="5426" y="192"/>
                <a:ext cx="199" cy="203"/>
                <a:chOff x="4053" y="945"/>
                <a:chExt cx="180" cy="186"/>
              </a:xfrm>
            </p:grpSpPr>
            <p:sp>
              <p:nvSpPr>
                <p:cNvPr id="25" name="Oval 31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61" cy="154"/>
                </a:xfrm>
                <a:prstGeom prst="ellipse">
                  <a:avLst/>
                </a:prstGeom>
                <a:solidFill>
                  <a:srgbClr val="1A1B1C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26" name="Oval 32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52" cy="154"/>
                </a:xfrm>
                <a:prstGeom prst="ellipse">
                  <a:avLst/>
                </a:prstGeom>
                <a:solidFill>
                  <a:srgbClr val="0091E3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27" name="Oval 33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52" cy="154"/>
                </a:xfrm>
                <a:prstGeom prst="ellipse">
                  <a:avLst/>
                </a:prstGeom>
                <a:solidFill>
                  <a:srgbClr val="0099E6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28" name="Oval 34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52" cy="154"/>
                </a:xfrm>
                <a:prstGeom prst="ellipse">
                  <a:avLst/>
                </a:prstGeom>
                <a:solidFill>
                  <a:srgbClr val="00A0E9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29" name="Oval 35"/>
                <p:cNvSpPr>
                  <a:spLocks noChangeArrowheads="1"/>
                </p:cNvSpPr>
                <p:nvPr/>
              </p:nvSpPr>
              <p:spPr bwMode="auto">
                <a:xfrm flipH="1">
                  <a:off x="4062" y="954"/>
                  <a:ext cx="142" cy="154"/>
                </a:xfrm>
                <a:prstGeom prst="ellipse">
                  <a:avLst/>
                </a:prstGeom>
                <a:solidFill>
                  <a:srgbClr val="00A8EB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0" name="Oval 36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42" cy="135"/>
                </a:xfrm>
                <a:prstGeom prst="ellipse">
                  <a:avLst/>
                </a:prstGeom>
                <a:solidFill>
                  <a:srgbClr val="00B0EE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1" name="Oval 37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42" cy="135"/>
                </a:xfrm>
                <a:prstGeom prst="ellipse">
                  <a:avLst/>
                </a:prstGeom>
                <a:solidFill>
                  <a:srgbClr val="4AB9F1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2" name="Oval 38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34" cy="135"/>
                </a:xfrm>
                <a:prstGeom prst="ellipse">
                  <a:avLst/>
                </a:prstGeom>
                <a:solidFill>
                  <a:srgbClr val="6FC4F4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3" name="Oval 39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34" cy="135"/>
                </a:xfrm>
                <a:prstGeom prst="ellipse">
                  <a:avLst/>
                </a:prstGeom>
                <a:solidFill>
                  <a:srgbClr val="8FCFF6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4" name="Oval 40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34" cy="135"/>
                </a:xfrm>
                <a:prstGeom prst="ellipse">
                  <a:avLst/>
                </a:prstGeom>
                <a:solidFill>
                  <a:srgbClr val="B1DDFA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5" name="Oval 41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24" cy="126"/>
                </a:xfrm>
                <a:prstGeom prst="ellipse">
                  <a:avLst/>
                </a:prstGeom>
                <a:solidFill>
                  <a:srgbClr val="D7EDFC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6" name="Oval 42"/>
                <p:cNvSpPr>
                  <a:spLocks noChangeArrowheads="1"/>
                </p:cNvSpPr>
                <p:nvPr/>
              </p:nvSpPr>
              <p:spPr bwMode="auto">
                <a:xfrm flipH="1">
                  <a:off x="4062" y="965"/>
                  <a:ext cx="124" cy="126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7" name="Freeform 43"/>
                <p:cNvSpPr>
                  <a:spLocks/>
                </p:cNvSpPr>
                <p:nvPr/>
              </p:nvSpPr>
              <p:spPr bwMode="auto">
                <a:xfrm flipH="1">
                  <a:off x="4053" y="945"/>
                  <a:ext cx="180" cy="177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17" y="4"/>
                    </a:cxn>
                    <a:cxn ang="0">
                      <a:pos x="15" y="16"/>
                    </a:cxn>
                    <a:cxn ang="0">
                      <a:pos x="3" y="14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19" h="18">
                      <a:moveTo>
                        <a:pt x="5" y="2"/>
                      </a:moveTo>
                      <a:cubicBezTo>
                        <a:pt x="8" y="0"/>
                        <a:pt x="14" y="0"/>
                        <a:pt x="17" y="4"/>
                      </a:cubicBezTo>
                      <a:cubicBezTo>
                        <a:pt x="19" y="8"/>
                        <a:pt x="19" y="13"/>
                        <a:pt x="15" y="16"/>
                      </a:cubicBezTo>
                      <a:cubicBezTo>
                        <a:pt x="11" y="18"/>
                        <a:pt x="6" y="18"/>
                        <a:pt x="3" y="14"/>
                      </a:cubicBezTo>
                      <a:cubicBezTo>
                        <a:pt x="0" y="10"/>
                        <a:pt x="1" y="5"/>
                        <a:pt x="5" y="2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8" name="Freeform 44"/>
                <p:cNvSpPr>
                  <a:spLocks/>
                </p:cNvSpPr>
                <p:nvPr/>
              </p:nvSpPr>
              <p:spPr bwMode="auto">
                <a:xfrm flipH="1">
                  <a:off x="4062" y="954"/>
                  <a:ext cx="161" cy="154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17" y="8"/>
                    </a:cxn>
                    <a:cxn ang="0">
                      <a:pos x="9" y="16"/>
                    </a:cxn>
                    <a:cxn ang="0">
                      <a:pos x="0" y="8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17" h="16">
                      <a:moveTo>
                        <a:pt x="9" y="0"/>
                      </a:moveTo>
                      <a:cubicBezTo>
                        <a:pt x="13" y="0"/>
                        <a:pt x="17" y="3"/>
                        <a:pt x="17" y="8"/>
                      </a:cubicBezTo>
                      <a:cubicBezTo>
                        <a:pt x="17" y="13"/>
                        <a:pt x="13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</a:path>
                  </a:pathLst>
                </a:custGeom>
                <a:noFill/>
                <a:ln w="0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39" name="Freeform 45"/>
                <p:cNvSpPr>
                  <a:spLocks/>
                </p:cNvSpPr>
                <p:nvPr/>
              </p:nvSpPr>
              <p:spPr bwMode="auto">
                <a:xfrm flipH="1">
                  <a:off x="4053" y="945"/>
                  <a:ext cx="180" cy="186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16" y="4"/>
                    </a:cxn>
                    <a:cxn ang="0">
                      <a:pos x="15" y="16"/>
                    </a:cxn>
                    <a:cxn ang="0">
                      <a:pos x="3" y="14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19" h="19">
                      <a:moveTo>
                        <a:pt x="5" y="3"/>
                      </a:moveTo>
                      <a:cubicBezTo>
                        <a:pt x="8" y="0"/>
                        <a:pt x="14" y="1"/>
                        <a:pt x="16" y="4"/>
                      </a:cubicBezTo>
                      <a:cubicBezTo>
                        <a:pt x="19" y="8"/>
                        <a:pt x="18" y="13"/>
                        <a:pt x="15" y="16"/>
                      </a:cubicBezTo>
                      <a:cubicBezTo>
                        <a:pt x="11" y="19"/>
                        <a:pt x="6" y="18"/>
                        <a:pt x="3" y="14"/>
                      </a:cubicBezTo>
                      <a:cubicBezTo>
                        <a:pt x="0" y="11"/>
                        <a:pt x="1" y="5"/>
                        <a:pt x="5" y="3"/>
                      </a:cubicBezTo>
                    </a:path>
                  </a:pathLst>
                </a:custGeom>
                <a:noFill/>
                <a:ln w="12700" cap="flat">
                  <a:solidFill>
                    <a:srgbClr val="0089E1"/>
                  </a:solidFill>
                  <a:prstDash val="solid"/>
                  <a:miter lim="800000"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0" name="Freeform 46"/>
                <p:cNvSpPr>
                  <a:spLocks/>
                </p:cNvSpPr>
                <p:nvPr/>
              </p:nvSpPr>
              <p:spPr bwMode="auto">
                <a:xfrm flipH="1">
                  <a:off x="4072" y="954"/>
                  <a:ext cx="132" cy="154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10" y="5"/>
                    </a:cxn>
                    <a:cxn ang="0">
                      <a:pos x="12" y="15"/>
                    </a:cxn>
                    <a:cxn ang="0">
                      <a:pos x="3" y="10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14" h="16">
                      <a:moveTo>
                        <a:pt x="2" y="1"/>
                      </a:moveTo>
                      <a:cubicBezTo>
                        <a:pt x="4" y="0"/>
                        <a:pt x="7" y="2"/>
                        <a:pt x="10" y="5"/>
                      </a:cubicBezTo>
                      <a:cubicBezTo>
                        <a:pt x="13" y="9"/>
                        <a:pt x="14" y="13"/>
                        <a:pt x="12" y="15"/>
                      </a:cubicBezTo>
                      <a:cubicBezTo>
                        <a:pt x="10" y="16"/>
                        <a:pt x="6" y="14"/>
                        <a:pt x="3" y="10"/>
                      </a:cubicBezTo>
                      <a:cubicBezTo>
                        <a:pt x="1" y="7"/>
                        <a:pt x="0" y="3"/>
                        <a:pt x="2" y="1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1" name="Freeform 47"/>
                <p:cNvSpPr>
                  <a:spLocks/>
                </p:cNvSpPr>
                <p:nvPr/>
              </p:nvSpPr>
              <p:spPr bwMode="auto">
                <a:xfrm flipH="1">
                  <a:off x="4062" y="945"/>
                  <a:ext cx="152" cy="177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13" y="5"/>
                    </a:cxn>
                    <a:cxn ang="0">
                      <a:pos x="13" y="16"/>
                    </a:cxn>
                    <a:cxn ang="0">
                      <a:pos x="3" y="13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16" h="18">
                      <a:moveTo>
                        <a:pt x="3" y="2"/>
                      </a:moveTo>
                      <a:cubicBezTo>
                        <a:pt x="6" y="0"/>
                        <a:pt x="10" y="2"/>
                        <a:pt x="13" y="5"/>
                      </a:cubicBezTo>
                      <a:cubicBezTo>
                        <a:pt x="16" y="9"/>
                        <a:pt x="16" y="14"/>
                        <a:pt x="13" y="16"/>
                      </a:cubicBezTo>
                      <a:cubicBezTo>
                        <a:pt x="10" y="18"/>
                        <a:pt x="6" y="16"/>
                        <a:pt x="3" y="13"/>
                      </a:cubicBezTo>
                      <a:cubicBezTo>
                        <a:pt x="0" y="9"/>
                        <a:pt x="0" y="4"/>
                        <a:pt x="3" y="2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2" name="Line 48"/>
                <p:cNvSpPr>
                  <a:spLocks noChangeShapeType="1"/>
                </p:cNvSpPr>
                <p:nvPr/>
              </p:nvSpPr>
              <p:spPr bwMode="auto">
                <a:xfrm flipH="1">
                  <a:off x="4091" y="965"/>
                  <a:ext cx="95" cy="135"/>
                </a:xfrm>
                <a:prstGeom prst="line">
                  <a:avLst/>
                </a:prstGeom>
                <a:noFill/>
                <a:ln w="0">
                  <a:solidFill>
                    <a:srgbClr val="0089E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3" name="Freeform 49"/>
                <p:cNvSpPr>
                  <a:spLocks/>
                </p:cNvSpPr>
                <p:nvPr/>
              </p:nvSpPr>
              <p:spPr bwMode="auto">
                <a:xfrm flipH="1">
                  <a:off x="4129" y="954"/>
                  <a:ext cx="85" cy="69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5" y="5"/>
                    </a:cxn>
                    <a:cxn ang="0">
                      <a:pos x="0" y="7"/>
                    </a:cxn>
                  </a:cxnLst>
                  <a:rect l="0" t="0" r="r" b="b"/>
                  <a:pathLst>
                    <a:path w="9" h="7">
                      <a:moveTo>
                        <a:pt x="9" y="0"/>
                      </a:moveTo>
                      <a:cubicBezTo>
                        <a:pt x="9" y="1"/>
                        <a:pt x="8" y="3"/>
                        <a:pt x="5" y="5"/>
                      </a:cubicBezTo>
                      <a:cubicBezTo>
                        <a:pt x="3" y="6"/>
                        <a:pt x="1" y="7"/>
                        <a:pt x="0" y="7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4" name="Freeform 50"/>
                <p:cNvSpPr>
                  <a:spLocks/>
                </p:cNvSpPr>
                <p:nvPr/>
              </p:nvSpPr>
              <p:spPr bwMode="auto">
                <a:xfrm flipH="1">
                  <a:off x="4062" y="1011"/>
                  <a:ext cx="114" cy="89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5" y="3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9">
                      <a:moveTo>
                        <a:pt x="0" y="9"/>
                      </a:moveTo>
                      <a:cubicBezTo>
                        <a:pt x="0" y="7"/>
                        <a:pt x="3" y="5"/>
                        <a:pt x="5" y="3"/>
                      </a:cubicBezTo>
                      <a:cubicBezTo>
                        <a:pt x="7" y="2"/>
                        <a:pt x="10" y="0"/>
                        <a:pt x="12" y="0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5" name="Freeform 51"/>
                <p:cNvSpPr>
                  <a:spLocks/>
                </p:cNvSpPr>
                <p:nvPr/>
              </p:nvSpPr>
              <p:spPr bwMode="auto">
                <a:xfrm flipH="1">
                  <a:off x="4149" y="954"/>
                  <a:ext cx="70" cy="5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4" y="3"/>
                    </a:cxn>
                    <a:cxn ang="0">
                      <a:pos x="0" y="4"/>
                    </a:cxn>
                  </a:cxnLst>
                  <a:rect l="0" t="0" r="r" b="b"/>
                  <a:pathLst>
                    <a:path w="7" h="5">
                      <a:moveTo>
                        <a:pt x="7" y="0"/>
                      </a:moveTo>
                      <a:cubicBezTo>
                        <a:pt x="7" y="1"/>
                        <a:pt x="6" y="2"/>
                        <a:pt x="4" y="3"/>
                      </a:cubicBezTo>
                      <a:cubicBezTo>
                        <a:pt x="3" y="4"/>
                        <a:pt x="1" y="5"/>
                        <a:pt x="0" y="4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6" name="Line 52"/>
                <p:cNvSpPr>
                  <a:spLocks noChangeShapeType="1"/>
                </p:cNvSpPr>
                <p:nvPr/>
              </p:nvSpPr>
              <p:spPr bwMode="auto">
                <a:xfrm flipH="1" flipV="1">
                  <a:off x="4072" y="984"/>
                  <a:ext cx="132" cy="98"/>
                </a:xfrm>
                <a:prstGeom prst="line">
                  <a:avLst/>
                </a:prstGeom>
                <a:noFill/>
                <a:ln w="0">
                  <a:solidFill>
                    <a:srgbClr val="0089E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7" name="Freeform 53"/>
                <p:cNvSpPr>
                  <a:spLocks/>
                </p:cNvSpPr>
                <p:nvPr/>
              </p:nvSpPr>
              <p:spPr bwMode="auto">
                <a:xfrm flipH="1">
                  <a:off x="4101" y="965"/>
                  <a:ext cx="113" cy="8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7" y="5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12" h="9">
                      <a:moveTo>
                        <a:pt x="12" y="0"/>
                      </a:moveTo>
                      <a:cubicBezTo>
                        <a:pt x="11" y="2"/>
                        <a:pt x="8" y="4"/>
                        <a:pt x="7" y="5"/>
                      </a:cubicBezTo>
                      <a:cubicBezTo>
                        <a:pt x="5" y="7"/>
                        <a:pt x="1" y="9"/>
                        <a:pt x="0" y="8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8" name="Freeform 54"/>
                <p:cNvSpPr>
                  <a:spLocks/>
                </p:cNvSpPr>
                <p:nvPr/>
              </p:nvSpPr>
              <p:spPr bwMode="auto">
                <a:xfrm flipH="1">
                  <a:off x="4062" y="1043"/>
                  <a:ext cx="95" cy="68"/>
                </a:xfrm>
                <a:custGeom>
                  <a:avLst/>
                  <a:gdLst/>
                  <a:ahLst/>
                  <a:cxnLst>
                    <a:cxn ang="0">
                      <a:pos x="1" y="7"/>
                    </a:cxn>
                    <a:cxn ang="0">
                      <a:pos x="4" y="2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0" h="7">
                      <a:moveTo>
                        <a:pt x="1" y="7"/>
                      </a:moveTo>
                      <a:cubicBezTo>
                        <a:pt x="0" y="6"/>
                        <a:pt x="2" y="4"/>
                        <a:pt x="4" y="2"/>
                      </a:cubicBezTo>
                      <a:cubicBezTo>
                        <a:pt x="7" y="0"/>
                        <a:pt x="9" y="0"/>
                        <a:pt x="10" y="0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49" name="Freeform 55"/>
                <p:cNvSpPr>
                  <a:spLocks/>
                </p:cNvSpPr>
                <p:nvPr/>
              </p:nvSpPr>
              <p:spPr bwMode="auto">
                <a:xfrm flipH="1">
                  <a:off x="4072" y="1062"/>
                  <a:ext cx="57" cy="46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3" y="2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6" h="5">
                      <a:moveTo>
                        <a:pt x="0" y="5"/>
                      </a:moveTo>
                      <a:cubicBezTo>
                        <a:pt x="0" y="4"/>
                        <a:pt x="1" y="3"/>
                        <a:pt x="3" y="2"/>
                      </a:cubicBezTo>
                      <a:cubicBezTo>
                        <a:pt x="4" y="1"/>
                        <a:pt x="6" y="0"/>
                        <a:pt x="6" y="0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  <p:sp>
              <p:nvSpPr>
                <p:cNvPr id="50" name="Freeform 56"/>
                <p:cNvSpPr>
                  <a:spLocks/>
                </p:cNvSpPr>
                <p:nvPr/>
              </p:nvSpPr>
              <p:spPr bwMode="auto">
                <a:xfrm flipH="1">
                  <a:off x="4082" y="965"/>
                  <a:ext cx="114" cy="13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7" y="6"/>
                    </a:cxn>
                    <a:cxn ang="0">
                      <a:pos x="11" y="14"/>
                    </a:cxn>
                    <a:cxn ang="0">
                      <a:pos x="4" y="8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2" h="14">
                      <a:moveTo>
                        <a:pt x="1" y="0"/>
                      </a:moveTo>
                      <a:cubicBezTo>
                        <a:pt x="2" y="0"/>
                        <a:pt x="5" y="2"/>
                        <a:pt x="7" y="6"/>
                      </a:cubicBezTo>
                      <a:cubicBezTo>
                        <a:pt x="10" y="9"/>
                        <a:pt x="12" y="13"/>
                        <a:pt x="11" y="14"/>
                      </a:cubicBezTo>
                      <a:cubicBezTo>
                        <a:pt x="10" y="14"/>
                        <a:pt x="7" y="12"/>
                        <a:pt x="4" y="8"/>
                      </a:cubicBezTo>
                      <a:cubicBezTo>
                        <a:pt x="1" y="4"/>
                        <a:pt x="0" y="1"/>
                        <a:pt x="1" y="0"/>
                      </a:cubicBezTo>
                    </a:path>
                  </a:pathLst>
                </a:custGeom>
                <a:noFill/>
                <a:ln w="0">
                  <a:solidFill>
                    <a:srgbClr val="0089E1"/>
                  </a:solidFill>
                  <a:prstDash val="solid"/>
                  <a:round/>
                  <a:headEnd/>
                  <a:tailEnd/>
                </a:ln>
                <a:effectLst>
                  <a:outerShdw dist="17961" dir="2700000" algn="ctr" rotWithShape="0">
                    <a:schemeClr val="tx1"/>
                  </a:outerShdw>
                </a:effectLst>
              </p:spPr>
              <p:txBody>
                <a:bodyPr/>
                <a:lstStyle/>
                <a:p>
                  <a:pPr algn="l">
                    <a:defRPr/>
                  </a:pPr>
                  <a:endParaRPr lang="ru-RU" sz="1800" dirty="0">
                    <a:latin typeface="Arial" pitchFamily="34" charset="0"/>
                  </a:endParaRPr>
                </a:p>
              </p:txBody>
            </p:sp>
          </p:grpSp>
        </p:grpSp>
      </p:grpSp>
      <p:sp>
        <p:nvSpPr>
          <p:cNvPr id="1607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2204864"/>
            <a:ext cx="9144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51" name="Rectangle 6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477000"/>
            <a:ext cx="2133600" cy="2444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pitchFamily="34" charset="0"/>
        </a:defRPr>
      </a:lvl2pPr>
      <a:lvl3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pitchFamily="34" charset="0"/>
        </a:defRPr>
      </a:lvl3pPr>
      <a:lvl4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pitchFamily="34" charset="0"/>
        </a:defRPr>
      </a:lvl4pPr>
      <a:lvl5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pitchFamily="34" charset="0"/>
        </a:defRPr>
      </a:lvl5pPr>
      <a:lvl6pPr marL="4572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pitchFamily="34" charset="0"/>
        </a:defRPr>
      </a:lvl6pPr>
      <a:lvl7pPr marL="9144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pitchFamily="34" charset="0"/>
        </a:defRPr>
      </a:lvl7pPr>
      <a:lvl8pPr marL="13716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pitchFamily="34" charset="0"/>
        </a:defRPr>
      </a:lvl8pPr>
      <a:lvl9pPr marL="18288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Freeform 3"/>
          <p:cNvSpPr>
            <a:spLocks/>
          </p:cNvSpPr>
          <p:nvPr userDrawn="1"/>
        </p:nvSpPr>
        <p:spPr bwMode="gray">
          <a:xfrm>
            <a:off x="0" y="6413500"/>
            <a:ext cx="4205288" cy="444500"/>
          </a:xfrm>
          <a:custGeom>
            <a:avLst/>
            <a:gdLst/>
            <a:ahLst/>
            <a:cxnLst>
              <a:cxn ang="0">
                <a:pos x="2649" y="280"/>
              </a:cxn>
              <a:cxn ang="0">
                <a:pos x="1337" y="184"/>
              </a:cxn>
              <a:cxn ang="0">
                <a:pos x="1" y="0"/>
              </a:cxn>
              <a:cxn ang="0">
                <a:pos x="0" y="279"/>
              </a:cxn>
              <a:cxn ang="0">
                <a:pos x="2649" y="280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 dirty="0">
              <a:latin typeface="Arial" pitchFamily="34" charset="0"/>
            </a:endParaRPr>
          </a:p>
        </p:txBody>
      </p:sp>
      <p:sp>
        <p:nvSpPr>
          <p:cNvPr id="160772" name="Freeform 4"/>
          <p:cNvSpPr>
            <a:spLocks/>
          </p:cNvSpPr>
          <p:nvPr/>
        </p:nvSpPr>
        <p:spPr bwMode="gray">
          <a:xfrm>
            <a:off x="4932363" y="6337300"/>
            <a:ext cx="4211637" cy="520700"/>
          </a:xfrm>
          <a:custGeom>
            <a:avLst/>
            <a:gdLst/>
            <a:ahLst/>
            <a:cxnLst>
              <a:cxn ang="0">
                <a:pos x="0" y="328"/>
              </a:cxn>
              <a:cxn ang="0">
                <a:pos x="1321" y="224"/>
              </a:cxn>
              <a:cxn ang="0">
                <a:pos x="2653" y="0"/>
              </a:cxn>
              <a:cxn ang="0">
                <a:pos x="2653" y="328"/>
              </a:cxn>
              <a:cxn ang="0">
                <a:pos x="0" y="328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 dirty="0">
              <a:latin typeface="Arial" pitchFamily="34" charset="0"/>
            </a:endParaRPr>
          </a:p>
        </p:txBody>
      </p:sp>
      <p:sp>
        <p:nvSpPr>
          <p:cNvPr id="160773" name="Freeform 5"/>
          <p:cNvSpPr>
            <a:spLocks/>
          </p:cNvSpPr>
          <p:nvPr/>
        </p:nvSpPr>
        <p:spPr bwMode="gray">
          <a:xfrm>
            <a:off x="4978400" y="874713"/>
            <a:ext cx="4165600" cy="444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288" y="120"/>
              </a:cxn>
              <a:cxn ang="0">
                <a:pos x="2624" y="280"/>
              </a:cxn>
              <a:cxn ang="0">
                <a:pos x="2624" y="0"/>
              </a:cxn>
              <a:cxn ang="0">
                <a:pos x="0" y="8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 dirty="0">
              <a:latin typeface="Arial" pitchFamily="34" charset="0"/>
            </a:endParaRPr>
          </a:p>
        </p:txBody>
      </p:sp>
      <p:sp>
        <p:nvSpPr>
          <p:cNvPr id="160774" name="Freeform 6"/>
          <p:cNvSpPr>
            <a:spLocks/>
          </p:cNvSpPr>
          <p:nvPr/>
        </p:nvSpPr>
        <p:spPr bwMode="invGray">
          <a:xfrm>
            <a:off x="0" y="-26988"/>
            <a:ext cx="9144000" cy="908051"/>
          </a:xfrm>
          <a:custGeom>
            <a:avLst/>
            <a:gdLst/>
            <a:ahLst/>
            <a:cxnLst>
              <a:cxn ang="0">
                <a:pos x="0" y="512"/>
              </a:cxn>
              <a:cxn ang="0">
                <a:pos x="5760" y="512"/>
              </a:cxn>
              <a:cxn ang="0">
                <a:pos x="5760" y="0"/>
              </a:cxn>
              <a:cxn ang="0">
                <a:pos x="2804" y="134"/>
              </a:cxn>
              <a:cxn ang="0">
                <a:pos x="0" y="9"/>
              </a:cxn>
              <a:cxn ang="0">
                <a:pos x="0" y="512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 dirty="0">
              <a:latin typeface="Arial" pitchFamily="34" charset="0"/>
            </a:endParaRPr>
          </a:p>
        </p:txBody>
      </p:sp>
      <p:sp>
        <p:nvSpPr>
          <p:cNvPr id="1536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924175"/>
            <a:ext cx="8229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</p:txBody>
      </p:sp>
      <p:sp>
        <p:nvSpPr>
          <p:cNvPr id="160780" name="Freeform 12"/>
          <p:cNvSpPr>
            <a:spLocks/>
          </p:cNvSpPr>
          <p:nvPr/>
        </p:nvSpPr>
        <p:spPr bwMode="gray">
          <a:xfrm flipH="1">
            <a:off x="0" y="862013"/>
            <a:ext cx="3635375" cy="4445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000" y="104"/>
              </a:cxn>
              <a:cxn ang="0">
                <a:pos x="2096" y="280"/>
              </a:cxn>
              <a:cxn ang="0">
                <a:pos x="2096" y="0"/>
              </a:cxn>
              <a:cxn ang="0">
                <a:pos x="0" y="16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 dirty="0">
              <a:latin typeface="Arial" pitchFamily="34" charset="0"/>
            </a:endParaRPr>
          </a:p>
        </p:txBody>
      </p:sp>
      <p:pic>
        <p:nvPicPr>
          <p:cNvPr id="15370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387199"/>
            <a:ext cx="9144000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610449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7" r:id="rId3"/>
    <p:sldLayoutId id="2147483669" r:id="rId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600" b="1">
          <a:solidFill>
            <a:srgbClr val="4D4D4D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b="1">
          <a:solidFill>
            <a:srgbClr val="4D4D4D"/>
          </a:solidFill>
          <a:latin typeface="Arial" pitchFamily="34" charset="0"/>
        </a:defRPr>
      </a:lvl2pPr>
      <a:lvl3pPr marL="11430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000" b="1">
          <a:solidFill>
            <a:srgbClr val="4D4D4D"/>
          </a:solidFill>
          <a:latin typeface="Arial" pitchFamily="34" charset="0"/>
        </a:defRPr>
      </a:lvl3pPr>
      <a:lvl4pPr marL="16002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–"/>
        <a:defRPr sz="2000" b="1">
          <a:solidFill>
            <a:srgbClr val="4D4D4D"/>
          </a:solidFill>
          <a:latin typeface="Arial" pitchFamily="34" charset="0"/>
        </a:defRPr>
      </a:lvl4pPr>
      <a:lvl5pPr marL="20574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»"/>
        <a:defRPr sz="2000" b="1">
          <a:solidFill>
            <a:srgbClr val="4D4D4D"/>
          </a:solidFill>
          <a:latin typeface="Arial" pitchFamily="34" charset="0"/>
        </a:defRPr>
      </a:lvl5pPr>
      <a:lvl6pPr marL="25146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Freeform 3"/>
          <p:cNvSpPr>
            <a:spLocks/>
          </p:cNvSpPr>
          <p:nvPr userDrawn="1"/>
        </p:nvSpPr>
        <p:spPr bwMode="gray">
          <a:xfrm>
            <a:off x="0" y="6413500"/>
            <a:ext cx="4205288" cy="444500"/>
          </a:xfrm>
          <a:custGeom>
            <a:avLst/>
            <a:gdLst/>
            <a:ahLst/>
            <a:cxnLst>
              <a:cxn ang="0">
                <a:pos x="2649" y="280"/>
              </a:cxn>
              <a:cxn ang="0">
                <a:pos x="1337" y="184"/>
              </a:cxn>
              <a:cxn ang="0">
                <a:pos x="1" y="0"/>
              </a:cxn>
              <a:cxn ang="0">
                <a:pos x="0" y="279"/>
              </a:cxn>
              <a:cxn ang="0">
                <a:pos x="2649" y="280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0772" name="Freeform 4"/>
          <p:cNvSpPr>
            <a:spLocks/>
          </p:cNvSpPr>
          <p:nvPr/>
        </p:nvSpPr>
        <p:spPr bwMode="gray">
          <a:xfrm>
            <a:off x="4932363" y="6337300"/>
            <a:ext cx="4211637" cy="520700"/>
          </a:xfrm>
          <a:custGeom>
            <a:avLst/>
            <a:gdLst/>
            <a:ahLst/>
            <a:cxnLst>
              <a:cxn ang="0">
                <a:pos x="0" y="328"/>
              </a:cxn>
              <a:cxn ang="0">
                <a:pos x="1321" y="224"/>
              </a:cxn>
              <a:cxn ang="0">
                <a:pos x="2653" y="0"/>
              </a:cxn>
              <a:cxn ang="0">
                <a:pos x="2653" y="328"/>
              </a:cxn>
              <a:cxn ang="0">
                <a:pos x="0" y="328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0773" name="Freeform 5"/>
          <p:cNvSpPr>
            <a:spLocks/>
          </p:cNvSpPr>
          <p:nvPr/>
        </p:nvSpPr>
        <p:spPr bwMode="gray">
          <a:xfrm>
            <a:off x="4978400" y="874713"/>
            <a:ext cx="4165600" cy="444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288" y="120"/>
              </a:cxn>
              <a:cxn ang="0">
                <a:pos x="2624" y="280"/>
              </a:cxn>
              <a:cxn ang="0">
                <a:pos x="2624" y="0"/>
              </a:cxn>
              <a:cxn ang="0">
                <a:pos x="0" y="8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0774" name="Freeform 6"/>
          <p:cNvSpPr>
            <a:spLocks/>
          </p:cNvSpPr>
          <p:nvPr/>
        </p:nvSpPr>
        <p:spPr bwMode="invGray">
          <a:xfrm>
            <a:off x="0" y="-26988"/>
            <a:ext cx="9144000" cy="908051"/>
          </a:xfrm>
          <a:custGeom>
            <a:avLst/>
            <a:gdLst/>
            <a:ahLst/>
            <a:cxnLst>
              <a:cxn ang="0">
                <a:pos x="0" y="512"/>
              </a:cxn>
              <a:cxn ang="0">
                <a:pos x="5760" y="512"/>
              </a:cxn>
              <a:cxn ang="0">
                <a:pos x="5760" y="0"/>
              </a:cxn>
              <a:cxn ang="0">
                <a:pos x="2804" y="134"/>
              </a:cxn>
              <a:cxn ang="0">
                <a:pos x="0" y="9"/>
              </a:cxn>
              <a:cxn ang="0">
                <a:pos x="0" y="512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536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924175"/>
            <a:ext cx="8229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</p:txBody>
      </p:sp>
      <p:sp>
        <p:nvSpPr>
          <p:cNvPr id="160780" name="Freeform 12"/>
          <p:cNvSpPr>
            <a:spLocks/>
          </p:cNvSpPr>
          <p:nvPr/>
        </p:nvSpPr>
        <p:spPr bwMode="gray">
          <a:xfrm flipH="1">
            <a:off x="0" y="862013"/>
            <a:ext cx="3635375" cy="4445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000" y="104"/>
              </a:cxn>
              <a:cxn ang="0">
                <a:pos x="2096" y="280"/>
              </a:cxn>
              <a:cxn ang="0">
                <a:pos x="2096" y="0"/>
              </a:cxn>
              <a:cxn ang="0">
                <a:pos x="0" y="16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5370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387199"/>
            <a:ext cx="9144000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610449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5328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600" b="1">
          <a:solidFill>
            <a:srgbClr val="4D4D4D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b="1">
          <a:solidFill>
            <a:srgbClr val="4D4D4D"/>
          </a:solidFill>
          <a:latin typeface="Arial" pitchFamily="34" charset="0"/>
        </a:defRPr>
      </a:lvl2pPr>
      <a:lvl3pPr marL="11430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000" b="1">
          <a:solidFill>
            <a:srgbClr val="4D4D4D"/>
          </a:solidFill>
          <a:latin typeface="Arial" pitchFamily="34" charset="0"/>
        </a:defRPr>
      </a:lvl3pPr>
      <a:lvl4pPr marL="16002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–"/>
        <a:defRPr sz="2000" b="1">
          <a:solidFill>
            <a:srgbClr val="4D4D4D"/>
          </a:solidFill>
          <a:latin typeface="Arial" pitchFamily="34" charset="0"/>
        </a:defRPr>
      </a:lvl4pPr>
      <a:lvl5pPr marL="20574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»"/>
        <a:defRPr sz="2000" b="1">
          <a:solidFill>
            <a:srgbClr val="4D4D4D"/>
          </a:solidFill>
          <a:latin typeface="Arial" pitchFamily="34" charset="0"/>
        </a:defRPr>
      </a:lvl5pPr>
      <a:lvl6pPr marL="25146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Freeform 3"/>
          <p:cNvSpPr>
            <a:spLocks/>
          </p:cNvSpPr>
          <p:nvPr/>
        </p:nvSpPr>
        <p:spPr bwMode="gray">
          <a:xfrm>
            <a:off x="0" y="6413500"/>
            <a:ext cx="4205288" cy="444500"/>
          </a:xfrm>
          <a:custGeom>
            <a:avLst/>
            <a:gdLst/>
            <a:ahLst/>
            <a:cxnLst>
              <a:cxn ang="0">
                <a:pos x="2649" y="280"/>
              </a:cxn>
              <a:cxn ang="0">
                <a:pos x="1337" y="184"/>
              </a:cxn>
              <a:cxn ang="0">
                <a:pos x="1" y="0"/>
              </a:cxn>
              <a:cxn ang="0">
                <a:pos x="0" y="279"/>
              </a:cxn>
              <a:cxn ang="0">
                <a:pos x="2649" y="280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0772" name="Freeform 4"/>
          <p:cNvSpPr>
            <a:spLocks/>
          </p:cNvSpPr>
          <p:nvPr/>
        </p:nvSpPr>
        <p:spPr bwMode="gray">
          <a:xfrm>
            <a:off x="4932363" y="6337300"/>
            <a:ext cx="4211637" cy="520700"/>
          </a:xfrm>
          <a:custGeom>
            <a:avLst/>
            <a:gdLst/>
            <a:ahLst/>
            <a:cxnLst>
              <a:cxn ang="0">
                <a:pos x="0" y="328"/>
              </a:cxn>
              <a:cxn ang="0">
                <a:pos x="1321" y="224"/>
              </a:cxn>
              <a:cxn ang="0">
                <a:pos x="2653" y="0"/>
              </a:cxn>
              <a:cxn ang="0">
                <a:pos x="2653" y="328"/>
              </a:cxn>
              <a:cxn ang="0">
                <a:pos x="0" y="328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0773" name="Freeform 5"/>
          <p:cNvSpPr>
            <a:spLocks/>
          </p:cNvSpPr>
          <p:nvPr/>
        </p:nvSpPr>
        <p:spPr bwMode="gray">
          <a:xfrm>
            <a:off x="4978400" y="874713"/>
            <a:ext cx="4165600" cy="444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288" y="120"/>
              </a:cxn>
              <a:cxn ang="0">
                <a:pos x="2624" y="280"/>
              </a:cxn>
              <a:cxn ang="0">
                <a:pos x="2624" y="0"/>
              </a:cxn>
              <a:cxn ang="0">
                <a:pos x="0" y="8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0774" name="Freeform 6"/>
          <p:cNvSpPr>
            <a:spLocks/>
          </p:cNvSpPr>
          <p:nvPr/>
        </p:nvSpPr>
        <p:spPr bwMode="invGray">
          <a:xfrm>
            <a:off x="0" y="-26988"/>
            <a:ext cx="9144000" cy="908051"/>
          </a:xfrm>
          <a:custGeom>
            <a:avLst/>
            <a:gdLst/>
            <a:ahLst/>
            <a:cxnLst>
              <a:cxn ang="0">
                <a:pos x="0" y="512"/>
              </a:cxn>
              <a:cxn ang="0">
                <a:pos x="5760" y="512"/>
              </a:cxn>
              <a:cxn ang="0">
                <a:pos x="5760" y="0"/>
              </a:cxn>
              <a:cxn ang="0">
                <a:pos x="2804" y="134"/>
              </a:cxn>
              <a:cxn ang="0">
                <a:pos x="0" y="9"/>
              </a:cxn>
              <a:cxn ang="0">
                <a:pos x="0" y="512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5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924175"/>
            <a:ext cx="8229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60778" name="Rectangle 10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925" y="6565900"/>
            <a:ext cx="61118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>
              <a:defRPr sz="1600" b="1">
                <a:solidFill>
                  <a:srgbClr val="4D4D4D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BBF19322-200A-4F49-BB93-24BF77525F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0780" name="Freeform 12"/>
          <p:cNvSpPr>
            <a:spLocks/>
          </p:cNvSpPr>
          <p:nvPr/>
        </p:nvSpPr>
        <p:spPr bwMode="gray">
          <a:xfrm flipH="1">
            <a:off x="0" y="862013"/>
            <a:ext cx="3635375" cy="4445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000" y="104"/>
              </a:cxn>
              <a:cxn ang="0">
                <a:pos x="2096" y="280"/>
              </a:cxn>
              <a:cxn ang="0">
                <a:pos x="2096" y="0"/>
              </a:cxn>
              <a:cxn ang="0">
                <a:pos x="0" y="16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6153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7" name="Rectangle 9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903913" y="863600"/>
            <a:ext cx="3205162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 b="1">
                <a:solidFill>
                  <a:srgbClr val="4D4D4D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www.ibrae.ac.ru</a:t>
            </a:r>
          </a:p>
        </p:txBody>
      </p:sp>
      <p:sp>
        <p:nvSpPr>
          <p:cNvPr id="1607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401638"/>
            <a:ext cx="91440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295833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transition/>
  <p:hf hdr="0" dt="0"/>
  <p:txStyles>
    <p:titleStyle>
      <a:lvl1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600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rgbClr val="4D4D4D"/>
          </a:solidFill>
          <a:latin typeface="+mn-lt"/>
        </a:defRPr>
      </a:lvl2pPr>
      <a:lvl3pPr marL="11430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4D4D4D"/>
          </a:solidFill>
          <a:latin typeface="+mn-lt"/>
        </a:defRPr>
      </a:lvl3pPr>
      <a:lvl4pPr marL="16002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–"/>
        <a:defRPr sz="2000">
          <a:solidFill>
            <a:srgbClr val="4D4D4D"/>
          </a:solidFill>
          <a:latin typeface="+mn-lt"/>
        </a:defRPr>
      </a:lvl4pPr>
      <a:lvl5pPr marL="20574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5pPr>
      <a:lvl6pPr marL="25146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6pPr>
      <a:lvl7pPr marL="29718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7pPr>
      <a:lvl8pPr marL="34290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8pPr>
      <a:lvl9pPr marL="38862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ED841F-FF00-49C7-8C74-1FBCCD7250FD}" type="slidenum">
              <a:rPr lang="ru-RU" smtClean="0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2053" name="Text Box 5">
            <a:hlinkClick r:id="rId16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756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003274"/>
                </a:solidFill>
                <a:latin typeface="Arial" pitchFamily="34" charset="0"/>
                <a:cs typeface="Arial" pitchFamily="34" charset="0"/>
              </a:rPr>
              <a:t>www.rosatom.ru</a:t>
            </a:r>
            <a:endParaRPr lang="ru-RU" sz="1400" b="1" dirty="0">
              <a:solidFill>
                <a:srgbClr val="003274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989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7"/>
        </a:buBlip>
        <a:defRPr sz="26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8"/>
        </a:buBlip>
        <a:defRPr sz="2400">
          <a:solidFill>
            <a:schemeClr val="tx1"/>
          </a:solidFill>
          <a:latin typeface="Arial" pitchFamily="34" charset="0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Freeform 3"/>
          <p:cNvSpPr>
            <a:spLocks/>
          </p:cNvSpPr>
          <p:nvPr userDrawn="1"/>
        </p:nvSpPr>
        <p:spPr bwMode="gray">
          <a:xfrm>
            <a:off x="0" y="6413500"/>
            <a:ext cx="4205288" cy="444500"/>
          </a:xfrm>
          <a:custGeom>
            <a:avLst/>
            <a:gdLst/>
            <a:ahLst/>
            <a:cxnLst>
              <a:cxn ang="0">
                <a:pos x="2649" y="280"/>
              </a:cxn>
              <a:cxn ang="0">
                <a:pos x="1337" y="184"/>
              </a:cxn>
              <a:cxn ang="0">
                <a:pos x="1" y="0"/>
              </a:cxn>
              <a:cxn ang="0">
                <a:pos x="0" y="279"/>
              </a:cxn>
              <a:cxn ang="0">
                <a:pos x="2649" y="280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0772" name="Freeform 4"/>
          <p:cNvSpPr>
            <a:spLocks/>
          </p:cNvSpPr>
          <p:nvPr/>
        </p:nvSpPr>
        <p:spPr bwMode="gray">
          <a:xfrm>
            <a:off x="4932363" y="6337300"/>
            <a:ext cx="4211637" cy="520700"/>
          </a:xfrm>
          <a:custGeom>
            <a:avLst/>
            <a:gdLst/>
            <a:ahLst/>
            <a:cxnLst>
              <a:cxn ang="0">
                <a:pos x="0" y="328"/>
              </a:cxn>
              <a:cxn ang="0">
                <a:pos x="1321" y="224"/>
              </a:cxn>
              <a:cxn ang="0">
                <a:pos x="2653" y="0"/>
              </a:cxn>
              <a:cxn ang="0">
                <a:pos x="2653" y="328"/>
              </a:cxn>
              <a:cxn ang="0">
                <a:pos x="0" y="328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0773" name="Freeform 5"/>
          <p:cNvSpPr>
            <a:spLocks/>
          </p:cNvSpPr>
          <p:nvPr/>
        </p:nvSpPr>
        <p:spPr bwMode="gray">
          <a:xfrm>
            <a:off x="4978400" y="874713"/>
            <a:ext cx="4165600" cy="444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288" y="120"/>
              </a:cxn>
              <a:cxn ang="0">
                <a:pos x="2624" y="280"/>
              </a:cxn>
              <a:cxn ang="0">
                <a:pos x="2624" y="0"/>
              </a:cxn>
              <a:cxn ang="0">
                <a:pos x="0" y="8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0774" name="Freeform 6"/>
          <p:cNvSpPr>
            <a:spLocks/>
          </p:cNvSpPr>
          <p:nvPr/>
        </p:nvSpPr>
        <p:spPr bwMode="invGray">
          <a:xfrm>
            <a:off x="0" y="-26988"/>
            <a:ext cx="9144000" cy="908051"/>
          </a:xfrm>
          <a:custGeom>
            <a:avLst/>
            <a:gdLst/>
            <a:ahLst/>
            <a:cxnLst>
              <a:cxn ang="0">
                <a:pos x="0" y="512"/>
              </a:cxn>
              <a:cxn ang="0">
                <a:pos x="5760" y="512"/>
              </a:cxn>
              <a:cxn ang="0">
                <a:pos x="5760" y="0"/>
              </a:cxn>
              <a:cxn ang="0">
                <a:pos x="2804" y="134"/>
              </a:cxn>
              <a:cxn ang="0">
                <a:pos x="0" y="9"/>
              </a:cxn>
              <a:cxn ang="0">
                <a:pos x="0" y="512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536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924175"/>
            <a:ext cx="8229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</p:txBody>
      </p:sp>
      <p:sp>
        <p:nvSpPr>
          <p:cNvPr id="160780" name="Freeform 12"/>
          <p:cNvSpPr>
            <a:spLocks/>
          </p:cNvSpPr>
          <p:nvPr/>
        </p:nvSpPr>
        <p:spPr bwMode="gray">
          <a:xfrm flipH="1">
            <a:off x="0" y="862013"/>
            <a:ext cx="3635375" cy="4445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000" y="104"/>
              </a:cxn>
              <a:cxn ang="0">
                <a:pos x="2096" y="280"/>
              </a:cxn>
              <a:cxn ang="0">
                <a:pos x="2096" y="0"/>
              </a:cxn>
              <a:cxn ang="0">
                <a:pos x="0" y="16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5370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387199"/>
            <a:ext cx="9144000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610449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853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600" b="1">
          <a:solidFill>
            <a:srgbClr val="4D4D4D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b="1">
          <a:solidFill>
            <a:srgbClr val="4D4D4D"/>
          </a:solidFill>
          <a:latin typeface="Arial" pitchFamily="34" charset="0"/>
        </a:defRPr>
      </a:lvl2pPr>
      <a:lvl3pPr marL="11430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000" b="1">
          <a:solidFill>
            <a:srgbClr val="4D4D4D"/>
          </a:solidFill>
          <a:latin typeface="Arial" pitchFamily="34" charset="0"/>
        </a:defRPr>
      </a:lvl3pPr>
      <a:lvl4pPr marL="16002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–"/>
        <a:defRPr sz="2000" b="1">
          <a:solidFill>
            <a:srgbClr val="4D4D4D"/>
          </a:solidFill>
          <a:latin typeface="Arial" pitchFamily="34" charset="0"/>
        </a:defRPr>
      </a:lvl4pPr>
      <a:lvl5pPr marL="20574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»"/>
        <a:defRPr sz="2000" b="1">
          <a:solidFill>
            <a:srgbClr val="4D4D4D"/>
          </a:solidFill>
          <a:latin typeface="Arial" pitchFamily="34" charset="0"/>
        </a:defRPr>
      </a:lvl5pPr>
      <a:lvl6pPr marL="25146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Freeform 3"/>
          <p:cNvSpPr>
            <a:spLocks/>
          </p:cNvSpPr>
          <p:nvPr userDrawn="1"/>
        </p:nvSpPr>
        <p:spPr bwMode="gray">
          <a:xfrm>
            <a:off x="0" y="6413500"/>
            <a:ext cx="4205288" cy="444500"/>
          </a:xfrm>
          <a:custGeom>
            <a:avLst/>
            <a:gdLst/>
            <a:ahLst/>
            <a:cxnLst>
              <a:cxn ang="0">
                <a:pos x="2649" y="280"/>
              </a:cxn>
              <a:cxn ang="0">
                <a:pos x="1337" y="184"/>
              </a:cxn>
              <a:cxn ang="0">
                <a:pos x="1" y="0"/>
              </a:cxn>
              <a:cxn ang="0">
                <a:pos x="0" y="279"/>
              </a:cxn>
              <a:cxn ang="0">
                <a:pos x="2649" y="280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0772" name="Freeform 4"/>
          <p:cNvSpPr>
            <a:spLocks/>
          </p:cNvSpPr>
          <p:nvPr/>
        </p:nvSpPr>
        <p:spPr bwMode="gray">
          <a:xfrm>
            <a:off x="4932363" y="6337300"/>
            <a:ext cx="4211637" cy="520700"/>
          </a:xfrm>
          <a:custGeom>
            <a:avLst/>
            <a:gdLst/>
            <a:ahLst/>
            <a:cxnLst>
              <a:cxn ang="0">
                <a:pos x="0" y="328"/>
              </a:cxn>
              <a:cxn ang="0">
                <a:pos x="1321" y="224"/>
              </a:cxn>
              <a:cxn ang="0">
                <a:pos x="2653" y="0"/>
              </a:cxn>
              <a:cxn ang="0">
                <a:pos x="2653" y="328"/>
              </a:cxn>
              <a:cxn ang="0">
                <a:pos x="0" y="328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0773" name="Freeform 5"/>
          <p:cNvSpPr>
            <a:spLocks/>
          </p:cNvSpPr>
          <p:nvPr/>
        </p:nvSpPr>
        <p:spPr bwMode="gray">
          <a:xfrm>
            <a:off x="4978400" y="874713"/>
            <a:ext cx="4165600" cy="444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288" y="120"/>
              </a:cxn>
              <a:cxn ang="0">
                <a:pos x="2624" y="280"/>
              </a:cxn>
              <a:cxn ang="0">
                <a:pos x="2624" y="0"/>
              </a:cxn>
              <a:cxn ang="0">
                <a:pos x="0" y="8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0774" name="Freeform 6"/>
          <p:cNvSpPr>
            <a:spLocks/>
          </p:cNvSpPr>
          <p:nvPr/>
        </p:nvSpPr>
        <p:spPr bwMode="invGray">
          <a:xfrm>
            <a:off x="0" y="-26988"/>
            <a:ext cx="9144000" cy="908051"/>
          </a:xfrm>
          <a:custGeom>
            <a:avLst/>
            <a:gdLst/>
            <a:ahLst/>
            <a:cxnLst>
              <a:cxn ang="0">
                <a:pos x="0" y="512"/>
              </a:cxn>
              <a:cxn ang="0">
                <a:pos x="5760" y="512"/>
              </a:cxn>
              <a:cxn ang="0">
                <a:pos x="5760" y="0"/>
              </a:cxn>
              <a:cxn ang="0">
                <a:pos x="2804" y="134"/>
              </a:cxn>
              <a:cxn ang="0">
                <a:pos x="0" y="9"/>
              </a:cxn>
              <a:cxn ang="0">
                <a:pos x="0" y="512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536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924175"/>
            <a:ext cx="8229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</p:txBody>
      </p:sp>
      <p:sp>
        <p:nvSpPr>
          <p:cNvPr id="160780" name="Freeform 12"/>
          <p:cNvSpPr>
            <a:spLocks/>
          </p:cNvSpPr>
          <p:nvPr/>
        </p:nvSpPr>
        <p:spPr bwMode="gray">
          <a:xfrm flipH="1">
            <a:off x="0" y="862013"/>
            <a:ext cx="3635375" cy="4445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000" y="104"/>
              </a:cxn>
              <a:cxn ang="0">
                <a:pos x="2096" y="280"/>
              </a:cxn>
              <a:cxn ang="0">
                <a:pos x="2096" y="0"/>
              </a:cxn>
              <a:cxn ang="0">
                <a:pos x="0" y="16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5370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387199"/>
            <a:ext cx="9144000" cy="3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en-US" dirty="0" smtClean="0"/>
          </a:p>
        </p:txBody>
      </p:sp>
      <p:sp>
        <p:nvSpPr>
          <p:cNvPr id="14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610449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6218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600" b="1">
          <a:solidFill>
            <a:srgbClr val="4D4D4D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 b="1">
          <a:solidFill>
            <a:srgbClr val="4D4D4D"/>
          </a:solidFill>
          <a:latin typeface="Arial" pitchFamily="34" charset="0"/>
        </a:defRPr>
      </a:lvl2pPr>
      <a:lvl3pPr marL="11430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000" b="1">
          <a:solidFill>
            <a:srgbClr val="4D4D4D"/>
          </a:solidFill>
          <a:latin typeface="Arial" pitchFamily="34" charset="0"/>
        </a:defRPr>
      </a:lvl3pPr>
      <a:lvl4pPr marL="16002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–"/>
        <a:defRPr sz="2000" b="1">
          <a:solidFill>
            <a:srgbClr val="4D4D4D"/>
          </a:solidFill>
          <a:latin typeface="Arial" pitchFamily="34" charset="0"/>
        </a:defRPr>
      </a:lvl4pPr>
      <a:lvl5pPr marL="2057400" indent="-228600" algn="l" rtl="0" eaLnBrk="1" fontAlgn="base" hangingPunct="1">
        <a:lnSpc>
          <a:spcPct val="80000"/>
        </a:lnSpc>
        <a:spcBef>
          <a:spcPct val="35000"/>
        </a:spcBef>
        <a:spcAft>
          <a:spcPct val="0"/>
        </a:spcAft>
        <a:buChar char="»"/>
        <a:defRPr sz="2000" b="1">
          <a:solidFill>
            <a:srgbClr val="4D4D4D"/>
          </a:solidFill>
          <a:latin typeface="Arial" pitchFamily="34" charset="0"/>
        </a:defRPr>
      </a:lvl5pPr>
      <a:lvl6pPr marL="25146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Freeform 3"/>
          <p:cNvSpPr>
            <a:spLocks/>
          </p:cNvSpPr>
          <p:nvPr/>
        </p:nvSpPr>
        <p:spPr bwMode="gray">
          <a:xfrm>
            <a:off x="0" y="6413500"/>
            <a:ext cx="4205288" cy="444500"/>
          </a:xfrm>
          <a:custGeom>
            <a:avLst/>
            <a:gdLst/>
            <a:ahLst/>
            <a:cxnLst>
              <a:cxn ang="0">
                <a:pos x="2649" y="280"/>
              </a:cxn>
              <a:cxn ang="0">
                <a:pos x="1337" y="184"/>
              </a:cxn>
              <a:cxn ang="0">
                <a:pos x="1" y="0"/>
              </a:cxn>
              <a:cxn ang="0">
                <a:pos x="0" y="279"/>
              </a:cxn>
              <a:cxn ang="0">
                <a:pos x="2649" y="280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0772" name="Freeform 4"/>
          <p:cNvSpPr>
            <a:spLocks/>
          </p:cNvSpPr>
          <p:nvPr/>
        </p:nvSpPr>
        <p:spPr bwMode="gray">
          <a:xfrm>
            <a:off x="4932363" y="6337300"/>
            <a:ext cx="4211637" cy="520700"/>
          </a:xfrm>
          <a:custGeom>
            <a:avLst/>
            <a:gdLst/>
            <a:ahLst/>
            <a:cxnLst>
              <a:cxn ang="0">
                <a:pos x="0" y="328"/>
              </a:cxn>
              <a:cxn ang="0">
                <a:pos x="1321" y="224"/>
              </a:cxn>
              <a:cxn ang="0">
                <a:pos x="2653" y="0"/>
              </a:cxn>
              <a:cxn ang="0">
                <a:pos x="2653" y="328"/>
              </a:cxn>
              <a:cxn ang="0">
                <a:pos x="0" y="328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0773" name="Freeform 5"/>
          <p:cNvSpPr>
            <a:spLocks/>
          </p:cNvSpPr>
          <p:nvPr/>
        </p:nvSpPr>
        <p:spPr bwMode="gray">
          <a:xfrm>
            <a:off x="4978400" y="874713"/>
            <a:ext cx="4165600" cy="444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288" y="120"/>
              </a:cxn>
              <a:cxn ang="0">
                <a:pos x="2624" y="280"/>
              </a:cxn>
              <a:cxn ang="0">
                <a:pos x="2624" y="0"/>
              </a:cxn>
              <a:cxn ang="0">
                <a:pos x="0" y="8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0774" name="Freeform 6"/>
          <p:cNvSpPr>
            <a:spLocks/>
          </p:cNvSpPr>
          <p:nvPr/>
        </p:nvSpPr>
        <p:spPr bwMode="invGray">
          <a:xfrm>
            <a:off x="0" y="-26988"/>
            <a:ext cx="9144000" cy="908051"/>
          </a:xfrm>
          <a:custGeom>
            <a:avLst/>
            <a:gdLst/>
            <a:ahLst/>
            <a:cxnLst>
              <a:cxn ang="0">
                <a:pos x="0" y="512"/>
              </a:cxn>
              <a:cxn ang="0">
                <a:pos x="5760" y="512"/>
              </a:cxn>
              <a:cxn ang="0">
                <a:pos x="5760" y="0"/>
              </a:cxn>
              <a:cxn ang="0">
                <a:pos x="2804" y="134"/>
              </a:cxn>
              <a:cxn ang="0">
                <a:pos x="0" y="9"/>
              </a:cxn>
              <a:cxn ang="0">
                <a:pos x="0" y="512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924175"/>
            <a:ext cx="8229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60778" name="Rectangle 10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925" y="6565900"/>
            <a:ext cx="61118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>
              <a:defRPr sz="1600" b="1">
                <a:solidFill>
                  <a:srgbClr val="4D4D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A2F29C-C2CE-4164-8C1B-420C2129612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sp>
        <p:nvSpPr>
          <p:cNvPr id="160780" name="Freeform 12"/>
          <p:cNvSpPr>
            <a:spLocks/>
          </p:cNvSpPr>
          <p:nvPr/>
        </p:nvSpPr>
        <p:spPr bwMode="gray">
          <a:xfrm flipH="1">
            <a:off x="0" y="862013"/>
            <a:ext cx="3635375" cy="4445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000" y="104"/>
              </a:cxn>
              <a:cxn ang="0">
                <a:pos x="2096" y="280"/>
              </a:cxn>
              <a:cxn ang="0">
                <a:pos x="2096" y="0"/>
              </a:cxn>
              <a:cxn ang="0">
                <a:pos x="0" y="16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3321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401638"/>
            <a:ext cx="91440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295545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ransition/>
  <p:hf hdr="0" ftr="0" dt="0"/>
  <p:txStyles>
    <p:titleStyle>
      <a:lvl1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600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rgbClr val="4D4D4D"/>
          </a:solidFill>
          <a:latin typeface="+mn-lt"/>
        </a:defRPr>
      </a:lvl2pPr>
      <a:lvl3pPr marL="1143000" indent="-22860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000">
          <a:solidFill>
            <a:srgbClr val="4D4D4D"/>
          </a:solidFill>
          <a:latin typeface="+mn-lt"/>
        </a:defRPr>
      </a:lvl3pPr>
      <a:lvl4pPr marL="1600200" indent="-22860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har char="–"/>
        <a:defRPr sz="2000">
          <a:solidFill>
            <a:srgbClr val="4D4D4D"/>
          </a:solidFill>
          <a:latin typeface="+mn-lt"/>
        </a:defRPr>
      </a:lvl4pPr>
      <a:lvl5pPr marL="2057400" indent="-22860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3"/>
          <p:cNvSpPr>
            <a:spLocks/>
          </p:cNvSpPr>
          <p:nvPr/>
        </p:nvSpPr>
        <p:spPr bwMode="gray">
          <a:xfrm>
            <a:off x="0" y="6413500"/>
            <a:ext cx="4205288" cy="444500"/>
          </a:xfrm>
          <a:custGeom>
            <a:avLst/>
            <a:gdLst>
              <a:gd name="T0" fmla="*/ 2147483647 w 2649"/>
              <a:gd name="T1" fmla="*/ 2147483647 h 280"/>
              <a:gd name="T2" fmla="*/ 2147483647 w 2649"/>
              <a:gd name="T3" fmla="*/ 2147483647 h 280"/>
              <a:gd name="T4" fmla="*/ 2147483647 w 2649"/>
              <a:gd name="T5" fmla="*/ 0 h 280"/>
              <a:gd name="T6" fmla="*/ 0 w 2649"/>
              <a:gd name="T7" fmla="*/ 2147483647 h 280"/>
              <a:gd name="T8" fmla="*/ 2147483647 w 2649"/>
              <a:gd name="T9" fmla="*/ 2147483647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49" h="280">
                <a:moveTo>
                  <a:pt x="2649" y="280"/>
                </a:moveTo>
                <a:cubicBezTo>
                  <a:pt x="2211" y="248"/>
                  <a:pt x="2061" y="246"/>
                  <a:pt x="1337" y="184"/>
                </a:cubicBezTo>
                <a:cubicBezTo>
                  <a:pt x="610" y="123"/>
                  <a:pt x="9" y="0"/>
                  <a:pt x="1" y="0"/>
                </a:cubicBezTo>
                <a:lnTo>
                  <a:pt x="0" y="279"/>
                </a:lnTo>
                <a:lnTo>
                  <a:pt x="2649" y="28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027" name="Freeform 4"/>
          <p:cNvSpPr>
            <a:spLocks/>
          </p:cNvSpPr>
          <p:nvPr/>
        </p:nvSpPr>
        <p:spPr bwMode="gray">
          <a:xfrm>
            <a:off x="4932363" y="6337300"/>
            <a:ext cx="4211637" cy="520700"/>
          </a:xfrm>
          <a:custGeom>
            <a:avLst/>
            <a:gdLst>
              <a:gd name="T0" fmla="*/ 0 w 2653"/>
              <a:gd name="T1" fmla="*/ 2147483647 h 328"/>
              <a:gd name="T2" fmla="*/ 2147483647 w 2653"/>
              <a:gd name="T3" fmla="*/ 2147483647 h 328"/>
              <a:gd name="T4" fmla="*/ 2147483647 w 2653"/>
              <a:gd name="T5" fmla="*/ 0 h 328"/>
              <a:gd name="T6" fmla="*/ 2147483647 w 2653"/>
              <a:gd name="T7" fmla="*/ 2147483647 h 328"/>
              <a:gd name="T8" fmla="*/ 0 w 2653"/>
              <a:gd name="T9" fmla="*/ 2147483647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53" h="328">
                <a:moveTo>
                  <a:pt x="0" y="328"/>
                </a:moveTo>
                <a:cubicBezTo>
                  <a:pt x="428" y="297"/>
                  <a:pt x="612" y="285"/>
                  <a:pt x="1321" y="224"/>
                </a:cubicBezTo>
                <a:cubicBezTo>
                  <a:pt x="2031" y="163"/>
                  <a:pt x="2595" y="29"/>
                  <a:pt x="2653" y="0"/>
                </a:cubicBezTo>
                <a:lnTo>
                  <a:pt x="2653" y="328"/>
                </a:lnTo>
                <a:lnTo>
                  <a:pt x="0" y="328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028" name="Freeform 5"/>
          <p:cNvSpPr>
            <a:spLocks/>
          </p:cNvSpPr>
          <p:nvPr/>
        </p:nvSpPr>
        <p:spPr bwMode="gray">
          <a:xfrm>
            <a:off x="4978400" y="874713"/>
            <a:ext cx="4165600" cy="444500"/>
          </a:xfrm>
          <a:custGeom>
            <a:avLst/>
            <a:gdLst>
              <a:gd name="T0" fmla="*/ 0 w 2624"/>
              <a:gd name="T1" fmla="*/ 2147483647 h 280"/>
              <a:gd name="T2" fmla="*/ 2147483647 w 2624"/>
              <a:gd name="T3" fmla="*/ 2147483647 h 280"/>
              <a:gd name="T4" fmla="*/ 2147483647 w 2624"/>
              <a:gd name="T5" fmla="*/ 2147483647 h 280"/>
              <a:gd name="T6" fmla="*/ 2147483647 w 2624"/>
              <a:gd name="T7" fmla="*/ 0 h 280"/>
              <a:gd name="T8" fmla="*/ 0 w 2624"/>
              <a:gd name="T9" fmla="*/ 2147483647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24" h="280">
                <a:moveTo>
                  <a:pt x="0" y="8"/>
                </a:moveTo>
                <a:cubicBezTo>
                  <a:pt x="438" y="40"/>
                  <a:pt x="564" y="59"/>
                  <a:pt x="1288" y="120"/>
                </a:cubicBezTo>
                <a:cubicBezTo>
                  <a:pt x="2015" y="181"/>
                  <a:pt x="2616" y="280"/>
                  <a:pt x="2624" y="280"/>
                </a:cubicBezTo>
                <a:lnTo>
                  <a:pt x="2624" y="0"/>
                </a:lnTo>
                <a:lnTo>
                  <a:pt x="0" y="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60774" name="Freeform 6"/>
          <p:cNvSpPr>
            <a:spLocks/>
          </p:cNvSpPr>
          <p:nvPr/>
        </p:nvSpPr>
        <p:spPr bwMode="invGray">
          <a:xfrm>
            <a:off x="0" y="-26988"/>
            <a:ext cx="9144000" cy="908051"/>
          </a:xfrm>
          <a:custGeom>
            <a:avLst/>
            <a:gdLst/>
            <a:ahLst/>
            <a:cxnLst>
              <a:cxn ang="0">
                <a:pos x="0" y="512"/>
              </a:cxn>
              <a:cxn ang="0">
                <a:pos x="5760" y="512"/>
              </a:cxn>
              <a:cxn ang="0">
                <a:pos x="5760" y="0"/>
              </a:cxn>
              <a:cxn ang="0">
                <a:pos x="2804" y="134"/>
              </a:cxn>
              <a:cxn ang="0">
                <a:pos x="0" y="9"/>
              </a:cxn>
              <a:cxn ang="0">
                <a:pos x="0" y="512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924175"/>
            <a:ext cx="82296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60778" name="Rectangle 10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925" y="6565900"/>
            <a:ext cx="61118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>
              <a:defRPr b="1">
                <a:solidFill>
                  <a:srgbClr val="4D4D4D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5F60EFAF-1A05-4719-BB50-EE62164508AF}" type="slidenum">
              <a:rPr lang="en-US" sz="1600"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600">
              <a:cs typeface="Arial" pitchFamily="34" charset="0"/>
            </a:endParaRPr>
          </a:p>
        </p:txBody>
      </p:sp>
      <p:sp>
        <p:nvSpPr>
          <p:cNvPr id="1032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473075"/>
            <a:ext cx="9144000" cy="363538"/>
          </a:xfrm>
          <a:prstGeom prst="rect">
            <a:avLst/>
          </a:prstGeom>
          <a:noFill/>
          <a:ln>
            <a:noFill/>
          </a:ln>
          <a:effectLst>
            <a:outerShdw blurRad="63500" dist="53882" dir="2700000" algn="ctr" rotWithShape="0">
              <a:schemeClr val="tx1">
                <a:alpha val="50000"/>
              </a:schemeClr>
            </a:outerShdw>
          </a:effectLst>
          <a:ex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33" name="Freeform 12"/>
          <p:cNvSpPr>
            <a:spLocks/>
          </p:cNvSpPr>
          <p:nvPr/>
        </p:nvSpPr>
        <p:spPr bwMode="gray">
          <a:xfrm flipH="1">
            <a:off x="0" y="862013"/>
            <a:ext cx="3635375" cy="444500"/>
          </a:xfrm>
          <a:custGeom>
            <a:avLst/>
            <a:gdLst>
              <a:gd name="T0" fmla="*/ 0 w 2096"/>
              <a:gd name="T1" fmla="*/ 2147483647 h 280"/>
              <a:gd name="T2" fmla="*/ 2147483647 w 2096"/>
              <a:gd name="T3" fmla="*/ 2147483647 h 280"/>
              <a:gd name="T4" fmla="*/ 2147483647 w 2096"/>
              <a:gd name="T5" fmla="*/ 2147483647 h 280"/>
              <a:gd name="T6" fmla="*/ 2147483647 w 2096"/>
              <a:gd name="T7" fmla="*/ 0 h 280"/>
              <a:gd name="T8" fmla="*/ 0 w 2096"/>
              <a:gd name="T9" fmla="*/ 2147483647 h 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96" h="280">
                <a:moveTo>
                  <a:pt x="0" y="16"/>
                </a:moveTo>
                <a:cubicBezTo>
                  <a:pt x="352" y="48"/>
                  <a:pt x="418" y="43"/>
                  <a:pt x="1000" y="104"/>
                </a:cubicBezTo>
                <a:cubicBezTo>
                  <a:pt x="1584" y="165"/>
                  <a:pt x="2048" y="251"/>
                  <a:pt x="2096" y="280"/>
                </a:cubicBezTo>
                <a:lnTo>
                  <a:pt x="2096" y="0"/>
                </a:lnTo>
                <a:lnTo>
                  <a:pt x="0" y="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1034" name="Picture 1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777" name="Rectangle 9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903913" y="863600"/>
            <a:ext cx="3205162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 b="1">
                <a:solidFill>
                  <a:srgbClr val="4D4D4D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www.ibrae.ac.ru</a:t>
            </a:r>
          </a:p>
        </p:txBody>
      </p:sp>
    </p:spTree>
    <p:extLst>
      <p:ext uri="{BB962C8B-B14F-4D97-AF65-F5344CB8AC3E}">
        <p14:creationId xmlns:p14="http://schemas.microsoft.com/office/powerpoint/2010/main" xmlns="" val="2955513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</p:sldLayoutIdLst>
  <p:transition/>
  <p:hf hdr="0" ftr="0" dt="0"/>
  <p:txStyles>
    <p:titleStyle>
      <a:lvl1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Arial" charset="0"/>
          <a:cs typeface="Arial" pitchFamily="34" charset="0"/>
        </a:defRPr>
      </a:lvl1pPr>
      <a:lvl2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Arial" charset="0"/>
          <a:cs typeface="Arial" pitchFamily="34" charset="0"/>
        </a:defRPr>
      </a:lvl2pPr>
      <a:lvl3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Arial" charset="0"/>
          <a:cs typeface="Arial" pitchFamily="34" charset="0"/>
        </a:defRPr>
      </a:lvl3pPr>
      <a:lvl4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Arial" charset="0"/>
          <a:cs typeface="Arial" pitchFamily="34" charset="0"/>
        </a:defRPr>
      </a:lvl4pPr>
      <a:lvl5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Arial" charset="0"/>
          <a:cs typeface="Arial" pitchFamily="34" charset="0"/>
        </a:defRPr>
      </a:lvl5pPr>
      <a:lvl6pPr marL="457200" algn="ctr" rtl="0" fontAlgn="base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6pPr>
      <a:lvl7pPr marL="914400" algn="ctr" rtl="0" fontAlgn="base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7pPr>
      <a:lvl8pPr marL="1371600" algn="ctr" rtl="0" fontAlgn="base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8pPr>
      <a:lvl9pPr marL="1828800" algn="ctr" rtl="0" fontAlgn="base">
        <a:lnSpc>
          <a:spcPct val="85000"/>
        </a:lnSpc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kumimoji="1" sz="2600">
          <a:solidFill>
            <a:srgbClr val="4D4D4D"/>
          </a:solidFill>
          <a:latin typeface="+mn-lt"/>
          <a:ea typeface="Arial" charset="0"/>
          <a:cs typeface="Arial" pitchFamily="34" charset="0"/>
        </a:defRPr>
      </a:lvl1pPr>
      <a:lvl2pPr marL="742950" indent="-28575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kumimoji="1" sz="2400">
          <a:solidFill>
            <a:srgbClr val="4D4D4D"/>
          </a:solidFill>
          <a:latin typeface="+mn-lt"/>
          <a:ea typeface="Arial" charset="0"/>
          <a:cs typeface="Arial" pitchFamily="34" charset="0"/>
        </a:defRPr>
      </a:lvl2pPr>
      <a:lvl3pPr marL="1143000" indent="-22860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kumimoji="1" sz="2000">
          <a:solidFill>
            <a:srgbClr val="4D4D4D"/>
          </a:solidFill>
          <a:latin typeface="+mn-lt"/>
          <a:ea typeface="Arial" charset="0"/>
          <a:cs typeface="Arial" pitchFamily="34" charset="0"/>
        </a:defRPr>
      </a:lvl3pPr>
      <a:lvl4pPr marL="1600200" indent="-22860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har char="–"/>
        <a:defRPr kumimoji="1" sz="2000">
          <a:solidFill>
            <a:srgbClr val="4D4D4D"/>
          </a:solidFill>
          <a:latin typeface="+mn-lt"/>
          <a:ea typeface="Arial" charset="0"/>
          <a:cs typeface="Arial" pitchFamily="34" charset="0"/>
        </a:defRPr>
      </a:lvl4pPr>
      <a:lvl5pPr marL="2057400" indent="-228600" algn="l" rtl="0" eaLnBrk="0" fontAlgn="base" hangingPunct="0">
        <a:lnSpc>
          <a:spcPct val="80000"/>
        </a:lnSpc>
        <a:spcBef>
          <a:spcPct val="35000"/>
        </a:spcBef>
        <a:spcAft>
          <a:spcPct val="0"/>
        </a:spcAft>
        <a:buChar char="»"/>
        <a:defRPr kumimoji="1" sz="2000">
          <a:solidFill>
            <a:srgbClr val="4D4D4D"/>
          </a:solidFill>
          <a:latin typeface="+mn-lt"/>
          <a:ea typeface="Arial" charset="0"/>
          <a:cs typeface="Arial" pitchFamily="34" charset="0"/>
        </a:defRPr>
      </a:lvl5pPr>
      <a:lvl6pPr marL="2514600" indent="-228600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wmf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6"/>
          <p:cNvSpPr>
            <a:spLocks/>
          </p:cNvSpPr>
          <p:nvPr/>
        </p:nvSpPr>
        <p:spPr bwMode="invGray">
          <a:xfrm>
            <a:off x="0" y="2495551"/>
            <a:ext cx="9144000" cy="1396865"/>
          </a:xfrm>
          <a:custGeom>
            <a:avLst/>
            <a:gdLst/>
            <a:ahLst/>
            <a:cxnLst>
              <a:cxn ang="0">
                <a:pos x="0" y="512"/>
              </a:cxn>
              <a:cxn ang="0">
                <a:pos x="5760" y="512"/>
              </a:cxn>
              <a:cxn ang="0">
                <a:pos x="5760" y="0"/>
              </a:cxn>
              <a:cxn ang="0">
                <a:pos x="2804" y="134"/>
              </a:cxn>
              <a:cxn ang="0">
                <a:pos x="0" y="9"/>
              </a:cxn>
              <a:cxn ang="0">
                <a:pos x="0" y="512"/>
              </a:cxn>
            </a:cxnLst>
            <a:rect l="0" t="0" r="r" b="b"/>
            <a:pathLst>
              <a:path w="5760" h="512">
                <a:moveTo>
                  <a:pt x="0" y="512"/>
                </a:moveTo>
                <a:lnTo>
                  <a:pt x="5760" y="512"/>
                </a:lnTo>
                <a:lnTo>
                  <a:pt x="5760" y="0"/>
                </a:lnTo>
                <a:cubicBezTo>
                  <a:pt x="5554" y="37"/>
                  <a:pt x="3760" y="147"/>
                  <a:pt x="2804" y="134"/>
                </a:cubicBezTo>
                <a:cubicBezTo>
                  <a:pt x="1848" y="121"/>
                  <a:pt x="582" y="97"/>
                  <a:pt x="0" y="9"/>
                </a:cubicBezTo>
                <a:lnTo>
                  <a:pt x="0" y="512"/>
                </a:ln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ru-RU" sz="1800"/>
          </a:p>
        </p:txBody>
      </p:sp>
      <p:pic>
        <p:nvPicPr>
          <p:cNvPr id="44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9144000" cy="617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 bwMode="auto">
          <a:xfrm>
            <a:off x="0" y="1"/>
            <a:ext cx="9144000" cy="16668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1" name="Заголовок 4"/>
          <p:cNvSpPr txBox="1">
            <a:spLocks/>
          </p:cNvSpPr>
          <p:nvPr/>
        </p:nvSpPr>
        <p:spPr bwMode="auto">
          <a:xfrm>
            <a:off x="0" y="2695385"/>
            <a:ext cx="9144000" cy="99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2pPr>
            <a:lvl3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3pPr>
            <a:lvl4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4pPr>
            <a:lvl5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5pPr>
            <a:lvl6pPr marL="457200"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bg1"/>
                </a:solidFill>
                <a:latin typeface="Arial" charset="0"/>
              </a:defRPr>
            </a:lvl9pPr>
          </a:lstStyle>
          <a:p>
            <a:pPr lvl="0" eaLnBrk="0" hangingPunct="0">
              <a:lnSpc>
                <a:spcPct val="90000"/>
              </a:lnSpc>
              <a:spcBef>
                <a:spcPct val="20000"/>
              </a:spcBef>
              <a:buClr>
                <a:srgbClr val="1129A1"/>
              </a:buClr>
            </a:pPr>
            <a:r>
              <a:rPr lang="ru-RU" sz="3600" kern="0" dirty="0">
                <a:ea typeface="Calibri"/>
                <a:cs typeface="Times New Roman"/>
              </a:rPr>
              <a:t>Состояние и проблемы экологической </a:t>
            </a:r>
          </a:p>
          <a:p>
            <a:pPr>
              <a:lnSpc>
                <a:spcPct val="90000"/>
              </a:lnSpc>
            </a:pPr>
            <a:r>
              <a:rPr lang="ru-RU" sz="3600" dirty="0" smtClean="0"/>
              <a:t>безопасности атомной энергетики</a:t>
            </a:r>
            <a:endParaRPr lang="ru-RU" sz="3600" dirty="0"/>
          </a:p>
        </p:txBody>
      </p:sp>
      <p:sp>
        <p:nvSpPr>
          <p:cNvPr id="42" name="Подзаголовок 5"/>
          <p:cNvSpPr txBox="1">
            <a:spLocks/>
          </p:cNvSpPr>
          <p:nvPr/>
        </p:nvSpPr>
        <p:spPr bwMode="auto">
          <a:xfrm>
            <a:off x="709979" y="4893782"/>
            <a:ext cx="7724042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§"/>
              <a:defRPr sz="26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 marL="1143000" indent="-228600" algn="l" rtl="0" eaLnBrk="1" fontAlgn="base" hangingPunct="1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3pPr>
            <a:lvl4pPr marL="1600200" indent="-228600" algn="l" rtl="0" eaLnBrk="1" fontAlgn="base" hangingPunct="1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har char="–"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4pPr>
            <a:lvl5pPr marL="2057400" indent="-228600" algn="l" rtl="0" eaLnBrk="1" fontAlgn="base" hangingPunct="1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har char="»"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5pPr>
            <a:lvl6pPr marL="2514600" indent="-228600" algn="l" rtl="0" eaLnBrk="1" fontAlgn="base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2800" kern="1200" dirty="0" smtClean="0">
                <a:solidFill>
                  <a:srgbClr val="292929"/>
                </a:solidFill>
                <a:latin typeface="Arial" pitchFamily="34" charset="0"/>
                <a:cs typeface="Arial" pitchFamily="34" charset="0"/>
              </a:rPr>
              <a:t>Л.А. Большов</a:t>
            </a:r>
            <a:r>
              <a:rPr lang="en-US" sz="2800" kern="1200" dirty="0" smtClean="0">
                <a:solidFill>
                  <a:srgbClr val="292929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sz="1400" kern="1200" dirty="0" smtClean="0">
                <a:solidFill>
                  <a:srgbClr val="292929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400" kern="1200" dirty="0" smtClean="0">
                <a:solidFill>
                  <a:srgbClr val="292929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kern="1200" spc="120" dirty="0" smtClean="0">
                <a:solidFill>
                  <a:srgbClr val="29292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kern="1200" spc="120" dirty="0" smtClean="0">
                <a:solidFill>
                  <a:srgbClr val="292929"/>
                </a:solidFill>
                <a:latin typeface="Arial" pitchFamily="34" charset="0"/>
                <a:cs typeface="Arial" pitchFamily="34" charset="0"/>
              </a:rPr>
              <a:t>директор ИБРАЭ РАН</a:t>
            </a:r>
            <a:endParaRPr lang="ru-RU" kern="0" spc="250" dirty="0">
              <a:solidFill>
                <a:srgbClr val="292929"/>
              </a:solidFill>
            </a:endParaRPr>
          </a:p>
        </p:txBody>
      </p:sp>
      <p:grpSp>
        <p:nvGrpSpPr>
          <p:cNvPr id="39" name="Group 4"/>
          <p:cNvGrpSpPr>
            <a:grpSpLocks/>
          </p:cNvGrpSpPr>
          <p:nvPr/>
        </p:nvGrpSpPr>
        <p:grpSpPr bwMode="auto">
          <a:xfrm>
            <a:off x="63500" y="0"/>
            <a:ext cx="6399213" cy="1016000"/>
            <a:chOff x="113" y="82"/>
            <a:chExt cx="4031" cy="6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5" name="Picture 5" descr="cover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3" y="91"/>
              <a:ext cx="3524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</p:pic>
        <p:sp>
          <p:nvSpPr>
            <p:cNvPr id="46" name="Text Box 6"/>
            <p:cNvSpPr txBox="1">
              <a:spLocks noChangeArrowheads="1"/>
            </p:cNvSpPr>
            <p:nvPr/>
          </p:nvSpPr>
          <p:spPr bwMode="auto">
            <a:xfrm>
              <a:off x="710" y="82"/>
              <a:ext cx="333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300" b="1" dirty="0">
                  <a:solidFill>
                    <a:srgbClr val="292929"/>
                  </a:solidFill>
                  <a:latin typeface="Arial" pitchFamily="34" charset="0"/>
                  <a:cs typeface="Arial" pitchFamily="34" charset="0"/>
                </a:rPr>
                <a:t>РОССИЙСКАЯ АКАДЕМИЯ НАУК</a:t>
              </a:r>
            </a:p>
            <a:p>
              <a:pPr>
                <a:defRPr/>
              </a:pPr>
              <a:r>
                <a:rPr lang="ru-RU" sz="1300" b="1" dirty="0">
                  <a:solidFill>
                    <a:srgbClr val="292929"/>
                  </a:solidFill>
                  <a:latin typeface="Arial" pitchFamily="34" charset="0"/>
                  <a:cs typeface="Arial" pitchFamily="34" charset="0"/>
                </a:rPr>
                <a:t>Институт проблем безопасного развития атомной энергетики</a:t>
              </a:r>
            </a:p>
          </p:txBody>
        </p:sp>
        <p:sp>
          <p:nvSpPr>
            <p:cNvPr id="47" name="Text Box 7"/>
            <p:cNvSpPr txBox="1">
              <a:spLocks noChangeArrowheads="1"/>
            </p:cNvSpPr>
            <p:nvPr/>
          </p:nvSpPr>
          <p:spPr bwMode="auto">
            <a:xfrm>
              <a:off x="710" y="414"/>
              <a:ext cx="1870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300" b="1" dirty="0">
                  <a:solidFill>
                    <a:srgbClr val="292929"/>
                  </a:solidFill>
                  <a:latin typeface="Arial" pitchFamily="34" charset="0"/>
                  <a:cs typeface="Arial" pitchFamily="34" charset="0"/>
                </a:rPr>
                <a:t>RUSSIAN ACADEMY OF SCIENCES</a:t>
              </a:r>
              <a:endParaRPr lang="ru-RU" sz="1300" b="1" dirty="0">
                <a:solidFill>
                  <a:srgbClr val="292929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defRPr/>
              </a:pPr>
              <a:r>
                <a:rPr lang="en-US" sz="1300" b="1" dirty="0">
                  <a:solidFill>
                    <a:srgbClr val="292929"/>
                  </a:solidFill>
                  <a:latin typeface="Arial" pitchFamily="34" charset="0"/>
                  <a:cs typeface="Arial" pitchFamily="34" charset="0"/>
                </a:rPr>
                <a:t>Nuclear Safety Institute (IBRAE)</a:t>
              </a:r>
              <a:endParaRPr lang="ru-RU" sz="1300" b="1" dirty="0">
                <a:solidFill>
                  <a:srgbClr val="292929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8" name="Picture 8" descr="cover2"/>
            <p:cNvPicPr>
              <a:picLocks noChangeAspect="1" noChangeArrowheads="1"/>
            </p:cNvPicPr>
            <p:nvPr/>
          </p:nvPicPr>
          <p:blipFill>
            <a:blip r:embed="rId4" cstate="print"/>
            <a:srcRect l="93304" r="1024"/>
            <a:stretch>
              <a:fillRect/>
            </a:stretch>
          </p:blipFill>
          <p:spPr bwMode="auto">
            <a:xfrm>
              <a:off x="3619" y="91"/>
              <a:ext cx="525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</p:pic>
      </p:grpSp>
      <p:sp>
        <p:nvSpPr>
          <p:cNvPr id="49" name="TextBox 10"/>
          <p:cNvSpPr txBox="1">
            <a:spLocks noChangeArrowheads="1"/>
          </p:cNvSpPr>
          <p:nvPr/>
        </p:nvSpPr>
        <p:spPr bwMode="auto">
          <a:xfrm>
            <a:off x="3071813" y="6093296"/>
            <a:ext cx="3000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292929"/>
                </a:solidFill>
              </a:rPr>
              <a:t>Июнь </a:t>
            </a:r>
            <a:r>
              <a:rPr lang="en-US" b="1" dirty="0" smtClean="0">
                <a:solidFill>
                  <a:srgbClr val="292929"/>
                </a:solidFill>
              </a:rPr>
              <a:t>201</a:t>
            </a:r>
            <a:r>
              <a:rPr lang="ru-RU" b="1" dirty="0" smtClean="0">
                <a:solidFill>
                  <a:srgbClr val="292929"/>
                </a:solidFill>
              </a:rPr>
              <a:t>4 г.,</a:t>
            </a:r>
            <a:endParaRPr lang="en-US" b="1" dirty="0">
              <a:solidFill>
                <a:srgbClr val="292929"/>
              </a:solidFill>
            </a:endParaRPr>
          </a:p>
          <a:p>
            <a:pPr algn="ctr"/>
            <a:r>
              <a:rPr lang="ru-RU" b="1" dirty="0" smtClean="0">
                <a:solidFill>
                  <a:srgbClr val="292929"/>
                </a:solidFill>
              </a:rPr>
              <a:t>Обнинск</a:t>
            </a:r>
            <a:endParaRPr lang="ru-RU" b="1" dirty="0">
              <a:solidFill>
                <a:srgbClr val="2929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75724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837152"/>
          </a:xfrm>
        </p:spPr>
        <p:txBody>
          <a:bodyPr/>
          <a:lstStyle/>
          <a:p>
            <a:r>
              <a:rPr lang="ru-RU" sz="3200" dirty="0" smtClean="0"/>
              <a:t>Отнесение к особым – выбор наиболее безопасной стратегии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852936"/>
            <a:ext cx="7704856" cy="3397853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ru-RU" sz="2400" b="1" u="sng" dirty="0" smtClean="0"/>
              <a:t>Итоги</a:t>
            </a:r>
          </a:p>
          <a:p>
            <a:pPr marL="914400" lvl="1" indent="-514350">
              <a:spcBef>
                <a:spcPts val="1200"/>
              </a:spcBef>
              <a:buFont typeface="+mj-lt"/>
              <a:buAutoNum type="arabicPeriod"/>
            </a:pPr>
            <a:r>
              <a:rPr lang="ru-RU" sz="2200" b="1" dirty="0" smtClean="0"/>
              <a:t>Доза облучения персонала и населения уменьшается не менее чем в 10 раз</a:t>
            </a:r>
            <a:r>
              <a:rPr lang="en-US" sz="2200" b="1" dirty="0"/>
              <a:t>.</a:t>
            </a:r>
            <a:endParaRPr lang="ru-RU" sz="2200" b="1" dirty="0" smtClean="0"/>
          </a:p>
          <a:p>
            <a:pPr marL="914400" lvl="1" indent="-514350">
              <a:spcBef>
                <a:spcPts val="1200"/>
              </a:spcBef>
              <a:buFont typeface="+mj-lt"/>
              <a:buAutoNum type="arabicPeriod"/>
            </a:pPr>
            <a:r>
              <a:rPr lang="ru-RU" sz="2200" b="1" dirty="0" smtClean="0"/>
              <a:t>Риски потенциального облучения снижаются</a:t>
            </a:r>
            <a:r>
              <a:rPr lang="en-US" sz="2200" b="1" dirty="0" smtClean="0"/>
              <a:t/>
            </a:r>
            <a:br>
              <a:rPr lang="en-US" sz="2200" b="1" dirty="0" smtClean="0"/>
            </a:br>
            <a:r>
              <a:rPr lang="ru-RU" sz="2200" b="1" dirty="0" smtClean="0"/>
              <a:t>в десятки и сотни раз.</a:t>
            </a:r>
          </a:p>
          <a:p>
            <a:pPr marL="914400" lvl="1" indent="-514350">
              <a:spcBef>
                <a:spcPts val="1200"/>
              </a:spcBef>
              <a:buFont typeface="+mj-lt"/>
              <a:buAutoNum type="arabicPeriod"/>
            </a:pPr>
            <a:r>
              <a:rPr lang="ru-RU" sz="2200" b="1" dirty="0" smtClean="0"/>
              <a:t>Затраты на обращение сокращаются </a:t>
            </a:r>
            <a:r>
              <a:rPr lang="en-US" sz="2200" b="1" dirty="0" smtClean="0"/>
              <a:t/>
            </a:r>
            <a:br>
              <a:rPr lang="en-US" sz="2200" b="1" dirty="0" smtClean="0"/>
            </a:br>
            <a:r>
              <a:rPr lang="ru-RU" sz="2200" b="1" dirty="0" smtClean="0"/>
              <a:t>в десятки раз.</a:t>
            </a:r>
          </a:p>
          <a:p>
            <a:pPr marL="914400" lvl="1" indent="-514350">
              <a:spcBef>
                <a:spcPts val="1200"/>
              </a:spcBef>
              <a:buFont typeface="+mj-lt"/>
              <a:buAutoNum type="arabicPeriod"/>
            </a:pPr>
            <a:r>
              <a:rPr lang="ru-RU" sz="2200" b="1" dirty="0" smtClean="0"/>
              <a:t>Отнесение к особым РАО в полной мере реализует </a:t>
            </a:r>
            <a:r>
              <a:rPr lang="ru-RU" sz="2200" b="1" dirty="0" err="1" smtClean="0"/>
              <a:t>международно</a:t>
            </a:r>
            <a:r>
              <a:rPr lang="ru-RU" sz="2200" b="1" dirty="0" smtClean="0"/>
              <a:t> признанные принципы радиационной защиты</a:t>
            </a:r>
            <a:r>
              <a:rPr lang="en-US" sz="2200" b="1" dirty="0" smtClean="0"/>
              <a:t>.</a:t>
            </a:r>
            <a:endParaRPr lang="ru-RU" sz="22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240E8-2DC8-4B9B-BB15-4710075093B1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586175"/>
            <a:ext cx="763284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80000"/>
              </a:lnSpc>
              <a:spcBef>
                <a:spcPts val="1200"/>
              </a:spcBef>
              <a:spcAft>
                <a:spcPct val="0"/>
              </a:spcAft>
              <a:buClr>
                <a:srgbClr val="1129A1"/>
              </a:buClr>
            </a:pPr>
            <a:r>
              <a:rPr kumimoji="1" lang="ru-RU" sz="2400" b="1" kern="0" dirty="0">
                <a:solidFill>
                  <a:srgbClr val="4D4D4D"/>
                </a:solidFill>
                <a:cs typeface="Arial" pitchFamily="34" charset="0"/>
              </a:rPr>
              <a:t>Разработаны подходы и детальные инструкции по обоснованию отнесения к особым, получены референции. Идет плановый процесс. </a:t>
            </a:r>
            <a:endParaRPr kumimoji="1" lang="en-US" sz="2400" b="1" kern="0" dirty="0">
              <a:solidFill>
                <a:srgbClr val="4D4D4D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279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74119"/>
            <a:ext cx="9144000" cy="418576"/>
          </a:xfrm>
        </p:spPr>
        <p:txBody>
          <a:bodyPr/>
          <a:lstStyle/>
          <a:p>
            <a:r>
              <a:rPr lang="ru-RU" sz="3200" dirty="0" smtClean="0"/>
              <a:t>Самые сложные задачи в сфере ЗСЖЦ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705375"/>
            <a:ext cx="8229600" cy="2228302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ru-RU" dirty="0" smtClean="0"/>
              <a:t>Безупречность обоснования безопасности объектов, в том числе ранее созданных,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для российских и зарубежных специалистов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и общественности</a:t>
            </a:r>
            <a:r>
              <a:rPr lang="en-US" dirty="0"/>
              <a:t>.</a:t>
            </a:r>
            <a:r>
              <a:rPr lang="ru-RU" dirty="0" smtClean="0"/>
              <a:t>  </a:t>
            </a:r>
          </a:p>
          <a:p>
            <a:pPr>
              <a:spcBef>
                <a:spcPts val="2400"/>
              </a:spcBef>
            </a:pPr>
            <a:r>
              <a:rPr lang="ru-RU" dirty="0" smtClean="0"/>
              <a:t>Получение согласия регионов на размещение объектов окончательного захоронения РАО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0681A40-F440-407D-A1EA-610D724A03A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31169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3597927"/>
            <a:ext cx="8229600" cy="443198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/>
              <a:t>Тяжелые аварии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681A40-F440-407D-A1EA-610D724A03A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163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844824"/>
            <a:ext cx="2105043" cy="29759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6" name="i-main-pic" descr="Картинка 11 из 64"/>
          <p:cNvPicPr>
            <a:picLocks noGrp="1" noChangeAspect="1" noChangeArrowheads="1"/>
          </p:cNvPicPr>
          <p:nvPr>
            <p:ph type="title"/>
          </p:nvPr>
        </p:nvPicPr>
        <p:blipFill>
          <a:blip r:embed="rId4" cstate="print"/>
          <a:stretch>
            <a:fillRect/>
          </a:stretch>
        </p:blipFill>
        <p:spPr>
          <a:xfrm>
            <a:off x="107504" y="1352400"/>
            <a:ext cx="1672591" cy="2076600"/>
          </a:xfrm>
          <a:noFill/>
          <a:effectLst/>
        </p:spPr>
      </p:pic>
      <p:sp>
        <p:nvSpPr>
          <p:cNvPr id="1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27FFFA2-9496-4842-BE81-A85EE5C644F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3795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635896" y="2283260"/>
            <a:ext cx="5436095" cy="2188291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1800" b="1" dirty="0" smtClean="0"/>
              <a:t>Основные выводы доклада НКДАР ООН 2000 «Влияние облучения на состояние здоровья вследствие Чернобыльской аварии»:</a:t>
            </a:r>
            <a:endParaRPr lang="en-US" sz="1800" b="1" dirty="0" smtClean="0"/>
          </a:p>
          <a:p>
            <a:pPr marL="285750" lvl="1" eaLnBrk="1" hangingPunct="1"/>
            <a:r>
              <a:rPr lang="ru-RU" sz="1800" b="1" dirty="0" smtClean="0"/>
              <a:t>чернобыльское радиационное воздействие не сказалось</a:t>
            </a:r>
            <a:r>
              <a:rPr lang="en-US" sz="1800" b="1" dirty="0" smtClean="0"/>
              <a:t> </a:t>
            </a:r>
            <a:r>
              <a:rPr lang="ru-RU" sz="1800" b="1" dirty="0" smtClean="0"/>
              <a:t>на здоровье населения; </a:t>
            </a:r>
            <a:endParaRPr lang="en-US" sz="1800" b="1" dirty="0" smtClean="0"/>
          </a:p>
          <a:p>
            <a:pPr marL="285750" lvl="1" eaLnBrk="1" hangingPunct="1"/>
            <a:r>
              <a:rPr lang="ru-RU" sz="1800" b="1" dirty="0" smtClean="0"/>
              <a:t>зарегистрированные и ожидаемые воздействия не стоят в ряду приоритетных задач</a:t>
            </a:r>
            <a:r>
              <a:rPr lang="en-US" sz="1800" b="1" dirty="0" smtClean="0"/>
              <a:t> </a:t>
            </a:r>
            <a:r>
              <a:rPr lang="ru-RU" sz="1800" b="1" dirty="0" smtClean="0"/>
              <a:t>здравоохранения,</a:t>
            </a:r>
            <a:r>
              <a:rPr lang="en-US" sz="1800" b="1" dirty="0" smtClean="0"/>
              <a:t> </a:t>
            </a:r>
            <a:r>
              <a:rPr lang="ru-RU" sz="1800" b="1" dirty="0" smtClean="0"/>
              <a:t>а относятся 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ru-RU" sz="1800" b="1" dirty="0" smtClean="0"/>
              <a:t>к радиационной</a:t>
            </a:r>
            <a:r>
              <a:rPr lang="en-US" sz="1800" b="1" dirty="0" smtClean="0"/>
              <a:t> </a:t>
            </a:r>
            <a:r>
              <a:rPr lang="ru-RU" sz="1800" b="1" dirty="0" smtClean="0"/>
              <a:t>эпидемиологии</a:t>
            </a:r>
            <a:r>
              <a:rPr lang="en-US" sz="1800" b="1" dirty="0" smtClean="0"/>
              <a:t>. </a:t>
            </a:r>
            <a:endParaRPr lang="ru-RU" sz="1800" b="1" dirty="0" smtClean="0">
              <a:solidFill>
                <a:srgbClr val="002060"/>
              </a:solidFill>
            </a:endParaRPr>
          </a:p>
        </p:txBody>
      </p:sp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1779587" y="260648"/>
            <a:ext cx="5584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Выводы НКДАР ООН</a:t>
            </a: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007096" y="5509681"/>
            <a:ext cx="79573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lnSpc>
                <a:spcPct val="80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Char char="§"/>
              <a:defRPr sz="2600" b="1">
                <a:solidFill>
                  <a:srgbClr val="4D4D4D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lnSpc>
                <a:spcPct val="80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400" b="1">
                <a:solidFill>
                  <a:srgbClr val="4D4D4D"/>
                </a:solidFill>
                <a:latin typeface="Arial" pitchFamily="34" charset="0"/>
              </a:defRPr>
            </a:lvl2pPr>
            <a:lvl3pPr marL="1143000" indent="-228600" algn="l" rtl="0" eaLnBrk="1" fontAlgn="base" hangingPunct="1">
              <a:lnSpc>
                <a:spcPct val="80000"/>
              </a:lnSpc>
              <a:spcBef>
                <a:spcPct val="35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rgbClr val="4D4D4D"/>
                </a:solidFill>
                <a:latin typeface="Arial" pitchFamily="34" charset="0"/>
              </a:defRPr>
            </a:lvl3pPr>
            <a:lvl4pPr marL="1600200" indent="-228600" algn="l" rtl="0" eaLnBrk="1" fontAlgn="base" hangingPunct="1">
              <a:lnSpc>
                <a:spcPct val="80000"/>
              </a:lnSpc>
              <a:spcBef>
                <a:spcPct val="35000"/>
              </a:spcBef>
              <a:spcAft>
                <a:spcPct val="0"/>
              </a:spcAft>
              <a:buChar char="–"/>
              <a:defRPr sz="2000" b="1">
                <a:solidFill>
                  <a:srgbClr val="4D4D4D"/>
                </a:solidFill>
                <a:latin typeface="Arial" pitchFamily="34" charset="0"/>
              </a:defRPr>
            </a:lvl4pPr>
            <a:lvl5pPr marL="2057400" indent="-228600" algn="l" rtl="0" eaLnBrk="1" fontAlgn="base" hangingPunct="1">
              <a:lnSpc>
                <a:spcPct val="80000"/>
              </a:lnSpc>
              <a:spcBef>
                <a:spcPct val="35000"/>
              </a:spcBef>
              <a:spcAft>
                <a:spcPct val="0"/>
              </a:spcAft>
              <a:buChar char="»"/>
              <a:defRPr sz="2000" b="1">
                <a:solidFill>
                  <a:srgbClr val="4D4D4D"/>
                </a:solidFill>
                <a:latin typeface="Arial" pitchFamily="34" charset="0"/>
              </a:defRPr>
            </a:lvl5pPr>
            <a:lvl6pPr marL="2514600" indent="-228600" algn="l" rtl="0" eaLnBrk="1" fontAlgn="base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ru-RU" sz="1200" kern="0" dirty="0" smtClean="0">
                <a:solidFill>
                  <a:srgbClr val="002060"/>
                </a:solidFill>
              </a:rPr>
              <a:t>Доклад НКДАР ООН </a:t>
            </a:r>
            <a:r>
              <a:rPr lang="en-US" sz="1200" kern="0" dirty="0" smtClean="0">
                <a:solidFill>
                  <a:srgbClr val="002060"/>
                </a:solidFill>
              </a:rPr>
              <a:t>1988 </a:t>
            </a:r>
            <a:r>
              <a:rPr lang="ru-RU" sz="1200" kern="0" dirty="0" smtClean="0">
                <a:solidFill>
                  <a:srgbClr val="002060"/>
                </a:solidFill>
              </a:rPr>
              <a:t>, Приложение к дополнению </a:t>
            </a:r>
            <a:r>
              <a:rPr lang="en-US" sz="1200" kern="0" dirty="0" smtClean="0">
                <a:solidFill>
                  <a:srgbClr val="002060"/>
                </a:solidFill>
              </a:rPr>
              <a:t>G, </a:t>
            </a:r>
            <a:r>
              <a:rPr lang="ru-RU" sz="1200" kern="0" dirty="0" smtClean="0">
                <a:solidFill>
                  <a:srgbClr val="002060"/>
                </a:solidFill>
              </a:rPr>
              <a:t>«Ранние последствия высоких доз радиации </a:t>
            </a:r>
            <a:br>
              <a:rPr lang="ru-RU" sz="1200" kern="0" dirty="0" smtClean="0">
                <a:solidFill>
                  <a:srgbClr val="002060"/>
                </a:solidFill>
              </a:rPr>
            </a:br>
            <a:r>
              <a:rPr lang="ru-RU" sz="1200" kern="0" dirty="0" smtClean="0">
                <a:solidFill>
                  <a:srgbClr val="002060"/>
                </a:solidFill>
              </a:rPr>
              <a:t>у людей»</a:t>
            </a:r>
            <a:r>
              <a:rPr lang="en-US" sz="1200" kern="0" dirty="0" smtClean="0">
                <a:solidFill>
                  <a:srgbClr val="002060"/>
                </a:solidFill>
              </a:rPr>
              <a:t>, </a:t>
            </a:r>
            <a:r>
              <a:rPr lang="ru-RU" sz="1200" kern="0" dirty="0" smtClean="0">
                <a:solidFill>
                  <a:srgbClr val="002060"/>
                </a:solidFill>
              </a:rPr>
              <a:t>Воздействие сильного излучения у жертв Чернобыльской аварии</a:t>
            </a:r>
            <a:r>
              <a:rPr lang="en-US" sz="1200" kern="0" dirty="0" smtClean="0">
                <a:solidFill>
                  <a:srgbClr val="002060"/>
                </a:solidFill>
              </a:rPr>
              <a:t>;</a:t>
            </a:r>
          </a:p>
          <a:p>
            <a:pPr marL="0" indent="0">
              <a:buFontTx/>
              <a:buNone/>
            </a:pPr>
            <a:r>
              <a:rPr lang="ru-RU" sz="1200" kern="0" dirty="0" smtClean="0">
                <a:solidFill>
                  <a:srgbClr val="002060"/>
                </a:solidFill>
              </a:rPr>
              <a:t>Научный комитет по действию атомной радиации ООН (НКДАР ООН</a:t>
            </a:r>
            <a:r>
              <a:rPr lang="en-US" sz="1200" kern="0" dirty="0" smtClean="0">
                <a:solidFill>
                  <a:srgbClr val="002060"/>
                </a:solidFill>
              </a:rPr>
              <a:t>). </a:t>
            </a:r>
            <a:r>
              <a:rPr lang="ru-RU" sz="1200" kern="0" dirty="0" smtClean="0">
                <a:solidFill>
                  <a:srgbClr val="002060"/>
                </a:solidFill>
              </a:rPr>
              <a:t>Источники и воздействие ионизирующего излучения</a:t>
            </a:r>
            <a:r>
              <a:rPr lang="en-US" sz="1200" kern="0" dirty="0" smtClean="0">
                <a:solidFill>
                  <a:srgbClr val="002060"/>
                </a:solidFill>
              </a:rPr>
              <a:t>. </a:t>
            </a:r>
            <a:r>
              <a:rPr lang="ru-RU" sz="1200" kern="0" dirty="0" smtClean="0">
                <a:solidFill>
                  <a:srgbClr val="002060"/>
                </a:solidFill>
              </a:rPr>
              <a:t>Доклад 2000 Генеральной Ассамблее, том 2, Воздействия</a:t>
            </a:r>
            <a:r>
              <a:rPr lang="en-US" sz="1200" kern="0" dirty="0" smtClean="0">
                <a:solidFill>
                  <a:srgbClr val="002060"/>
                </a:solidFill>
              </a:rPr>
              <a:t>;</a:t>
            </a:r>
            <a:endParaRPr lang="ru-RU" sz="1200" kern="0" dirty="0" smtClean="0">
              <a:solidFill>
                <a:srgbClr val="002060"/>
              </a:solidFill>
            </a:endParaRPr>
          </a:p>
          <a:p>
            <a:pPr marL="0" indent="0">
              <a:buFontTx/>
              <a:buNone/>
            </a:pPr>
            <a:r>
              <a:rPr lang="ru-RU" sz="1200" kern="0" dirty="0" smtClean="0">
                <a:solidFill>
                  <a:srgbClr val="002060"/>
                </a:solidFill>
              </a:rPr>
              <a:t>Доклад НКДАР ООН </a:t>
            </a:r>
            <a:r>
              <a:rPr lang="en-US" sz="1200" kern="0" dirty="0" smtClean="0">
                <a:solidFill>
                  <a:srgbClr val="002060"/>
                </a:solidFill>
              </a:rPr>
              <a:t>2008 </a:t>
            </a:r>
            <a:r>
              <a:rPr lang="ru-RU" sz="1200" kern="0" dirty="0" smtClean="0">
                <a:solidFill>
                  <a:srgbClr val="002060"/>
                </a:solidFill>
              </a:rPr>
              <a:t>Генеральной Ассамблее, том 2</a:t>
            </a:r>
            <a:r>
              <a:rPr lang="en-US" sz="1200" kern="0" dirty="0" smtClean="0">
                <a:solidFill>
                  <a:srgbClr val="002060"/>
                </a:solidFill>
              </a:rPr>
              <a:t> </a:t>
            </a:r>
            <a:r>
              <a:rPr lang="ru-RU" sz="1200" kern="0" dirty="0" smtClean="0">
                <a:solidFill>
                  <a:srgbClr val="002060"/>
                </a:solidFill>
              </a:rPr>
              <a:t>Дополнение</a:t>
            </a:r>
            <a:r>
              <a:rPr lang="en-US" sz="1200" kern="0" dirty="0" smtClean="0">
                <a:solidFill>
                  <a:srgbClr val="002060"/>
                </a:solidFill>
              </a:rPr>
              <a:t> D. </a:t>
            </a:r>
            <a:r>
              <a:rPr lang="ru-RU" sz="1200" kern="0" dirty="0" smtClean="0">
                <a:solidFill>
                  <a:srgbClr val="002060"/>
                </a:solidFill>
              </a:rPr>
              <a:t>Влияние облучения на </a:t>
            </a:r>
            <a:br>
              <a:rPr lang="ru-RU" sz="1200" kern="0" dirty="0" smtClean="0">
                <a:solidFill>
                  <a:srgbClr val="002060"/>
                </a:solidFill>
              </a:rPr>
            </a:br>
            <a:r>
              <a:rPr lang="ru-RU" sz="1200" kern="0" dirty="0" smtClean="0">
                <a:solidFill>
                  <a:srgbClr val="002060"/>
                </a:solidFill>
              </a:rPr>
              <a:t>состояние здоровья вследствие Чернобыльской аварии, Нью-Йорк, 2011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>
            <a:off x="1007096" y="5437673"/>
            <a:ext cx="7813376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901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Rectangle 10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8532813" y="6524625"/>
            <a:ext cx="611187" cy="187325"/>
          </a:xfrm>
          <a:prstGeom prst="rect">
            <a:avLst/>
          </a:prstGeom>
          <a:noFill/>
        </p:spPr>
        <p:txBody>
          <a:bodyPr/>
          <a:lstStyle/>
          <a:p>
            <a:fld id="{D3ADBA75-AA07-46EA-95BD-97F8726B0E4B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25634" name="Line 2"/>
          <p:cNvSpPr>
            <a:spLocks noChangeShapeType="1"/>
          </p:cNvSpPr>
          <p:nvPr/>
        </p:nvSpPr>
        <p:spPr bwMode="auto">
          <a:xfrm>
            <a:off x="6008688" y="2938463"/>
            <a:ext cx="1074737" cy="1941512"/>
          </a:xfrm>
          <a:prstGeom prst="line">
            <a:avLst/>
          </a:prstGeom>
          <a:noFill/>
          <a:ln w="190500">
            <a:solidFill>
              <a:srgbClr val="C0C0C0"/>
            </a:solidFill>
            <a:round/>
            <a:headEnd/>
            <a:tailEnd type="stealth" w="sm" len="sm"/>
          </a:ln>
        </p:spPr>
        <p:txBody>
          <a:bodyPr lIns="90488" tIns="44450" rIns="90488" bIns="44450"/>
          <a:lstStyle/>
          <a:p>
            <a:endParaRPr lang="ru-RU"/>
          </a:p>
        </p:txBody>
      </p:sp>
      <p:sp>
        <p:nvSpPr>
          <p:cNvPr id="325635" name="Line 3"/>
          <p:cNvSpPr>
            <a:spLocks noChangeShapeType="1"/>
          </p:cNvSpPr>
          <p:nvPr/>
        </p:nvSpPr>
        <p:spPr bwMode="auto">
          <a:xfrm flipH="1">
            <a:off x="2051050" y="2992438"/>
            <a:ext cx="1139825" cy="1876425"/>
          </a:xfrm>
          <a:prstGeom prst="line">
            <a:avLst/>
          </a:prstGeom>
          <a:noFill/>
          <a:ln w="190500">
            <a:solidFill>
              <a:srgbClr val="C0C0C0"/>
            </a:solidFill>
            <a:round/>
            <a:headEnd/>
            <a:tailEnd type="stealth" w="sm" len="sm"/>
          </a:ln>
        </p:spPr>
        <p:txBody>
          <a:bodyPr lIns="90488" tIns="44450" rIns="90488" bIns="44450"/>
          <a:lstStyle/>
          <a:p>
            <a:endParaRPr lang="ru-RU"/>
          </a:p>
        </p:txBody>
      </p:sp>
      <p:sp>
        <p:nvSpPr>
          <p:cNvPr id="325636" name="Line 4"/>
          <p:cNvSpPr>
            <a:spLocks noChangeShapeType="1"/>
          </p:cNvSpPr>
          <p:nvPr/>
        </p:nvSpPr>
        <p:spPr bwMode="auto">
          <a:xfrm>
            <a:off x="6251575" y="2822575"/>
            <a:ext cx="863600" cy="858838"/>
          </a:xfrm>
          <a:prstGeom prst="line">
            <a:avLst/>
          </a:prstGeom>
          <a:noFill/>
          <a:ln w="190500">
            <a:solidFill>
              <a:srgbClr val="C0C0C0"/>
            </a:solidFill>
            <a:round/>
            <a:headEnd/>
            <a:tailEnd type="stealth" w="sm" len="sm"/>
          </a:ln>
        </p:spPr>
        <p:txBody>
          <a:bodyPr lIns="90488" tIns="44450" rIns="90488" bIns="44450"/>
          <a:lstStyle/>
          <a:p>
            <a:endParaRPr lang="ru-RU"/>
          </a:p>
        </p:txBody>
      </p:sp>
      <p:sp>
        <p:nvSpPr>
          <p:cNvPr id="325637" name="Line 5"/>
          <p:cNvSpPr>
            <a:spLocks noChangeShapeType="1"/>
          </p:cNvSpPr>
          <p:nvPr/>
        </p:nvSpPr>
        <p:spPr bwMode="auto">
          <a:xfrm flipH="1">
            <a:off x="2105025" y="2806700"/>
            <a:ext cx="917575" cy="860425"/>
          </a:xfrm>
          <a:prstGeom prst="line">
            <a:avLst/>
          </a:prstGeom>
          <a:noFill/>
          <a:ln w="190500">
            <a:solidFill>
              <a:srgbClr val="C0C0C0"/>
            </a:solidFill>
            <a:round/>
            <a:headEnd/>
            <a:tailEnd type="stealth" w="sm" len="sm"/>
          </a:ln>
        </p:spPr>
        <p:txBody>
          <a:bodyPr lIns="90488" tIns="44450" rIns="90488" bIns="44450"/>
          <a:lstStyle/>
          <a:p>
            <a:endParaRPr lang="ru-RU"/>
          </a:p>
        </p:txBody>
      </p:sp>
      <p:sp>
        <p:nvSpPr>
          <p:cNvPr id="47112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66200" cy="828675"/>
          </a:xfrm>
        </p:spPr>
        <p:txBody>
          <a:bodyPr/>
          <a:lstStyle/>
          <a:p>
            <a:r>
              <a:rPr lang="ru-RU" sz="3200" dirty="0" smtClean="0"/>
              <a:t>ИБРАЭ в системе противоаварийного реагирования</a:t>
            </a:r>
          </a:p>
        </p:txBody>
      </p:sp>
      <p:sp>
        <p:nvSpPr>
          <p:cNvPr id="193543" name="Rectangle 7"/>
          <p:cNvSpPr>
            <a:spLocks noChangeArrowheads="1"/>
          </p:cNvSpPr>
          <p:nvPr/>
        </p:nvSpPr>
        <p:spPr bwMode="gray">
          <a:xfrm>
            <a:off x="7091363" y="1323975"/>
            <a:ext cx="1905000" cy="1477963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47114" name="Picture 8" descr="скц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2638" y="1668463"/>
            <a:ext cx="1824037" cy="1090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5641" name="Text Box 9"/>
          <p:cNvSpPr txBox="1">
            <a:spLocks noChangeArrowheads="1"/>
          </p:cNvSpPr>
          <p:nvPr/>
        </p:nvSpPr>
        <p:spPr bwMode="auto">
          <a:xfrm>
            <a:off x="7088188" y="1320800"/>
            <a:ext cx="1911350" cy="269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90488" tIns="44450" rIns="90488" bIns="44450">
            <a:spAutoFit/>
          </a:bodyPr>
          <a:lstStyle/>
          <a:p>
            <a:pPr algn="ctr" defTabSz="762000" eaLnBrk="0" hangingPunct="0">
              <a:lnSpc>
                <a:spcPct val="85000"/>
              </a:lnSpc>
            </a:pPr>
            <a:r>
              <a:rPr lang="ru-RU" sz="1400" b="1">
                <a:solidFill>
                  <a:schemeClr val="bg1"/>
                </a:solidFill>
              </a:rPr>
              <a:t>СКЦ</a:t>
            </a:r>
            <a:r>
              <a:rPr lang="en-US" sz="1400" b="1">
                <a:solidFill>
                  <a:schemeClr val="bg1"/>
                </a:solidFill>
              </a:rPr>
              <a:t>, </a:t>
            </a:r>
            <a:r>
              <a:rPr lang="ru-RU" sz="1400" b="1">
                <a:solidFill>
                  <a:schemeClr val="bg1"/>
                </a:solidFill>
              </a:rPr>
              <a:t>Росатом</a:t>
            </a:r>
          </a:p>
        </p:txBody>
      </p:sp>
      <p:sp>
        <p:nvSpPr>
          <p:cNvPr id="193546" name="Rectangle 10"/>
          <p:cNvSpPr>
            <a:spLocks noChangeArrowheads="1"/>
          </p:cNvSpPr>
          <p:nvPr/>
        </p:nvSpPr>
        <p:spPr bwMode="gray">
          <a:xfrm>
            <a:off x="7091363" y="2992438"/>
            <a:ext cx="1905000" cy="1611312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47117" name="Picture 11" descr="gosatomnadz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1050" y="3522663"/>
            <a:ext cx="1827213" cy="985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5644" name="Text Box 12"/>
          <p:cNvSpPr txBox="1">
            <a:spLocks noChangeArrowheads="1"/>
          </p:cNvSpPr>
          <p:nvPr/>
        </p:nvSpPr>
        <p:spPr bwMode="auto">
          <a:xfrm>
            <a:off x="6888163" y="2978150"/>
            <a:ext cx="2311400" cy="4508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90488" tIns="44450" rIns="90488" bIns="44450">
            <a:spAutoFit/>
          </a:bodyPr>
          <a:lstStyle/>
          <a:p>
            <a:pPr algn="ctr" defTabSz="762000" eaLnBrk="0" hangingPunct="0">
              <a:lnSpc>
                <a:spcPct val="85000"/>
              </a:lnSpc>
            </a:pPr>
            <a:r>
              <a:rPr lang="ru-RU" sz="1400" b="1">
                <a:solidFill>
                  <a:schemeClr val="bg1"/>
                </a:solidFill>
              </a:rPr>
              <a:t>Информационный центр</a:t>
            </a:r>
            <a:r>
              <a:rPr lang="en-US" sz="1400" b="1">
                <a:solidFill>
                  <a:schemeClr val="bg1"/>
                </a:solidFill>
              </a:rPr>
              <a:t>, </a:t>
            </a:r>
            <a:r>
              <a:rPr lang="ru-RU" sz="1400" b="1">
                <a:solidFill>
                  <a:schemeClr val="bg1"/>
                </a:solidFill>
              </a:rPr>
              <a:t>Ростехнадзор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33350" y="2960688"/>
            <a:ext cx="1905000" cy="1676400"/>
            <a:chOff x="94" y="1991"/>
            <a:chExt cx="1200" cy="1215"/>
          </a:xfrm>
        </p:grpSpPr>
        <p:sp>
          <p:nvSpPr>
            <p:cNvPr id="193550" name="Rectangle 14"/>
            <p:cNvSpPr>
              <a:spLocks noChangeArrowheads="1"/>
            </p:cNvSpPr>
            <p:nvPr/>
          </p:nvSpPr>
          <p:spPr bwMode="gray">
            <a:xfrm>
              <a:off x="94" y="1991"/>
              <a:ext cx="1200" cy="1215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47146" name="Picture 15" descr="a4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6" y="2386"/>
              <a:ext cx="1162" cy="77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25646" name="Text Box 16"/>
          <p:cNvSpPr txBox="1">
            <a:spLocks noChangeArrowheads="1"/>
          </p:cNvSpPr>
          <p:nvPr/>
        </p:nvSpPr>
        <p:spPr bwMode="auto">
          <a:xfrm>
            <a:off x="142875" y="2978150"/>
            <a:ext cx="1887538" cy="4508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90488" tIns="44450" rIns="90488" bIns="44450">
            <a:spAutoFit/>
          </a:bodyPr>
          <a:lstStyle/>
          <a:p>
            <a:pPr algn="ctr" defTabSz="762000" eaLnBrk="0" hangingPunct="0">
              <a:lnSpc>
                <a:spcPct val="85000"/>
              </a:lnSpc>
            </a:pPr>
            <a:r>
              <a:rPr lang="ru-RU" sz="1400" b="1">
                <a:solidFill>
                  <a:schemeClr val="bg1"/>
                </a:solidFill>
              </a:rPr>
              <a:t>КЦ концерна </a:t>
            </a:r>
            <a:r>
              <a:rPr lang="en-US" sz="1400" b="1">
                <a:solidFill>
                  <a:schemeClr val="bg1"/>
                </a:solidFill>
              </a:rPr>
              <a:t>“</a:t>
            </a:r>
            <a:r>
              <a:rPr lang="ru-RU" sz="1400" b="1">
                <a:solidFill>
                  <a:schemeClr val="bg1"/>
                </a:solidFill>
              </a:rPr>
              <a:t>Росэнергоатом</a:t>
            </a:r>
            <a:r>
              <a:rPr lang="en-US" sz="1400" b="1">
                <a:solidFill>
                  <a:schemeClr val="bg1"/>
                </a:solidFill>
              </a:rPr>
              <a:t>”</a:t>
            </a:r>
            <a:endParaRPr lang="ru-RU" sz="1400" b="1">
              <a:solidFill>
                <a:schemeClr val="bg1"/>
              </a:solidFill>
            </a:endParaRPr>
          </a:p>
        </p:txBody>
      </p:sp>
      <p:sp>
        <p:nvSpPr>
          <p:cNvPr id="193553" name="Rectangle 17"/>
          <p:cNvSpPr>
            <a:spLocks noChangeArrowheads="1"/>
          </p:cNvSpPr>
          <p:nvPr/>
        </p:nvSpPr>
        <p:spPr bwMode="gray">
          <a:xfrm>
            <a:off x="107950" y="4837113"/>
            <a:ext cx="1955800" cy="16129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47122" name="Picture 18" descr="DCP_00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3" y="5238750"/>
            <a:ext cx="1628775" cy="1125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5649" name="Text Box 19"/>
          <p:cNvSpPr txBox="1">
            <a:spLocks noChangeArrowheads="1"/>
          </p:cNvSpPr>
          <p:nvPr/>
        </p:nvSpPr>
        <p:spPr bwMode="auto">
          <a:xfrm>
            <a:off x="34925" y="4884738"/>
            <a:ext cx="2103438" cy="269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90488" tIns="44450" rIns="90488" bIns="44450">
            <a:spAutoFit/>
          </a:bodyPr>
          <a:lstStyle/>
          <a:p>
            <a:pPr algn="ctr" defTabSz="762000" eaLnBrk="0" hangingPunct="0">
              <a:lnSpc>
                <a:spcPct val="85000"/>
              </a:lnSpc>
            </a:pPr>
            <a:r>
              <a:rPr lang="ru-RU" sz="1400" b="1">
                <a:solidFill>
                  <a:schemeClr val="bg1"/>
                </a:solidFill>
              </a:rPr>
              <a:t>МЧС</a:t>
            </a:r>
            <a:r>
              <a:rPr lang="en-US" sz="1400" b="1">
                <a:solidFill>
                  <a:schemeClr val="bg1"/>
                </a:solidFill>
              </a:rPr>
              <a:t>, </a:t>
            </a:r>
            <a:r>
              <a:rPr lang="ru-RU" sz="1400" b="1">
                <a:solidFill>
                  <a:schemeClr val="bg1"/>
                </a:solidFill>
              </a:rPr>
              <a:t>Москва</a:t>
            </a:r>
          </a:p>
        </p:txBody>
      </p:sp>
      <p:sp>
        <p:nvSpPr>
          <p:cNvPr id="193556" name="Rectangle 20"/>
          <p:cNvSpPr>
            <a:spLocks noChangeArrowheads="1"/>
          </p:cNvSpPr>
          <p:nvPr/>
        </p:nvSpPr>
        <p:spPr bwMode="gray">
          <a:xfrm>
            <a:off x="7080250" y="4867275"/>
            <a:ext cx="1925638" cy="15525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25651" name="Text Box 21"/>
          <p:cNvSpPr txBox="1">
            <a:spLocks noChangeArrowheads="1"/>
          </p:cNvSpPr>
          <p:nvPr/>
        </p:nvSpPr>
        <p:spPr bwMode="auto">
          <a:xfrm>
            <a:off x="6546850" y="4830763"/>
            <a:ext cx="3043238" cy="4508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90488" tIns="44450" rIns="90488" bIns="44450">
            <a:spAutoFit/>
          </a:bodyPr>
          <a:lstStyle/>
          <a:p>
            <a:pPr algn="ctr" defTabSz="762000" eaLnBrk="0" hangingPunct="0">
              <a:lnSpc>
                <a:spcPct val="85000"/>
              </a:lnSpc>
            </a:pPr>
            <a:r>
              <a:rPr lang="ru-RU" sz="1400" b="1">
                <a:solidFill>
                  <a:schemeClr val="bg1"/>
                </a:solidFill>
              </a:rPr>
              <a:t>МЧС</a:t>
            </a:r>
            <a:r>
              <a:rPr lang="en-US" sz="1400" b="1">
                <a:solidFill>
                  <a:schemeClr val="bg1"/>
                </a:solidFill>
              </a:rPr>
              <a:t>,</a:t>
            </a:r>
            <a:br>
              <a:rPr lang="en-US" sz="1400" b="1">
                <a:solidFill>
                  <a:schemeClr val="bg1"/>
                </a:solidFill>
              </a:rPr>
            </a:br>
            <a:r>
              <a:rPr lang="ru-RU" sz="1400" b="1">
                <a:solidFill>
                  <a:schemeClr val="bg1"/>
                </a:solidFill>
              </a:rPr>
              <a:t>Мурманская область</a:t>
            </a:r>
          </a:p>
        </p:txBody>
      </p:sp>
      <p:pic>
        <p:nvPicPr>
          <p:cNvPr id="47126" name="Picture 22" descr="12_20_0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86613" y="5273675"/>
            <a:ext cx="1716087" cy="1095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27" name="Picture 23" descr="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4800" y="1922463"/>
            <a:ext cx="3454400" cy="1146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5654" name="Text Box 24"/>
          <p:cNvSpPr txBox="1">
            <a:spLocks noChangeArrowheads="1"/>
          </p:cNvSpPr>
          <p:nvPr/>
        </p:nvSpPr>
        <p:spPr bwMode="auto">
          <a:xfrm>
            <a:off x="2844800" y="1377950"/>
            <a:ext cx="3454400" cy="503238"/>
          </a:xfrm>
          <a:prstGeom prst="rect">
            <a:avLst/>
          </a:prstGeom>
          <a:solidFill>
            <a:srgbClr val="33CC33"/>
          </a:solidFill>
          <a:ln w="9525">
            <a:solidFill>
              <a:srgbClr val="C0C0C0"/>
            </a:solidFill>
            <a:miter lim="800000"/>
            <a:headEnd type="none" w="sm" len="sm"/>
            <a:tailEnd type="none" w="sm" len="sm"/>
          </a:ln>
        </p:spPr>
        <p:txBody>
          <a:bodyPr lIns="90488" tIns="44450" rIns="90488" bIns="44450"/>
          <a:lstStyle/>
          <a:p>
            <a:pPr algn="ctr" defTabSz="762000" eaLnBrk="0" hangingPunct="0">
              <a:lnSpc>
                <a:spcPct val="85000"/>
              </a:lnSpc>
            </a:pPr>
            <a:r>
              <a:rPr lang="ru-RU" sz="1600" b="1">
                <a:solidFill>
                  <a:srgbClr val="000000"/>
                </a:solidFill>
              </a:rPr>
              <a:t>Технический кризисный центр ИБРАЭ РАН</a:t>
            </a:r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34925" y="1265238"/>
            <a:ext cx="2101850" cy="1516062"/>
            <a:chOff x="35" y="797"/>
            <a:chExt cx="1324" cy="955"/>
          </a:xfrm>
        </p:grpSpPr>
        <p:sp>
          <p:nvSpPr>
            <p:cNvPr id="193562" name="Rectangle 26"/>
            <p:cNvSpPr>
              <a:spLocks noChangeArrowheads="1"/>
            </p:cNvSpPr>
            <p:nvPr/>
          </p:nvSpPr>
          <p:spPr bwMode="gray">
            <a:xfrm>
              <a:off x="87" y="797"/>
              <a:ext cx="1200" cy="955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5669" name="Text Box 27"/>
            <p:cNvSpPr txBox="1">
              <a:spLocks noChangeArrowheads="1"/>
            </p:cNvSpPr>
            <p:nvPr/>
          </p:nvSpPr>
          <p:spPr bwMode="auto">
            <a:xfrm>
              <a:off x="35" y="822"/>
              <a:ext cx="1324" cy="203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 lIns="90488" tIns="44450" rIns="90488" bIns="44450">
              <a:spAutoFit/>
            </a:bodyPr>
            <a:lstStyle/>
            <a:p>
              <a:pPr algn="ctr" defTabSz="762000" eaLnBrk="0" hangingPunct="0">
                <a:lnSpc>
                  <a:spcPct val="85000"/>
                </a:lnSpc>
              </a:pPr>
              <a:r>
                <a:rPr lang="ru-RU" b="1">
                  <a:solidFill>
                    <a:schemeClr val="bg1"/>
                  </a:solidFill>
                </a:rPr>
                <a:t>НЦУКС МЧС</a:t>
              </a:r>
              <a:endParaRPr lang="ru-RU" sz="1400" b="1">
                <a:solidFill>
                  <a:schemeClr val="bg1"/>
                </a:solidFill>
              </a:endParaRPr>
            </a:p>
          </p:txBody>
        </p:sp>
        <p:pic>
          <p:nvPicPr>
            <p:cNvPr id="47144" name="Picture 2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83" y="1024"/>
              <a:ext cx="1018" cy="6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25656" name="Line 30"/>
          <p:cNvSpPr>
            <a:spLocks noChangeShapeType="1"/>
          </p:cNvSpPr>
          <p:nvPr/>
        </p:nvSpPr>
        <p:spPr bwMode="auto">
          <a:xfrm>
            <a:off x="8043863" y="3875088"/>
            <a:ext cx="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 type="triangle" w="med" len="med"/>
          </a:ln>
        </p:spPr>
        <p:txBody>
          <a:bodyPr lIns="90488" tIns="44450" rIns="90488" bIns="44450"/>
          <a:lstStyle/>
          <a:p>
            <a:endParaRPr lang="ru-RU"/>
          </a:p>
        </p:txBody>
      </p:sp>
      <p:sp>
        <p:nvSpPr>
          <p:cNvPr id="325657" name="Line 31"/>
          <p:cNvSpPr>
            <a:spLocks noChangeShapeType="1"/>
          </p:cNvSpPr>
          <p:nvPr/>
        </p:nvSpPr>
        <p:spPr bwMode="auto">
          <a:xfrm>
            <a:off x="8043863" y="3875088"/>
            <a:ext cx="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 type="triangle" w="med" len="med"/>
          </a:ln>
        </p:spPr>
        <p:txBody>
          <a:bodyPr lIns="90488" tIns="44450" rIns="90488" bIns="44450"/>
          <a:lstStyle/>
          <a:p>
            <a:endParaRPr lang="ru-RU"/>
          </a:p>
        </p:txBody>
      </p:sp>
      <p:sp>
        <p:nvSpPr>
          <p:cNvPr id="325658" name="Line 32"/>
          <p:cNvSpPr>
            <a:spLocks noChangeShapeType="1"/>
          </p:cNvSpPr>
          <p:nvPr/>
        </p:nvSpPr>
        <p:spPr bwMode="auto">
          <a:xfrm flipH="1">
            <a:off x="2051050" y="1989138"/>
            <a:ext cx="806450" cy="0"/>
          </a:xfrm>
          <a:prstGeom prst="line">
            <a:avLst/>
          </a:prstGeom>
          <a:noFill/>
          <a:ln w="190500">
            <a:solidFill>
              <a:srgbClr val="C0C0C0"/>
            </a:solidFill>
            <a:round/>
            <a:headEnd/>
            <a:tailEnd type="stealth" w="sm" len="sm"/>
          </a:ln>
        </p:spPr>
        <p:txBody>
          <a:bodyPr lIns="90488" tIns="44450" rIns="90488" bIns="44450"/>
          <a:lstStyle/>
          <a:p>
            <a:endParaRPr lang="ru-RU"/>
          </a:p>
        </p:txBody>
      </p:sp>
      <p:sp>
        <p:nvSpPr>
          <p:cNvPr id="325659" name="Line 33"/>
          <p:cNvSpPr>
            <a:spLocks noChangeShapeType="1"/>
          </p:cNvSpPr>
          <p:nvPr/>
        </p:nvSpPr>
        <p:spPr bwMode="auto">
          <a:xfrm>
            <a:off x="6315075" y="1944688"/>
            <a:ext cx="803275" cy="3175"/>
          </a:xfrm>
          <a:prstGeom prst="line">
            <a:avLst/>
          </a:prstGeom>
          <a:noFill/>
          <a:ln w="190500">
            <a:solidFill>
              <a:srgbClr val="C0C0C0"/>
            </a:solidFill>
            <a:round/>
            <a:headEnd/>
            <a:tailEnd type="stealth" w="sm" len="sm"/>
          </a:ln>
        </p:spPr>
        <p:txBody>
          <a:bodyPr lIns="90488" tIns="44450" rIns="90488" bIns="44450"/>
          <a:lstStyle/>
          <a:p>
            <a:endParaRPr lang="ru-RU"/>
          </a:p>
        </p:txBody>
      </p:sp>
      <p:sp>
        <p:nvSpPr>
          <p:cNvPr id="193570" name="Rectangle 34"/>
          <p:cNvSpPr>
            <a:spLocks noChangeArrowheads="1"/>
          </p:cNvSpPr>
          <p:nvPr/>
        </p:nvSpPr>
        <p:spPr bwMode="gray">
          <a:xfrm>
            <a:off x="2528888" y="4875213"/>
            <a:ext cx="2025650" cy="15525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3572" name="Rectangle 36"/>
          <p:cNvSpPr>
            <a:spLocks noChangeArrowheads="1"/>
          </p:cNvSpPr>
          <p:nvPr/>
        </p:nvSpPr>
        <p:spPr bwMode="gray">
          <a:xfrm>
            <a:off x="4722813" y="4878388"/>
            <a:ext cx="1955800" cy="1528762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47136" name="Picture 37" descr="2632132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46375" y="5172075"/>
            <a:ext cx="1701800" cy="121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5663" name="Text Box 38"/>
          <p:cNvSpPr txBox="1">
            <a:spLocks noChangeArrowheads="1"/>
          </p:cNvSpPr>
          <p:nvPr/>
        </p:nvSpPr>
        <p:spPr bwMode="auto">
          <a:xfrm>
            <a:off x="2439988" y="4857750"/>
            <a:ext cx="2314575" cy="4508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90488" tIns="44450" rIns="90488" bIns="44450">
            <a:spAutoFit/>
          </a:bodyPr>
          <a:lstStyle/>
          <a:p>
            <a:pPr algn="ctr" defTabSz="762000" eaLnBrk="0" hangingPunct="0">
              <a:lnSpc>
                <a:spcPct val="85000"/>
              </a:lnSpc>
            </a:pPr>
            <a:r>
              <a:rPr lang="ru-RU" sz="1400" b="1">
                <a:solidFill>
                  <a:schemeClr val="bg1"/>
                </a:solidFill>
              </a:rPr>
              <a:t>МЧС</a:t>
            </a:r>
            <a:r>
              <a:rPr lang="en-US" sz="1400" b="1">
                <a:solidFill>
                  <a:schemeClr val="bg1"/>
                </a:solidFill>
              </a:rPr>
              <a:t>, </a:t>
            </a:r>
            <a:br>
              <a:rPr lang="en-US" sz="1400" b="1">
                <a:solidFill>
                  <a:schemeClr val="bg1"/>
                </a:solidFill>
              </a:rPr>
            </a:br>
            <a:r>
              <a:rPr lang="ru-RU" sz="1400" b="1">
                <a:solidFill>
                  <a:schemeClr val="bg1"/>
                </a:solidFill>
              </a:rPr>
              <a:t>Курская область</a:t>
            </a:r>
          </a:p>
        </p:txBody>
      </p:sp>
      <p:pic>
        <p:nvPicPr>
          <p:cNvPr id="47138" name="Picture 10" descr="Звездочка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00600" y="5260975"/>
            <a:ext cx="1827213" cy="1096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5665" name="Text Box 40"/>
          <p:cNvSpPr txBox="1">
            <a:spLocks noChangeArrowheads="1"/>
          </p:cNvSpPr>
          <p:nvPr/>
        </p:nvSpPr>
        <p:spPr bwMode="auto">
          <a:xfrm>
            <a:off x="4557713" y="4860925"/>
            <a:ext cx="2314575" cy="4254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90488" tIns="44450" rIns="90488" bIns="44450">
            <a:spAutoFit/>
          </a:bodyPr>
          <a:lstStyle/>
          <a:p>
            <a:pPr algn="ctr" defTabSz="762000" eaLnBrk="0" hangingPunct="0">
              <a:lnSpc>
                <a:spcPct val="85000"/>
              </a:lnSpc>
            </a:pPr>
            <a:r>
              <a:rPr lang="ru-RU" sz="1400" b="1">
                <a:solidFill>
                  <a:schemeClr val="bg1"/>
                </a:solidFill>
              </a:rPr>
              <a:t>МЧС</a:t>
            </a:r>
            <a:r>
              <a:rPr lang="en-US" sz="1400" b="1">
                <a:solidFill>
                  <a:schemeClr val="bg1"/>
                </a:solidFill>
              </a:rPr>
              <a:t>, </a:t>
            </a:r>
          </a:p>
          <a:p>
            <a:pPr algn="ctr" defTabSz="762000" eaLnBrk="0" hangingPunct="0">
              <a:lnSpc>
                <a:spcPct val="85000"/>
              </a:lnSpc>
            </a:pPr>
            <a:r>
              <a:rPr lang="ru-RU" sz="1200" b="1">
                <a:solidFill>
                  <a:schemeClr val="bg1"/>
                </a:solidFill>
              </a:rPr>
              <a:t>Архангельская область</a:t>
            </a:r>
          </a:p>
        </p:txBody>
      </p:sp>
      <p:sp>
        <p:nvSpPr>
          <p:cNvPr id="325666" name="Line 3"/>
          <p:cNvSpPr>
            <a:spLocks noChangeShapeType="1"/>
          </p:cNvSpPr>
          <p:nvPr/>
        </p:nvSpPr>
        <p:spPr bwMode="auto">
          <a:xfrm flipH="1">
            <a:off x="3708400" y="3068638"/>
            <a:ext cx="4763" cy="1800225"/>
          </a:xfrm>
          <a:prstGeom prst="line">
            <a:avLst/>
          </a:prstGeom>
          <a:noFill/>
          <a:ln w="190500">
            <a:solidFill>
              <a:srgbClr val="C0C0C0"/>
            </a:solidFill>
            <a:round/>
            <a:headEnd/>
            <a:tailEnd type="stealth" w="sm" len="sm"/>
          </a:ln>
        </p:spPr>
        <p:txBody>
          <a:bodyPr lIns="90488" tIns="44450" rIns="90488" bIns="44450"/>
          <a:lstStyle/>
          <a:p>
            <a:endParaRPr lang="ru-RU"/>
          </a:p>
        </p:txBody>
      </p:sp>
      <p:sp>
        <p:nvSpPr>
          <p:cNvPr id="325667" name="Line 3"/>
          <p:cNvSpPr>
            <a:spLocks noChangeShapeType="1"/>
          </p:cNvSpPr>
          <p:nvPr/>
        </p:nvSpPr>
        <p:spPr bwMode="auto">
          <a:xfrm flipH="1">
            <a:off x="5580063" y="3068638"/>
            <a:ext cx="4762" cy="1800225"/>
          </a:xfrm>
          <a:prstGeom prst="line">
            <a:avLst/>
          </a:prstGeom>
          <a:noFill/>
          <a:ln w="190500">
            <a:solidFill>
              <a:srgbClr val="C0C0C0"/>
            </a:solidFill>
            <a:round/>
            <a:headEnd/>
            <a:tailEnd type="stealth" w="sm" len="sm"/>
          </a:ln>
        </p:spPr>
        <p:txBody>
          <a:bodyPr lIns="90488" tIns="44450" rIns="90488" bIns="44450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4"/>
          <p:cNvSpPr>
            <a:spLocks noGrp="1"/>
          </p:cNvSpPr>
          <p:nvPr>
            <p:ph type="title"/>
          </p:nvPr>
        </p:nvSpPr>
        <p:spPr>
          <a:xfrm>
            <a:off x="0" y="136057"/>
            <a:ext cx="9144000" cy="627864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Расчетный анализ аварии в 1–3 блоках и 1–4 бассейнах выдержки ОЯТ на АЭС </a:t>
            </a:r>
            <a:r>
              <a:rPr lang="ru-RU" sz="2400" dirty="0" err="1" smtClean="0"/>
              <a:t>Фукусима</a:t>
            </a:r>
            <a:r>
              <a:rPr lang="ru-RU" sz="2400" dirty="0" smtClean="0"/>
              <a:t> </a:t>
            </a:r>
            <a:r>
              <a:rPr lang="ru-RU" sz="2400" dirty="0" err="1" smtClean="0"/>
              <a:t>Даичи</a:t>
            </a:r>
            <a:r>
              <a:rPr lang="ru-RU" sz="2400" dirty="0" smtClean="0"/>
              <a:t> (СОКРАТ)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10229378"/>
              </p:ext>
            </p:extLst>
          </p:nvPr>
        </p:nvGraphicFramePr>
        <p:xfrm>
          <a:off x="107950" y="2224088"/>
          <a:ext cx="5472113" cy="273685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440030"/>
                <a:gridCol w="2128282"/>
                <a:gridCol w="1903801"/>
              </a:tblGrid>
              <a:tr h="6158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Расчетное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время взрыва </a:t>
                      </a: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(водорода</a:t>
                      </a: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для 1, 2, 4)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Фактическое время взрыва </a:t>
                      </a: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(</a:t>
                      </a: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водорода для 1, 2, 4</a:t>
                      </a: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)</a:t>
                      </a: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5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Блок 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12.03           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15:16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0000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12.03     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15:36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Блок 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Превышение </a:t>
                      </a:r>
                      <a:b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</a:b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давления в ЗО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/>
                      </a:r>
                      <a:b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</a:br>
                      <a:endParaRPr kumimoji="0" lang="ru-RU" sz="1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15.03            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05:45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15.03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    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06:14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5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Блок 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14.03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         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08:00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14.03     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11:01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Блок 4 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/>
                      </a:r>
                      <a:b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</a:b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(бассейн выдержки)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Calibri" pitchFamily="34" charset="0"/>
                        <a:cs typeface="Arial" pitchFamily="34" charset="0"/>
                      </a:endParaRPr>
                    </a:p>
                  </a:txBody>
                  <a:tcPr marL="165165" marR="165165" marT="45728" marB="45728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15.03.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  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4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:00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n-lt"/>
                        </a:rPr>
                        <a:t>-05:00</a:t>
                      </a:r>
                      <a:endParaRPr kumimoji="0" lang="en-US" sz="16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15.03.        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6:00</a:t>
                      </a:r>
                      <a:endParaRPr kumimoji="0" lang="ru-RU" sz="16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+mn-lt"/>
                      </a:endParaRPr>
                    </a:p>
                  </a:txBody>
                  <a:tcPr marL="165165" marR="165165" marT="45728" marB="45728" anchor="ctr" anchorCtr="1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222" name="Picture 6" descr="BWR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95963" y="1557338"/>
            <a:ext cx="3082925" cy="40259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534" name="TextBox 6"/>
          <p:cNvSpPr txBox="1">
            <a:spLocks noChangeArrowheads="1"/>
          </p:cNvSpPr>
          <p:nvPr/>
        </p:nvSpPr>
        <p:spPr bwMode="auto">
          <a:xfrm>
            <a:off x="5616575" y="5768975"/>
            <a:ext cx="3516313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/>
              <a:t>Расчетная модель РУ </a:t>
            </a:r>
            <a:r>
              <a:rPr lang="en-US" b="1"/>
              <a:t>BWR/3</a:t>
            </a:r>
            <a:r>
              <a:rPr lang="ru-RU" b="1"/>
              <a:t> </a:t>
            </a:r>
            <a:br>
              <a:rPr lang="ru-RU" b="1"/>
            </a:br>
            <a:r>
              <a:rPr lang="ru-RU" b="1"/>
              <a:t>для кода СОКРАТ</a:t>
            </a:r>
          </a:p>
        </p:txBody>
      </p:sp>
      <p:sp>
        <p:nvSpPr>
          <p:cNvPr id="21535" name="TextBox 6"/>
          <p:cNvSpPr txBox="1">
            <a:spLocks noChangeArrowheads="1"/>
          </p:cNvSpPr>
          <p:nvPr/>
        </p:nvSpPr>
        <p:spPr bwMode="auto">
          <a:xfrm>
            <a:off x="468313" y="1692275"/>
            <a:ext cx="4806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Без учета подачи воды для охлаждения</a:t>
            </a:r>
          </a:p>
        </p:txBody>
      </p:sp>
      <p:sp>
        <p:nvSpPr>
          <p:cNvPr id="21537" name="TextBox 7"/>
          <p:cNvSpPr txBox="1">
            <a:spLocks noChangeArrowheads="1"/>
          </p:cNvSpPr>
          <p:nvPr/>
        </p:nvSpPr>
        <p:spPr bwMode="auto">
          <a:xfrm>
            <a:off x="827088" y="4221163"/>
            <a:ext cx="32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*</a:t>
            </a:r>
          </a:p>
        </p:txBody>
      </p:sp>
      <p:sp>
        <p:nvSpPr>
          <p:cNvPr id="21538" name="TextBox 8"/>
          <p:cNvSpPr txBox="1">
            <a:spLocks noChangeArrowheads="1"/>
          </p:cNvSpPr>
          <p:nvPr/>
        </p:nvSpPr>
        <p:spPr bwMode="auto">
          <a:xfrm>
            <a:off x="107505" y="5133150"/>
            <a:ext cx="5688632" cy="24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200" b="1" dirty="0"/>
              <a:t>* Информация по уровням воды и  температуре в БВ отсутствовала.</a:t>
            </a:r>
          </a:p>
        </p:txBody>
      </p:sp>
      <p:sp>
        <p:nvSpPr>
          <p:cNvPr id="11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08130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16"/>
            <a:ext cx="9144000" cy="8863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/>
              <a:t>Моделирование атмосферного переноса  с помощью </a:t>
            </a:r>
            <a:br>
              <a:rPr lang="ru-RU" sz="2400" dirty="0" smtClean="0"/>
            </a:br>
            <a:r>
              <a:rPr lang="ru-RU" sz="2400" dirty="0" smtClean="0"/>
              <a:t>ПС «Нострадамус» с учетом подробных метеоданных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на территории Японии </a:t>
            </a:r>
            <a:r>
              <a:rPr lang="en-US" sz="2400" dirty="0" smtClean="0"/>
              <a:t>(</a:t>
            </a:r>
            <a:r>
              <a:rPr lang="ru-RU" sz="2400" dirty="0" smtClean="0"/>
              <a:t>Северо-Западный след</a:t>
            </a:r>
            <a:r>
              <a:rPr lang="en-US" sz="2400" dirty="0" smtClean="0"/>
              <a:t>)</a:t>
            </a:r>
            <a:r>
              <a:rPr lang="ru-RU" sz="2400" dirty="0" smtClean="0"/>
              <a:t> 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052513"/>
            <a:ext cx="40481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1196975"/>
            <a:ext cx="1222375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076700"/>
            <a:ext cx="403225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5734050"/>
            <a:ext cx="1042987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 descr="tkc_yello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675" y="2852738"/>
            <a:ext cx="12192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6100" y="2132013"/>
            <a:ext cx="4679950" cy="3113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657" name="Line 11"/>
          <p:cNvSpPr>
            <a:spLocks noChangeShapeType="1"/>
          </p:cNvSpPr>
          <p:nvPr/>
        </p:nvSpPr>
        <p:spPr bwMode="auto">
          <a:xfrm flipV="1">
            <a:off x="1619250" y="4148138"/>
            <a:ext cx="5329238" cy="86518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8" name="Line 9"/>
          <p:cNvSpPr>
            <a:spLocks noChangeShapeType="1"/>
          </p:cNvSpPr>
          <p:nvPr/>
        </p:nvSpPr>
        <p:spPr bwMode="auto">
          <a:xfrm>
            <a:off x="1476375" y="2132013"/>
            <a:ext cx="3600450" cy="100806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659" name="Rectangle 12"/>
          <p:cNvSpPr>
            <a:spLocks noChangeArrowheads="1"/>
          </p:cNvSpPr>
          <p:nvPr/>
        </p:nvSpPr>
        <p:spPr bwMode="auto">
          <a:xfrm>
            <a:off x="6372225" y="2276475"/>
            <a:ext cx="2520950" cy="936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0000FF"/>
                </a:solidFill>
              </a:rPr>
              <a:t> ■ - Моделирование</a:t>
            </a:r>
          </a:p>
          <a:p>
            <a:r>
              <a:rPr lang="el-GR">
                <a:solidFill>
                  <a:srgbClr val="66FF33"/>
                </a:solidFill>
              </a:rPr>
              <a:t>▲</a:t>
            </a:r>
            <a:r>
              <a:rPr lang="ru-RU">
                <a:solidFill>
                  <a:srgbClr val="66FF33"/>
                </a:solidFill>
              </a:rPr>
              <a:t>-Измерения АСКРО</a:t>
            </a:r>
            <a:endParaRPr lang="el-GR">
              <a:solidFill>
                <a:srgbClr val="66FF33"/>
              </a:solidFill>
            </a:endParaRPr>
          </a:p>
          <a:p>
            <a:r>
              <a:rPr lang="ru-RU">
                <a:solidFill>
                  <a:srgbClr val="FF3300"/>
                </a:solidFill>
              </a:rPr>
              <a:t> ●-Мониторинг </a:t>
            </a:r>
            <a:r>
              <a:rPr lang="en-US">
                <a:solidFill>
                  <a:srgbClr val="FF3300"/>
                </a:solidFill>
              </a:rPr>
              <a:t>DOE</a:t>
            </a:r>
            <a:endParaRPr lang="ru-RU">
              <a:solidFill>
                <a:srgbClr val="FF3300"/>
              </a:solidFill>
            </a:endParaRPr>
          </a:p>
        </p:txBody>
      </p:sp>
      <p:sp>
        <p:nvSpPr>
          <p:cNvPr id="27660" name="Rectangle 13"/>
          <p:cNvSpPr>
            <a:spLocks noChangeArrowheads="1"/>
          </p:cNvSpPr>
          <p:nvPr/>
        </p:nvSpPr>
        <p:spPr bwMode="auto">
          <a:xfrm>
            <a:off x="4716463" y="1412875"/>
            <a:ext cx="4105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Результаты моделирования</a:t>
            </a:r>
            <a:br>
              <a:rPr lang="ru-RU" b="1"/>
            </a:br>
            <a:r>
              <a:rPr lang="ru-RU" b="1"/>
              <a:t>и данные мониторинга</a:t>
            </a:r>
          </a:p>
        </p:txBody>
      </p:sp>
    </p:spTree>
    <p:extLst>
      <p:ext uri="{BB962C8B-B14F-4D97-AF65-F5344CB8AC3E}">
        <p14:creationId xmlns:p14="http://schemas.microsoft.com/office/powerpoint/2010/main" xmlns="" val="218176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dirty="0" smtClean="0"/>
              <a:t>Общий итог аварии на</a:t>
            </a:r>
            <a:r>
              <a:rPr lang="en-US" sz="3000" dirty="0" smtClean="0"/>
              <a:t> </a:t>
            </a:r>
            <a:r>
              <a:rPr lang="ru-RU" sz="3000" dirty="0" smtClean="0"/>
              <a:t>АЭС </a:t>
            </a:r>
            <a:r>
              <a:rPr lang="ru-RU" sz="3000" dirty="0" err="1" smtClean="0"/>
              <a:t>Фукусима-Дайичи</a:t>
            </a:r>
            <a:endParaRPr lang="ru-RU" sz="3000" dirty="0" smtClean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>
          <a:xfrm>
            <a:off x="72008" y="2073851"/>
            <a:ext cx="9036496" cy="3299365"/>
          </a:xfrm>
        </p:spPr>
        <p:txBody>
          <a:bodyPr wrap="square">
            <a:spAutoFit/>
          </a:bodyPr>
          <a:lstStyle/>
          <a:p>
            <a:pPr lvl="1">
              <a:spcBef>
                <a:spcPts val="1800"/>
              </a:spcBef>
              <a:spcAft>
                <a:spcPts val="600"/>
              </a:spcAft>
            </a:pPr>
            <a:r>
              <a:rPr lang="ru-RU" sz="2800" b="1" dirty="0" smtClean="0"/>
              <a:t>Сверхнормативное облучение населения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2800" b="1" dirty="0" smtClean="0"/>
              <a:t>и персонала удалось предотвратить</a:t>
            </a:r>
            <a:r>
              <a:rPr lang="en-US" sz="2800" b="1" dirty="0" smtClean="0"/>
              <a:t>.</a:t>
            </a:r>
            <a:endParaRPr lang="ru-RU" sz="2800" b="1" dirty="0" smtClean="0"/>
          </a:p>
          <a:p>
            <a:pPr lvl="1">
              <a:spcBef>
                <a:spcPts val="1800"/>
              </a:spcBef>
              <a:spcAft>
                <a:spcPts val="600"/>
              </a:spcAft>
            </a:pPr>
            <a:r>
              <a:rPr lang="ru-RU" sz="2800" b="1" dirty="0" smtClean="0"/>
              <a:t>Ущерб от аварии превысил </a:t>
            </a:r>
            <a:r>
              <a:rPr lang="en-US" sz="2800" b="1" dirty="0" smtClean="0"/>
              <a:t>$</a:t>
            </a:r>
            <a:r>
              <a:rPr lang="ru-RU" sz="2800" b="1" dirty="0" smtClean="0"/>
              <a:t>100 млрд.</a:t>
            </a:r>
          </a:p>
          <a:p>
            <a:pPr lvl="1">
              <a:spcBef>
                <a:spcPts val="1800"/>
              </a:spcBef>
              <a:spcAft>
                <a:spcPts val="600"/>
              </a:spcAft>
            </a:pPr>
            <a:r>
              <a:rPr lang="ru-RU" sz="2800" b="1" dirty="0" smtClean="0"/>
              <a:t>Атомная энергетика Японии остановлена.</a:t>
            </a:r>
          </a:p>
          <a:p>
            <a:pPr lvl="1">
              <a:spcBef>
                <a:spcPts val="1800"/>
              </a:spcBef>
              <a:spcAft>
                <a:spcPts val="600"/>
              </a:spcAft>
            </a:pPr>
            <a:r>
              <a:rPr lang="ru-RU" sz="2800" b="1" dirty="0" smtClean="0"/>
              <a:t>Нанесен ущерб мировой атомной энергетике.</a:t>
            </a:r>
          </a:p>
          <a:p>
            <a:pPr lvl="1">
              <a:spcBef>
                <a:spcPts val="18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Количество жертв радиации равно нулю.</a:t>
            </a:r>
            <a:endParaRPr lang="en-GB" sz="2800" b="1" dirty="0" smtClean="0">
              <a:solidFill>
                <a:srgbClr val="FF0000"/>
              </a:solidFill>
            </a:endParaRPr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39697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29754984"/>
              </p:ext>
            </p:extLst>
          </p:nvPr>
        </p:nvGraphicFramePr>
        <p:xfrm>
          <a:off x="251520" y="1340769"/>
          <a:ext cx="8568953" cy="468051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44216"/>
                <a:gridCol w="1052780"/>
                <a:gridCol w="1012879"/>
                <a:gridCol w="1012879"/>
                <a:gridCol w="1012879"/>
                <a:gridCol w="2533320"/>
              </a:tblGrid>
              <a:tr h="48445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Тип аварии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/>
                        <a:t>1945–1965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/>
                        <a:t>1966–1986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/>
                        <a:t>1987–2007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Всего 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Заключение Комитета </a:t>
                      </a: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относительно полноты отчета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7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Аварии на ядерных объектах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16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40 </a:t>
                      </a:r>
                      <a:r>
                        <a:rPr lang="ru-RU" sz="1100" b="1" dirty="0" smtClean="0"/>
                        <a:t>смертей</a:t>
                      </a:r>
                      <a:r>
                        <a:rPr lang="en-US" sz="1100" b="1" dirty="0" smtClean="0"/>
                        <a:t>*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 смерти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59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Есть вероятность того, что сообщено о большей части </a:t>
                      </a:r>
                      <a:r>
                        <a:rPr lang="ru-RU" sz="1100" b="1" dirty="0" smtClean="0"/>
                        <a:t>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13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Несчастные случаи на производстве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0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20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5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25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Вероятно, о ряде смертей и травм не было сообщено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13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/>
                        <a:t>Инциденты с б</a:t>
                      </a:r>
                      <a:r>
                        <a:rPr lang="ru-RU" sz="1200" b="1" dirty="0" smtClean="0"/>
                        <a:t>есхозными ИИИ</a:t>
                      </a:r>
                      <a:r>
                        <a:rPr lang="ru-RU" sz="1200" b="1" baseline="0" dirty="0" smtClean="0"/>
                        <a:t> 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7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10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16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33 смерти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Вероятно, о ряде смертей и травм не было сообщено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668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Аварии при научно-исследовательских работах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0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0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0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0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Вероятно, о ряде смертей и травм не было сообщено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668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/>
                        <a:t>Несчастные случаи при медицинском применении </a:t>
                      </a:r>
                      <a:endParaRPr lang="ru-RU" sz="12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Неизвестно 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3 смерти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42 смерти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45 смертей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/>
                        <a:t>Очевидно, что о многих смертях и о значительном  количестве травм не было сообщено</a:t>
                      </a:r>
                      <a:endParaRPr lang="ru-RU" sz="1100" b="1" dirty="0"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6687"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smtClean="0">
                          <a:solidFill>
                            <a:schemeClr val="tx1"/>
                          </a:solidFill>
                        </a:rPr>
                        <a:t>Итого</a:t>
                      </a:r>
                      <a:r>
                        <a:rPr lang="en-US" sz="1600" b="1" u="sng" smtClean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ru-RU" sz="1600" b="1" u="sng" smtClean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  <a:p>
                      <a:pPr algn="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73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162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0" y="103493"/>
            <a:ext cx="91440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Число смертей при радиационных авариях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(На основе опубликованной информации, 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за исключением злоумышленных действий и ядерных испытаний)  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1835696" y="6248345"/>
            <a:ext cx="54726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CYR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ru-RU" sz="1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CYR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CYR"/>
                <a:ea typeface="Times New Roman" pitchFamily="18" charset="0"/>
                <a:cs typeface="Times New Roman" pitchFamily="18" charset="0"/>
              </a:rPr>
              <a:t>табл.10 стр.52 из приложения R.671 к докладу НКДАР ООН за 2008 г.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>
            <a:off x="1979712" y="6237312"/>
            <a:ext cx="5184576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1929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8787"/>
            <a:ext cx="9144000" cy="837152"/>
          </a:xfrm>
          <a:noFill/>
          <a:ln/>
        </p:spPr>
        <p:txBody>
          <a:bodyPr/>
          <a:lstStyle/>
          <a:p>
            <a:r>
              <a:rPr lang="ru-RU" sz="3200" dirty="0" smtClean="0"/>
              <a:t>Сводные данные по крупным (&gt; 5 жертв)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авариям в энергетике в 1969</a:t>
            </a:r>
            <a:r>
              <a:rPr lang="en-US" sz="3200" dirty="0" smtClean="0"/>
              <a:t>–</a:t>
            </a:r>
            <a:r>
              <a:rPr lang="ru-RU" sz="3200" dirty="0" smtClean="0"/>
              <a:t>2000</a:t>
            </a:r>
            <a:r>
              <a:rPr lang="en-US" sz="3200" dirty="0" smtClean="0"/>
              <a:t> </a:t>
            </a:r>
            <a:r>
              <a:rPr lang="ru-RU" sz="3200" dirty="0" err="1" smtClean="0"/>
              <a:t>гг</a:t>
            </a:r>
            <a:endParaRPr lang="ru-RU" sz="3200" dirty="0" smtClean="0"/>
          </a:p>
        </p:txBody>
      </p:sp>
      <p:graphicFrame>
        <p:nvGraphicFramePr>
          <p:cNvPr id="480259" name="Group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4108949722"/>
              </p:ext>
            </p:extLst>
          </p:nvPr>
        </p:nvGraphicFramePr>
        <p:xfrm>
          <a:off x="251520" y="1436709"/>
          <a:ext cx="8712968" cy="494461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16224"/>
                <a:gridCol w="924594"/>
                <a:gridCol w="1028700"/>
                <a:gridCol w="1359074"/>
                <a:gridCol w="957089"/>
                <a:gridCol w="1112837"/>
                <a:gridCol w="1314450"/>
              </a:tblGrid>
              <a:tr h="331635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  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Вид 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энергетики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Страны ОЭСР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Страны не входящие в ОЭСР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189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Аварии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Жертвы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Жертвы/ГВт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Аварии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Жертвы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Жертвы/ГВт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3163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Уголь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75 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2259 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157 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1044 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18017 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597 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5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Уголь 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(данные для Китая, 1994-1999 гг.)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819 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11,334 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169 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Уголь 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/>
                      </a:r>
                      <a:b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(без учета Китая)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102  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4831  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597  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3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Нефть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165 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3713 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132 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232 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16,505 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897 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Природный газ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90 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1043 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085 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45 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1000 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111 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СНГ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59 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1905 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957 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46 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2016 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896 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5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Гидроэнергетика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003 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29,924 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285 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3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Атомная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–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31*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048 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3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Итого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 390 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8934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 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1480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72,324   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   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584">
                <a:tc gridSpan="7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*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Только мгновенные смерти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 bwMode="auto">
          <a:xfrm>
            <a:off x="6300192" y="6004085"/>
            <a:ext cx="2592288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3069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 flipH="1">
            <a:off x="1677258" y="2495798"/>
            <a:ext cx="865187" cy="376485"/>
          </a:xfrm>
          <a:prstGeom prst="line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  <a:round/>
            <a:headEnd type="none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ru-RU" b="1" smtClean="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51882"/>
            <a:ext cx="9144000" cy="837152"/>
          </a:xfrm>
        </p:spPr>
        <p:txBody>
          <a:bodyPr/>
          <a:lstStyle/>
          <a:p>
            <a:pPr eaLnBrk="1" hangingPunct="1">
              <a:spcBef>
                <a:spcPct val="35000"/>
              </a:spcBef>
              <a:defRPr/>
            </a:pPr>
            <a:r>
              <a:rPr lang="ru-RU" altLang="ru-RU" sz="3200" dirty="0" smtClean="0"/>
              <a:t>Глобальное экологическое преимущество</a:t>
            </a:r>
            <a:br>
              <a:rPr lang="ru-RU" altLang="ru-RU" sz="3200" dirty="0" smtClean="0"/>
            </a:br>
            <a:r>
              <a:rPr lang="ru-RU" altLang="ru-RU" sz="3200" dirty="0" smtClean="0"/>
              <a:t>я</a:t>
            </a:r>
            <a:r>
              <a:rPr lang="ru-RU" altLang="ru-RU" sz="3200" dirty="0" smtClean="0">
                <a:solidFill>
                  <a:srgbClr val="FFFFFF"/>
                </a:solidFill>
              </a:rPr>
              <a:t>дерного топливного цикла</a:t>
            </a:r>
          </a:p>
        </p:txBody>
      </p:sp>
      <p:graphicFrame>
        <p:nvGraphicFramePr>
          <p:cNvPr id="8197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23365740"/>
              </p:ext>
            </p:extLst>
          </p:nvPr>
        </p:nvGraphicFramePr>
        <p:xfrm>
          <a:off x="2103784" y="1412776"/>
          <a:ext cx="4916488" cy="4970462"/>
        </p:xfrm>
        <a:graphic>
          <a:graphicData uri="http://schemas.openxmlformats.org/presentationml/2006/ole">
            <p:oleObj spid="_x0000_s2073" name="Visio" r:id="rId4" imgW="6982936" imgH="7061850" progId="">
              <p:embed/>
            </p:oleObj>
          </a:graphicData>
        </a:graphic>
      </p:graphicFrame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6994974" y="4869160"/>
            <a:ext cx="196951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600" b="1" dirty="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Транспортировка</a:t>
            </a:r>
          </a:p>
        </p:txBody>
      </p:sp>
      <p:sp>
        <p:nvSpPr>
          <p:cNvPr id="8201" name="Line 17"/>
          <p:cNvSpPr>
            <a:spLocks noChangeShapeType="1"/>
          </p:cNvSpPr>
          <p:nvPr/>
        </p:nvSpPr>
        <p:spPr bwMode="auto">
          <a:xfrm>
            <a:off x="7264849" y="5262860"/>
            <a:ext cx="1079500" cy="0"/>
          </a:xfrm>
          <a:prstGeom prst="line">
            <a:avLst/>
          </a:prstGeom>
          <a:noFill/>
          <a:ln w="76200">
            <a:solidFill>
              <a:schemeClr val="bg1">
                <a:lumMod val="50000"/>
              </a:schemeClr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ru-RU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8202" name="Line 18"/>
          <p:cNvSpPr>
            <a:spLocks noChangeShapeType="1"/>
          </p:cNvSpPr>
          <p:nvPr/>
        </p:nvSpPr>
        <p:spPr bwMode="auto">
          <a:xfrm>
            <a:off x="7264849" y="5551561"/>
            <a:ext cx="1079500" cy="0"/>
          </a:xfrm>
          <a:prstGeom prst="line">
            <a:avLst/>
          </a:prstGeom>
          <a:noFill/>
          <a:ln w="76200">
            <a:solidFill>
              <a:schemeClr val="bg1">
                <a:lumMod val="75000"/>
              </a:schemeClr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ru-RU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107727" y="2495798"/>
            <a:ext cx="72968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600" b="1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РБГ </a:t>
            </a:r>
            <a:endParaRPr lang="ru-RU" altLang="ru-RU" sz="1600" b="1" baseline="3000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600" b="1" baseline="3000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131</a:t>
            </a:r>
            <a:r>
              <a:rPr lang="en-US" altLang="ru-RU" sz="1600" b="1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I </a:t>
            </a:r>
            <a:endParaRPr lang="en-US" altLang="ru-RU" sz="1600" b="1" baseline="3000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1600" b="1" baseline="3000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137</a:t>
            </a:r>
            <a:r>
              <a:rPr lang="en-US" altLang="ru-RU" sz="1600" b="1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Cs </a:t>
            </a:r>
            <a:endParaRPr lang="en-US" altLang="ru-RU" sz="1600" b="1" baseline="3000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1600" b="1" baseline="3000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90</a:t>
            </a:r>
            <a:r>
              <a:rPr lang="en-US" altLang="ru-RU" sz="1600" b="1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Sr</a:t>
            </a:r>
            <a:endParaRPr lang="ru-RU" altLang="ru-RU" sz="1600" b="1" baseline="3000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7401371" y="3205658"/>
            <a:ext cx="1531188" cy="502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600" b="1" baseline="3000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1600" b="1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Pu, </a:t>
            </a:r>
            <a:r>
              <a:rPr lang="en-US" altLang="ru-RU" sz="1600" b="1" baseline="3000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137</a:t>
            </a:r>
            <a:r>
              <a:rPr lang="en-US" altLang="ru-RU" sz="1600" b="1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Cs, </a:t>
            </a:r>
            <a:r>
              <a:rPr lang="en-US" altLang="ru-RU" sz="1600" b="1" baseline="3000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90</a:t>
            </a:r>
            <a:r>
              <a:rPr lang="en-US" altLang="ru-RU" sz="1600" b="1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Sr</a:t>
            </a:r>
            <a:endParaRPr lang="ru-RU" altLang="ru-RU" sz="1600" b="1" baseline="3000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</p:txBody>
      </p:sp>
      <p:sp>
        <p:nvSpPr>
          <p:cNvPr id="35861" name="Rectangle 21"/>
          <p:cNvSpPr>
            <a:spLocks noChangeArrowheads="1"/>
          </p:cNvSpPr>
          <p:nvPr/>
        </p:nvSpPr>
        <p:spPr bwMode="auto">
          <a:xfrm>
            <a:off x="899890" y="2929185"/>
            <a:ext cx="14398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10</a:t>
            </a:r>
            <a:r>
              <a:rPr lang="ru-RU" altLang="ru-RU" b="1" baseline="3000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-8 </a:t>
            </a:r>
            <a:r>
              <a:rPr lang="ru-RU" altLang="ru-RU" b="1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– 10</a:t>
            </a:r>
            <a:r>
              <a:rPr lang="ru-RU" altLang="ru-RU" b="1" baseline="3000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-9</a:t>
            </a:r>
          </a:p>
        </p:txBody>
      </p:sp>
      <p:sp>
        <p:nvSpPr>
          <p:cNvPr id="8206" name="AutoShape 22"/>
          <p:cNvSpPr>
            <a:spLocks/>
          </p:cNvSpPr>
          <p:nvPr/>
        </p:nvSpPr>
        <p:spPr bwMode="auto">
          <a:xfrm>
            <a:off x="755427" y="2495798"/>
            <a:ext cx="215900" cy="1008062"/>
          </a:xfrm>
          <a:prstGeom prst="rightBrace">
            <a:avLst>
              <a:gd name="adj1" fmla="val 38909"/>
              <a:gd name="adj2" fmla="val 50000"/>
            </a:avLst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b="1" smtClean="0">
              <a:solidFill>
                <a:srgbClr val="FFFFFF">
                  <a:lumMod val="50000"/>
                </a:srgbClr>
              </a:solidFill>
              <a:latin typeface="Arial"/>
              <a:cs typeface="Arial" pitchFamily="34" charset="0"/>
            </a:endParaRPr>
          </a:p>
        </p:txBody>
      </p:sp>
      <p:sp>
        <p:nvSpPr>
          <p:cNvPr id="8207" name="Text Box 23"/>
          <p:cNvSpPr txBox="1">
            <a:spLocks noChangeArrowheads="1"/>
          </p:cNvSpPr>
          <p:nvPr/>
        </p:nvSpPr>
        <p:spPr bwMode="auto">
          <a:xfrm>
            <a:off x="107727" y="2078285"/>
            <a:ext cx="156953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1600" b="1" dirty="0" smtClean="0">
                <a:solidFill>
                  <a:srgbClr val="FFFFFF">
                    <a:lumMod val="50000"/>
                  </a:srgbClr>
                </a:solidFill>
                <a:latin typeface="Arial"/>
                <a:cs typeface="Arial" pitchFamily="34" charset="0"/>
              </a:rPr>
              <a:t>Выход (доли)</a:t>
            </a:r>
          </a:p>
        </p:txBody>
      </p:sp>
      <p:sp>
        <p:nvSpPr>
          <p:cNvPr id="35864" name="Rectangle 24"/>
          <p:cNvSpPr>
            <a:spLocks noChangeArrowheads="1"/>
          </p:cNvSpPr>
          <p:nvPr/>
        </p:nvSpPr>
        <p:spPr bwMode="auto">
          <a:xfrm>
            <a:off x="7517259" y="3926383"/>
            <a:ext cx="14398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10</a:t>
            </a:r>
            <a:r>
              <a:rPr lang="ru-RU" altLang="ru-RU" b="1" baseline="30000" dirty="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-8 </a:t>
            </a:r>
            <a:r>
              <a:rPr lang="ru-RU" altLang="ru-RU" b="1" dirty="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– 10</a:t>
            </a:r>
            <a:r>
              <a:rPr lang="ru-RU" altLang="ru-RU" b="1" baseline="30000" dirty="0">
                <a:solidFill>
                  <a:srgbClr val="FFFFFF">
                    <a:lumMod val="50000"/>
                  </a:srgbClr>
                </a:solidFill>
                <a:cs typeface="Arial" pitchFamily="34" charset="0"/>
              </a:rPr>
              <a:t>-9</a:t>
            </a:r>
          </a:p>
        </p:txBody>
      </p:sp>
      <p:sp>
        <p:nvSpPr>
          <p:cNvPr id="8209" name="AutoShape 25"/>
          <p:cNvSpPr>
            <a:spLocks/>
          </p:cNvSpPr>
          <p:nvPr/>
        </p:nvSpPr>
        <p:spPr bwMode="auto">
          <a:xfrm rot="5400000">
            <a:off x="8082409" y="3080245"/>
            <a:ext cx="215900" cy="1476375"/>
          </a:xfrm>
          <a:prstGeom prst="rightBrace">
            <a:avLst>
              <a:gd name="adj1" fmla="val 56985"/>
              <a:gd name="adj2" fmla="val 50079"/>
            </a:avLst>
          </a:prstGeom>
          <a:noFill/>
          <a:ln w="381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FFFFFF">
                  <a:lumMod val="50000"/>
                </a:srgbClr>
              </a:solidFill>
              <a:latin typeface="Arial"/>
              <a:cs typeface="Arial" pitchFamily="34" charset="0"/>
            </a:endParaRPr>
          </a:p>
        </p:txBody>
      </p:sp>
      <p:sp>
        <p:nvSpPr>
          <p:cNvPr id="8210" name="Text Box 26"/>
          <p:cNvSpPr txBox="1">
            <a:spLocks noChangeArrowheads="1"/>
          </p:cNvSpPr>
          <p:nvPr/>
        </p:nvSpPr>
        <p:spPr bwMode="auto">
          <a:xfrm>
            <a:off x="7395021" y="3013571"/>
            <a:ext cx="156953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1600" b="1" dirty="0" smtClean="0">
                <a:solidFill>
                  <a:srgbClr val="FFFFFF">
                    <a:lumMod val="50000"/>
                  </a:srgbClr>
                </a:solidFill>
                <a:latin typeface="Arial"/>
                <a:cs typeface="Arial" pitchFamily="34" charset="0"/>
              </a:rPr>
              <a:t>Выход (доли)</a:t>
            </a:r>
          </a:p>
        </p:txBody>
      </p:sp>
      <p:sp>
        <p:nvSpPr>
          <p:cNvPr id="37" name="Line 2"/>
          <p:cNvSpPr>
            <a:spLocks noChangeShapeType="1"/>
          </p:cNvSpPr>
          <p:nvPr/>
        </p:nvSpPr>
        <p:spPr bwMode="auto">
          <a:xfrm flipV="1">
            <a:off x="6766388" y="3772356"/>
            <a:ext cx="628633" cy="366713"/>
          </a:xfrm>
          <a:prstGeom prst="line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  <a:round/>
            <a:headEnd type="none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ru-RU" b="1" smtClean="0">
              <a:solidFill>
                <a:srgbClr val="FFFFFF">
                  <a:lumMod val="50000"/>
                </a:srgbClr>
              </a:solidFill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220072" y="6300721"/>
            <a:ext cx="3923928" cy="57632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488" tIns="44450" rIns="90488" bIns="4445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0" y="5805264"/>
            <a:ext cx="9144000" cy="1079723"/>
            <a:chOff x="1" y="5805264"/>
            <a:chExt cx="5868144" cy="107972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9" name="Freeform 8"/>
            <p:cNvSpPr>
              <a:spLocks/>
            </p:cNvSpPr>
            <p:nvPr/>
          </p:nvSpPr>
          <p:spPr bwMode="ltGray">
            <a:xfrm>
              <a:off x="1766856" y="5805264"/>
              <a:ext cx="3847185" cy="1079723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ru-RU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ltGray">
            <a:xfrm>
              <a:off x="4687867" y="5819365"/>
              <a:ext cx="1180278" cy="1065622"/>
            </a:xfrm>
            <a:custGeom>
              <a:avLst/>
              <a:gdLst>
                <a:gd name="T0" fmla="*/ 636 w 994"/>
                <a:gd name="T1" fmla="*/ 373 h 529"/>
                <a:gd name="T2" fmla="*/ 495 w 994"/>
                <a:gd name="T3" fmla="*/ 370 h 529"/>
                <a:gd name="T4" fmla="*/ 280 w 994"/>
                <a:gd name="T5" fmla="*/ 249 h 529"/>
                <a:gd name="T6" fmla="*/ 127 w 994"/>
                <a:gd name="T7" fmla="*/ 66 h 529"/>
                <a:gd name="T8" fmla="*/ 0 w 994"/>
                <a:gd name="T9" fmla="*/ 0 h 529"/>
                <a:gd name="T10" fmla="*/ 22 w 994"/>
                <a:gd name="T11" fmla="*/ 26 h 529"/>
                <a:gd name="T12" fmla="*/ 0 w 994"/>
                <a:gd name="T13" fmla="*/ 65 h 529"/>
                <a:gd name="T14" fmla="*/ 30 w 994"/>
                <a:gd name="T15" fmla="*/ 119 h 529"/>
                <a:gd name="T16" fmla="*/ 75 w 994"/>
                <a:gd name="T17" fmla="*/ 243 h 529"/>
                <a:gd name="T18" fmla="*/ 45 w 994"/>
                <a:gd name="T19" fmla="*/ 422 h 529"/>
                <a:gd name="T20" fmla="*/ 200 w 994"/>
                <a:gd name="T21" fmla="*/ 329 h 529"/>
                <a:gd name="T22" fmla="*/ 592 w 994"/>
                <a:gd name="T23" fmla="*/ 527 h 529"/>
                <a:gd name="T24" fmla="*/ 994 w 994"/>
                <a:gd name="T25" fmla="*/ 529 h 529"/>
                <a:gd name="T26" fmla="*/ 828 w 994"/>
                <a:gd name="T27" fmla="*/ 473 h 529"/>
                <a:gd name="T28" fmla="*/ 636 w 994"/>
                <a:gd name="T29" fmla="*/ 373 h 52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94" h="529">
                  <a:moveTo>
                    <a:pt x="636" y="373"/>
                  </a:moveTo>
                  <a:lnTo>
                    <a:pt x="495" y="370"/>
                  </a:lnTo>
                  <a:lnTo>
                    <a:pt x="280" y="249"/>
                  </a:lnTo>
                  <a:lnTo>
                    <a:pt x="127" y="66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0" y="65"/>
                  </a:lnTo>
                  <a:lnTo>
                    <a:pt x="30" y="119"/>
                  </a:lnTo>
                  <a:lnTo>
                    <a:pt x="75" y="243"/>
                  </a:lnTo>
                  <a:lnTo>
                    <a:pt x="45" y="422"/>
                  </a:lnTo>
                  <a:lnTo>
                    <a:pt x="200" y="329"/>
                  </a:lnTo>
                  <a:lnTo>
                    <a:pt x="592" y="527"/>
                  </a:lnTo>
                  <a:lnTo>
                    <a:pt x="994" y="529"/>
                  </a:lnTo>
                  <a:lnTo>
                    <a:pt x="828" y="473"/>
                  </a:lnTo>
                  <a:lnTo>
                    <a:pt x="636" y="37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ltGray">
            <a:xfrm>
              <a:off x="3178678" y="5805264"/>
              <a:ext cx="220857" cy="795691"/>
            </a:xfrm>
            <a:custGeom>
              <a:avLst/>
              <a:gdLst>
                <a:gd name="T0" fmla="*/ 36 w 186"/>
                <a:gd name="T1" fmla="*/ 0 h 353"/>
                <a:gd name="T2" fmla="*/ 54 w 186"/>
                <a:gd name="T3" fmla="*/ 20 h 353"/>
                <a:gd name="T4" fmla="*/ 24 w 186"/>
                <a:gd name="T5" fmla="*/ 34 h 353"/>
                <a:gd name="T6" fmla="*/ 18 w 186"/>
                <a:gd name="T7" fmla="*/ 74 h 353"/>
                <a:gd name="T8" fmla="*/ 42 w 186"/>
                <a:gd name="T9" fmla="*/ 128 h 353"/>
                <a:gd name="T10" fmla="*/ 48 w 186"/>
                <a:gd name="T11" fmla="*/ 181 h 353"/>
                <a:gd name="T12" fmla="*/ 0 w 186"/>
                <a:gd name="T13" fmla="*/ 395 h 353"/>
                <a:gd name="T14" fmla="*/ 54 w 186"/>
                <a:gd name="T15" fmla="*/ 261 h 353"/>
                <a:gd name="T16" fmla="*/ 84 w 186"/>
                <a:gd name="T17" fmla="*/ 242 h 353"/>
                <a:gd name="T18" fmla="*/ 126 w 186"/>
                <a:gd name="T19" fmla="*/ 141 h 353"/>
                <a:gd name="T20" fmla="*/ 144 w 186"/>
                <a:gd name="T21" fmla="*/ 134 h 353"/>
                <a:gd name="T22" fmla="*/ 144 w 186"/>
                <a:gd name="T23" fmla="*/ 101 h 353"/>
                <a:gd name="T24" fmla="*/ 186 w 186"/>
                <a:gd name="T25" fmla="*/ 74 h 353"/>
                <a:gd name="T26" fmla="*/ 162 w 186"/>
                <a:gd name="T27" fmla="*/ 67 h 353"/>
                <a:gd name="T28" fmla="*/ 36 w 186"/>
                <a:gd name="T29" fmla="*/ 0 h 353"/>
                <a:gd name="T30" fmla="*/ 36 w 186"/>
                <a:gd name="T31" fmla="*/ 0 h 35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6" h="353">
                  <a:moveTo>
                    <a:pt x="36" y="0"/>
                  </a:moveTo>
                  <a:lnTo>
                    <a:pt x="54" y="18"/>
                  </a:lnTo>
                  <a:lnTo>
                    <a:pt x="24" y="30"/>
                  </a:lnTo>
                  <a:lnTo>
                    <a:pt x="18" y="66"/>
                  </a:lnTo>
                  <a:lnTo>
                    <a:pt x="42" y="114"/>
                  </a:lnTo>
                  <a:lnTo>
                    <a:pt x="48" y="162"/>
                  </a:lnTo>
                  <a:lnTo>
                    <a:pt x="0" y="353"/>
                  </a:lnTo>
                  <a:lnTo>
                    <a:pt x="54" y="233"/>
                  </a:lnTo>
                  <a:lnTo>
                    <a:pt x="84" y="216"/>
                  </a:lnTo>
                  <a:lnTo>
                    <a:pt x="126" y="126"/>
                  </a:lnTo>
                  <a:lnTo>
                    <a:pt x="144" y="120"/>
                  </a:lnTo>
                  <a:lnTo>
                    <a:pt x="144" y="90"/>
                  </a:lnTo>
                  <a:lnTo>
                    <a:pt x="186" y="66"/>
                  </a:lnTo>
                  <a:lnTo>
                    <a:pt x="162" y="6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ltGray">
            <a:xfrm>
              <a:off x="3597831" y="6008719"/>
              <a:ext cx="448838" cy="545905"/>
            </a:xfrm>
            <a:custGeom>
              <a:avLst/>
              <a:gdLst>
                <a:gd name="T0" fmla="*/ 18 w 378"/>
                <a:gd name="T1" fmla="*/ 0 h 271"/>
                <a:gd name="T2" fmla="*/ 12 w 378"/>
                <a:gd name="T3" fmla="*/ 13 h 271"/>
                <a:gd name="T4" fmla="*/ 0 w 378"/>
                <a:gd name="T5" fmla="*/ 40 h 271"/>
                <a:gd name="T6" fmla="*/ 60 w 378"/>
                <a:gd name="T7" fmla="*/ 121 h 271"/>
                <a:gd name="T8" fmla="*/ 310 w 378"/>
                <a:gd name="T9" fmla="*/ 271 h 271"/>
                <a:gd name="T10" fmla="*/ 290 w 378"/>
                <a:gd name="T11" fmla="*/ 139 h 271"/>
                <a:gd name="T12" fmla="*/ 378 w 378"/>
                <a:gd name="T13" fmla="*/ 76 h 271"/>
                <a:gd name="T14" fmla="*/ 251 w 378"/>
                <a:gd name="T15" fmla="*/ 94 h 271"/>
                <a:gd name="T16" fmla="*/ 90 w 378"/>
                <a:gd name="T17" fmla="*/ 54 h 271"/>
                <a:gd name="T18" fmla="*/ 18 w 378"/>
                <a:gd name="T19" fmla="*/ 0 h 271"/>
                <a:gd name="T20" fmla="*/ 18 w 378"/>
                <a:gd name="T21" fmla="*/ 0 h 2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78" h="271">
                  <a:moveTo>
                    <a:pt x="18" y="0"/>
                  </a:moveTo>
                  <a:lnTo>
                    <a:pt x="12" y="13"/>
                  </a:lnTo>
                  <a:lnTo>
                    <a:pt x="0" y="40"/>
                  </a:lnTo>
                  <a:lnTo>
                    <a:pt x="60" y="121"/>
                  </a:lnTo>
                  <a:lnTo>
                    <a:pt x="310" y="271"/>
                  </a:lnTo>
                  <a:lnTo>
                    <a:pt x="290" y="139"/>
                  </a:lnTo>
                  <a:lnTo>
                    <a:pt x="378" y="76"/>
                  </a:lnTo>
                  <a:lnTo>
                    <a:pt x="251" y="94"/>
                  </a:lnTo>
                  <a:lnTo>
                    <a:pt x="90" y="5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ltGray">
            <a:xfrm>
              <a:off x="4307898" y="5954330"/>
              <a:ext cx="184047" cy="149066"/>
            </a:xfrm>
            <a:custGeom>
              <a:avLst/>
              <a:gdLst>
                <a:gd name="T0" fmla="*/ 114 w 155"/>
                <a:gd name="T1" fmla="*/ 0 h 66"/>
                <a:gd name="T2" fmla="*/ 0 w 155"/>
                <a:gd name="T3" fmla="*/ 0 h 66"/>
                <a:gd name="T4" fmla="*/ 0 w 155"/>
                <a:gd name="T5" fmla="*/ 0 h 66"/>
                <a:gd name="T6" fmla="*/ 6 w 155"/>
                <a:gd name="T7" fmla="*/ 7 h 66"/>
                <a:gd name="T8" fmla="*/ 6 w 155"/>
                <a:gd name="T9" fmla="*/ 20 h 66"/>
                <a:gd name="T10" fmla="*/ 0 w 155"/>
                <a:gd name="T11" fmla="*/ 27 h 66"/>
                <a:gd name="T12" fmla="*/ 78 w 155"/>
                <a:gd name="T13" fmla="*/ 67 h 66"/>
                <a:gd name="T14" fmla="*/ 96 w 155"/>
                <a:gd name="T15" fmla="*/ 47 h 66"/>
                <a:gd name="T16" fmla="*/ 155 w 155"/>
                <a:gd name="T17" fmla="*/ 74 h 66"/>
                <a:gd name="T18" fmla="*/ 126 w 155"/>
                <a:gd name="T19" fmla="*/ 27 h 66"/>
                <a:gd name="T20" fmla="*/ 149 w 155"/>
                <a:gd name="T21" fmla="*/ 0 h 66"/>
                <a:gd name="T22" fmla="*/ 114 w 155"/>
                <a:gd name="T23" fmla="*/ 0 h 66"/>
                <a:gd name="T24" fmla="*/ 114 w 155"/>
                <a:gd name="T25" fmla="*/ 0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5" h="66">
                  <a:moveTo>
                    <a:pt x="114" y="0"/>
                  </a:moveTo>
                  <a:lnTo>
                    <a:pt x="0" y="0"/>
                  </a:lnTo>
                  <a:lnTo>
                    <a:pt x="6" y="6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78" y="60"/>
                  </a:lnTo>
                  <a:lnTo>
                    <a:pt x="96" y="42"/>
                  </a:lnTo>
                  <a:lnTo>
                    <a:pt x="155" y="66"/>
                  </a:lnTo>
                  <a:lnTo>
                    <a:pt x="126" y="24"/>
                  </a:lnTo>
                  <a:lnTo>
                    <a:pt x="149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ltGray">
            <a:xfrm>
              <a:off x="2951884" y="5940229"/>
              <a:ext cx="49871" cy="163167"/>
            </a:xfrm>
            <a:custGeom>
              <a:avLst/>
              <a:gdLst>
                <a:gd name="T0" fmla="*/ 6 w 42"/>
                <a:gd name="T1" fmla="*/ 41 h 72"/>
                <a:gd name="T2" fmla="*/ 0 w 42"/>
                <a:gd name="T3" fmla="*/ 20 h 72"/>
                <a:gd name="T4" fmla="*/ 12 w 42"/>
                <a:gd name="T5" fmla="*/ 7 h 72"/>
                <a:gd name="T6" fmla="*/ 0 w 42"/>
                <a:gd name="T7" fmla="*/ 7 h 72"/>
                <a:gd name="T8" fmla="*/ 12 w 42"/>
                <a:gd name="T9" fmla="*/ 7 h 72"/>
                <a:gd name="T10" fmla="*/ 24 w 42"/>
                <a:gd name="T11" fmla="*/ 7 h 72"/>
                <a:gd name="T12" fmla="*/ 36 w 42"/>
                <a:gd name="T13" fmla="*/ 7 h 72"/>
                <a:gd name="T14" fmla="*/ 42 w 42"/>
                <a:gd name="T15" fmla="*/ 0 h 72"/>
                <a:gd name="T16" fmla="*/ 30 w 42"/>
                <a:gd name="T17" fmla="*/ 20 h 72"/>
                <a:gd name="T18" fmla="*/ 42 w 42"/>
                <a:gd name="T19" fmla="*/ 54 h 72"/>
                <a:gd name="T20" fmla="*/ 12 w 42"/>
                <a:gd name="T21" fmla="*/ 81 h 72"/>
                <a:gd name="T22" fmla="*/ 6 w 42"/>
                <a:gd name="T23" fmla="*/ 41 h 72"/>
                <a:gd name="T24" fmla="*/ 6 w 42"/>
                <a:gd name="T25" fmla="*/ 41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72">
                  <a:moveTo>
                    <a:pt x="6" y="36"/>
                  </a:moveTo>
                  <a:lnTo>
                    <a:pt x="0" y="18"/>
                  </a:lnTo>
                  <a:lnTo>
                    <a:pt x="12" y="6"/>
                  </a:lnTo>
                  <a:lnTo>
                    <a:pt x="0" y="6"/>
                  </a:lnTo>
                  <a:lnTo>
                    <a:pt x="12" y="6"/>
                  </a:lnTo>
                  <a:lnTo>
                    <a:pt x="24" y="6"/>
                  </a:lnTo>
                  <a:lnTo>
                    <a:pt x="36" y="6"/>
                  </a:lnTo>
                  <a:lnTo>
                    <a:pt x="42" y="0"/>
                  </a:lnTo>
                  <a:lnTo>
                    <a:pt x="30" y="18"/>
                  </a:lnTo>
                  <a:lnTo>
                    <a:pt x="42" y="48"/>
                  </a:lnTo>
                  <a:lnTo>
                    <a:pt x="12" y="72"/>
                  </a:lnTo>
                  <a:lnTo>
                    <a:pt x="6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ltGray">
            <a:xfrm>
              <a:off x="1" y="5805264"/>
              <a:ext cx="4721113" cy="1077709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ru-RU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21489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4119"/>
            <a:ext cx="9144000" cy="418576"/>
          </a:xfrm>
        </p:spPr>
        <p:txBody>
          <a:bodyPr/>
          <a:lstStyle/>
          <a:p>
            <a:r>
              <a:rPr lang="ru-RU" sz="3200" dirty="0" smtClean="0"/>
              <a:t>Что не правильно</a:t>
            </a:r>
            <a:r>
              <a:rPr lang="en-US" sz="3200" dirty="0" smtClean="0"/>
              <a:t>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09112"/>
            <a:ext cx="8229600" cy="3020827"/>
          </a:xfrm>
        </p:spPr>
        <p:txBody>
          <a:bodyPr/>
          <a:lstStyle/>
          <a:p>
            <a:r>
              <a:rPr lang="ru-RU" b="1" dirty="0" smtClean="0"/>
              <a:t>Основная задача безопасности – защита населения от облучения сверхдопустимыми дозами</a:t>
            </a:r>
            <a:r>
              <a:rPr lang="en-US" b="1" dirty="0" smtClean="0"/>
              <a:t> –</a:t>
            </a:r>
            <a:r>
              <a:rPr lang="ru-RU" b="1" dirty="0" smtClean="0"/>
              <a:t> поставлена неточно</a:t>
            </a:r>
            <a:r>
              <a:rPr lang="en-US" b="1" dirty="0" smtClean="0"/>
              <a:t>.</a:t>
            </a:r>
          </a:p>
          <a:p>
            <a:r>
              <a:rPr lang="ru-RU" b="1" dirty="0" smtClean="0"/>
              <a:t>Аварии с расплавом активной зоны с низким или нулевым уровнем </a:t>
            </a:r>
            <a:r>
              <a:rPr lang="ru-RU" b="1" dirty="0" err="1" smtClean="0"/>
              <a:t>переоблучения</a:t>
            </a:r>
            <a:r>
              <a:rPr lang="ru-RU" b="1" dirty="0" smtClean="0"/>
              <a:t> обычно имели широкомасштабные последствия вследствие неадекватной реакции населения, противоречивости норм радиационной защиты, плохой коммуникации с населением.</a:t>
            </a:r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814"/>
            <a:ext cx="9144000" cy="470898"/>
          </a:xfrm>
        </p:spPr>
        <p:txBody>
          <a:bodyPr/>
          <a:lstStyle/>
          <a:p>
            <a:r>
              <a:rPr lang="ru-RU" sz="3600" dirty="0" smtClean="0"/>
              <a:t>Заключение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552757"/>
            <a:ext cx="8229600" cy="4576637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Итоги оценки экологической безопасности российской атомной энергетики.</a:t>
            </a:r>
          </a:p>
          <a:p>
            <a:pPr lvl="1"/>
            <a:r>
              <a:rPr lang="ru-RU" sz="2000" dirty="0" smtClean="0"/>
              <a:t>Обеспечен приемлемый уровень технической безопасности. Работы по безопасности надо продолжать. Идет работа по ликвидации наследия и созданию полной системы обращения с ОЯТ и РАО.</a:t>
            </a:r>
          </a:p>
          <a:p>
            <a:pPr lvl="1"/>
            <a:r>
              <a:rPr lang="ru-RU" sz="2000" dirty="0" smtClean="0"/>
              <a:t>В части ЗСЖЦ предстоит решить сложнейшие задачи, </a:t>
            </a:r>
            <a:br>
              <a:rPr lang="ru-RU" sz="2000" dirty="0" smtClean="0"/>
            </a:br>
            <a:r>
              <a:rPr lang="ru-RU" sz="2000" dirty="0" smtClean="0"/>
              <a:t>в том числе  – обосновать размещение и безопасность новых объектов</a:t>
            </a:r>
            <a:r>
              <a:rPr lang="en-US" sz="2000" dirty="0"/>
              <a:t>.</a:t>
            </a:r>
            <a:endParaRPr lang="ru-RU" sz="2000" dirty="0" smtClean="0"/>
          </a:p>
          <a:p>
            <a:pPr lvl="1"/>
            <a:r>
              <a:rPr lang="ru-RU" sz="2000" dirty="0" smtClean="0"/>
              <a:t>Не устранена неадекватность норм радиационной защиты.</a:t>
            </a:r>
          </a:p>
          <a:p>
            <a:pPr lvl="1"/>
            <a:r>
              <a:rPr lang="ru-RU" sz="2000" dirty="0" smtClean="0"/>
              <a:t>Требуется обеспечение </a:t>
            </a:r>
            <a:r>
              <a:rPr lang="ru-RU" sz="2000" u="sng" dirty="0" smtClean="0"/>
              <a:t>правительствами</a:t>
            </a:r>
            <a:r>
              <a:rPr lang="ru-RU" sz="2000" dirty="0" smtClean="0"/>
              <a:t> адекватного уровня образования населения в вопросах реальной опасности радиации.</a:t>
            </a:r>
          </a:p>
          <a:p>
            <a:pPr lvl="1"/>
            <a:r>
              <a:rPr lang="ru-RU" sz="2000" dirty="0" smtClean="0"/>
              <a:t>Желательно создание международного ядерного клуба страхования взаимной ответственности.</a:t>
            </a:r>
            <a:endParaRPr lang="ru-RU" sz="2000" dirty="0"/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C27FFFA2-9496-4842-BE81-A85EE5C644F5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4119"/>
            <a:ext cx="9144000" cy="418576"/>
          </a:xfrm>
        </p:spPr>
        <p:txBody>
          <a:bodyPr/>
          <a:lstStyle/>
          <a:p>
            <a:r>
              <a:rPr lang="ru-RU" sz="3200" dirty="0" smtClean="0"/>
              <a:t>Преимущества приводят и к проблемам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844719"/>
            <a:ext cx="8424936" cy="1618905"/>
          </a:xfrm>
        </p:spPr>
        <p:txBody>
          <a:bodyPr/>
          <a:lstStyle/>
          <a:p>
            <a:pPr marL="514350" indent="-514350">
              <a:buNone/>
            </a:pPr>
            <a:r>
              <a:rPr lang="ru-RU" sz="2800" dirty="0" smtClean="0"/>
              <a:t>Три проблемных вопроса: </a:t>
            </a:r>
          </a:p>
          <a:p>
            <a:pPr marL="895350" lvl="1" indent="-333375">
              <a:buFont typeface="Arial" panose="020B0604020202020204" pitchFamily="34" charset="0"/>
              <a:buChar char="−"/>
            </a:pPr>
            <a:r>
              <a:rPr lang="ru-RU" dirty="0"/>
              <a:t>я</a:t>
            </a:r>
            <a:r>
              <a:rPr lang="ru-RU" dirty="0" smtClean="0"/>
              <a:t>дерное наследие</a:t>
            </a:r>
            <a:r>
              <a:rPr lang="en-US" dirty="0" smtClean="0"/>
              <a:t>;</a:t>
            </a:r>
            <a:endParaRPr lang="ru-RU" dirty="0" smtClean="0"/>
          </a:p>
          <a:p>
            <a:pPr marL="895350" lvl="1" indent="-333375">
              <a:buFont typeface="Arial" panose="020B0604020202020204" pitchFamily="34" charset="0"/>
              <a:buChar char="−"/>
            </a:pPr>
            <a:r>
              <a:rPr lang="ru-RU" dirty="0"/>
              <a:t>з</a:t>
            </a:r>
            <a:r>
              <a:rPr lang="ru-RU" dirty="0" smtClean="0"/>
              <a:t>авершающие стадии</a:t>
            </a:r>
            <a:r>
              <a:rPr lang="en-US" dirty="0" smtClean="0"/>
              <a:t> </a:t>
            </a:r>
            <a:r>
              <a:rPr lang="ru-RU" dirty="0" smtClean="0"/>
              <a:t>жизненного цикла</a:t>
            </a:r>
            <a:r>
              <a:rPr lang="en-US" dirty="0" smtClean="0"/>
              <a:t>;</a:t>
            </a:r>
            <a:endParaRPr lang="ru-RU" dirty="0" smtClean="0"/>
          </a:p>
          <a:p>
            <a:pPr marL="895350" lvl="1" indent="-333375">
              <a:buFont typeface="Arial" panose="020B0604020202020204" pitchFamily="34" charset="0"/>
              <a:buChar char="−"/>
            </a:pPr>
            <a:r>
              <a:rPr lang="ru-RU" dirty="0"/>
              <a:t>т</a:t>
            </a:r>
            <a:r>
              <a:rPr lang="ru-RU" dirty="0" smtClean="0"/>
              <a:t>яжелые аварии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41375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4119"/>
            <a:ext cx="9144000" cy="418576"/>
          </a:xfrm>
        </p:spPr>
        <p:txBody>
          <a:bodyPr/>
          <a:lstStyle/>
          <a:p>
            <a:r>
              <a:rPr lang="ru-RU" sz="3200" dirty="0" smtClean="0"/>
              <a:t>Ядерное наследие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65392"/>
            <a:ext cx="8507288" cy="2108269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2400"/>
              </a:spcBef>
              <a:buNone/>
            </a:pPr>
            <a:r>
              <a:rPr lang="ru-RU" u="sng" dirty="0" smtClean="0"/>
              <a:t>Причины формирования</a:t>
            </a:r>
            <a:r>
              <a:rPr lang="en-US" u="sng" dirty="0" smtClean="0"/>
              <a:t>:</a:t>
            </a:r>
            <a:r>
              <a:rPr lang="ru-RU" dirty="0" smtClean="0"/>
              <a:t> темпы и масштабы оборонной деятельности, плановая система</a:t>
            </a:r>
            <a:r>
              <a:rPr lang="en-US" dirty="0"/>
              <a:t>.</a:t>
            </a:r>
            <a:endParaRPr lang="ru-RU" dirty="0" smtClean="0"/>
          </a:p>
          <a:p>
            <a:pPr marL="0" indent="0">
              <a:lnSpc>
                <a:spcPct val="90000"/>
              </a:lnSpc>
              <a:spcBef>
                <a:spcPts val="2400"/>
              </a:spcBef>
              <a:buNone/>
            </a:pPr>
            <a:r>
              <a:rPr lang="ru-RU" u="sng" dirty="0" smtClean="0"/>
              <a:t>Современное состояние</a:t>
            </a:r>
            <a:r>
              <a:rPr lang="en-US" u="sng" dirty="0" smtClean="0"/>
              <a:t>:</a:t>
            </a:r>
            <a:r>
              <a:rPr lang="ru-RU" dirty="0" smtClean="0"/>
              <a:t> разработана и реализуется ФЦП ЯРБ на 2008</a:t>
            </a:r>
            <a:r>
              <a:rPr lang="en-US" dirty="0" smtClean="0"/>
              <a:t>–</a:t>
            </a:r>
            <a:r>
              <a:rPr lang="ru-RU" dirty="0" smtClean="0"/>
              <a:t>2015 годы, идет разработка проекта программы на 2016</a:t>
            </a:r>
            <a:r>
              <a:rPr lang="en-US" dirty="0" smtClean="0"/>
              <a:t>–</a:t>
            </a:r>
            <a:r>
              <a:rPr lang="ru-RU" dirty="0" smtClean="0"/>
              <a:t>2025 гг.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C27FFFA2-9496-4842-BE81-A85EE5C644F5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>
                <a:defRPr/>
              </a:pPr>
              <a:t>4</a:t>
            </a:fld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9650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4119"/>
            <a:ext cx="9144000" cy="418576"/>
          </a:xfrm>
        </p:spPr>
        <p:txBody>
          <a:bodyPr/>
          <a:lstStyle/>
          <a:p>
            <a:r>
              <a:rPr lang="ru-RU" sz="3200" dirty="0" smtClean="0"/>
              <a:t>Завершающие стадии жизненного цикла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84781"/>
            <a:ext cx="8136904" cy="4475071"/>
          </a:xfrm>
        </p:spPr>
        <p:txBody>
          <a:bodyPr/>
          <a:lstStyle/>
          <a:p>
            <a:pPr marL="0" lvl="0" indent="0">
              <a:buClr>
                <a:srgbClr val="1129A1"/>
              </a:buClr>
              <a:buNone/>
            </a:pPr>
            <a:r>
              <a:rPr lang="ru-RU" sz="3200" b="1" u="sng" dirty="0" smtClean="0">
                <a:latin typeface="Arial" pitchFamily="34" charset="0"/>
              </a:rPr>
              <a:t>Успехи</a:t>
            </a:r>
            <a:endParaRPr lang="ru-RU" sz="3200" b="1" dirty="0" smtClean="0">
              <a:latin typeface="Arial" pitchFamily="34" charset="0"/>
            </a:endParaRPr>
          </a:p>
          <a:p>
            <a:pPr lvl="0">
              <a:buClr>
                <a:srgbClr val="1129A1"/>
              </a:buClr>
            </a:pPr>
            <a:r>
              <a:rPr lang="ru-RU" b="1" dirty="0" smtClean="0">
                <a:latin typeface="Arial" pitchFamily="34" charset="0"/>
              </a:rPr>
              <a:t>Развитие </a:t>
            </a:r>
            <a:r>
              <a:rPr lang="ru-RU" b="1" dirty="0">
                <a:latin typeface="Arial" pitchFamily="34" charset="0"/>
              </a:rPr>
              <a:t>регулирующих основ по завершающим стадиям </a:t>
            </a:r>
            <a:r>
              <a:rPr lang="ru-RU" b="1" dirty="0" smtClean="0">
                <a:latin typeface="Arial" pitchFamily="34" charset="0"/>
              </a:rPr>
              <a:t>жизненного</a:t>
            </a:r>
            <a:r>
              <a:rPr lang="en-US" b="1" dirty="0" smtClean="0">
                <a:latin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</a:rPr>
              <a:t>цикла </a:t>
            </a:r>
            <a:r>
              <a:rPr lang="ru-RU" b="1" dirty="0">
                <a:latin typeface="Arial" pitchFamily="34" charset="0"/>
              </a:rPr>
              <a:t>– ФЗ «Об обращении с радиоактивными отходами</a:t>
            </a:r>
            <a:r>
              <a:rPr lang="ru-RU" b="1" dirty="0" smtClean="0">
                <a:latin typeface="Arial" pitchFamily="34" charset="0"/>
              </a:rPr>
              <a:t>»,</a:t>
            </a:r>
            <a:r>
              <a:rPr lang="en-US" b="1" dirty="0" smtClean="0">
                <a:latin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</a:rPr>
              <a:t>наработки по ОЯТ и выводу </a:t>
            </a:r>
            <a:r>
              <a:rPr lang="en-US" b="1" dirty="0" smtClean="0">
                <a:latin typeface="Arial" pitchFamily="34" charset="0"/>
              </a:rPr>
              <a:t/>
            </a:r>
            <a:br>
              <a:rPr lang="en-US" b="1" dirty="0" smtClean="0">
                <a:latin typeface="Arial" pitchFamily="34" charset="0"/>
              </a:rPr>
            </a:br>
            <a:r>
              <a:rPr lang="ru-RU" b="1" dirty="0" smtClean="0">
                <a:latin typeface="Arial" pitchFamily="34" charset="0"/>
              </a:rPr>
              <a:t>из эксплуатации</a:t>
            </a:r>
            <a:r>
              <a:rPr lang="en-US" b="1" dirty="0">
                <a:latin typeface="Arial" pitchFamily="34" charset="0"/>
              </a:rPr>
              <a:t>.</a:t>
            </a:r>
            <a:endParaRPr lang="ru-RU" b="1" dirty="0" smtClean="0">
              <a:latin typeface="Arial" pitchFamily="34" charset="0"/>
            </a:endParaRPr>
          </a:p>
          <a:p>
            <a:pPr>
              <a:buClr>
                <a:srgbClr val="1129A1"/>
              </a:buClr>
            </a:pPr>
            <a:r>
              <a:rPr lang="ru-RU" b="1" dirty="0" smtClean="0">
                <a:latin typeface="Arial" pitchFamily="34" charset="0"/>
              </a:rPr>
              <a:t>Формирование системы подзаконных </a:t>
            </a:r>
            <a:r>
              <a:rPr lang="en-US" b="1" dirty="0" smtClean="0">
                <a:latin typeface="Arial" pitchFamily="34" charset="0"/>
              </a:rPr>
              <a:t/>
            </a:r>
            <a:br>
              <a:rPr lang="en-US" b="1" dirty="0" smtClean="0">
                <a:latin typeface="Arial" pitchFamily="34" charset="0"/>
              </a:rPr>
            </a:br>
            <a:r>
              <a:rPr lang="ru-RU" b="1" dirty="0" smtClean="0">
                <a:latin typeface="Arial" pitchFamily="34" charset="0"/>
              </a:rPr>
              <a:t>актов по РАО</a:t>
            </a:r>
            <a:r>
              <a:rPr lang="en-US" b="1" dirty="0" smtClean="0">
                <a:latin typeface="Arial" pitchFamily="34" charset="0"/>
              </a:rPr>
              <a:t>.</a:t>
            </a:r>
            <a:endParaRPr lang="ru-RU" b="1" dirty="0" smtClean="0">
              <a:latin typeface="Arial" pitchFamily="34" charset="0"/>
            </a:endParaRPr>
          </a:p>
          <a:p>
            <a:pPr>
              <a:buClr>
                <a:srgbClr val="1129A1"/>
              </a:buClr>
            </a:pPr>
            <a:r>
              <a:rPr lang="ru-RU" b="1" dirty="0" smtClean="0">
                <a:latin typeface="Arial" pitchFamily="34" charset="0"/>
              </a:rPr>
              <a:t>Первичная </a:t>
            </a:r>
            <a:r>
              <a:rPr lang="ru-RU" b="1" dirty="0">
                <a:latin typeface="Arial" pitchFamily="34" charset="0"/>
              </a:rPr>
              <a:t>регистрация </a:t>
            </a:r>
            <a:r>
              <a:rPr lang="ru-RU" b="1" dirty="0" smtClean="0">
                <a:latin typeface="Arial" pitchFamily="34" charset="0"/>
              </a:rPr>
              <a:t>РАО</a:t>
            </a:r>
            <a:r>
              <a:rPr lang="en-US" b="1" dirty="0" smtClean="0">
                <a:latin typeface="Arial" pitchFamily="34" charset="0"/>
              </a:rPr>
              <a:t>.</a:t>
            </a:r>
            <a:endParaRPr lang="ru-RU" b="1" dirty="0"/>
          </a:p>
          <a:p>
            <a:pPr lvl="0">
              <a:buClr>
                <a:srgbClr val="1129A1"/>
              </a:buClr>
            </a:pPr>
            <a:r>
              <a:rPr lang="ru-RU" b="1" dirty="0" smtClean="0">
                <a:latin typeface="Arial" pitchFamily="34" charset="0"/>
              </a:rPr>
              <a:t>Размещение и сооружение объектов инфраструктуры ХОТ-2, ОДЦ, проект </a:t>
            </a:r>
            <a:r>
              <a:rPr lang="en-US" b="1" dirty="0" smtClean="0">
                <a:latin typeface="Arial" pitchFamily="34" charset="0"/>
              </a:rPr>
              <a:t/>
            </a:r>
            <a:br>
              <a:rPr lang="en-US" b="1" dirty="0" smtClean="0">
                <a:latin typeface="Arial" pitchFamily="34" charset="0"/>
              </a:rPr>
            </a:br>
            <a:r>
              <a:rPr lang="ru-RU" b="1" dirty="0" smtClean="0">
                <a:latin typeface="Arial" pitchFamily="34" charset="0"/>
              </a:rPr>
              <a:t>по геологическому могильнику</a:t>
            </a:r>
            <a:r>
              <a:rPr lang="en-US" b="1" dirty="0" smtClean="0">
                <a:latin typeface="Arial" pitchFamily="34" charset="0"/>
              </a:rPr>
              <a:t>.</a:t>
            </a:r>
            <a:endParaRPr lang="ru-RU" b="1" dirty="0" smtClean="0">
              <a:latin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38DA55-E004-4CF9-8E0F-7297315B06D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2852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392415"/>
          </a:xfrm>
        </p:spPr>
        <p:txBody>
          <a:bodyPr/>
          <a:lstStyle/>
          <a:p>
            <a:r>
              <a:rPr lang="ru-RU" sz="3200" dirty="0" smtClean="0"/>
              <a:t>Реализация ФЦП ЯРБ: </a:t>
            </a:r>
            <a:br>
              <a:rPr lang="ru-RU" sz="3200" dirty="0" smtClean="0"/>
            </a:br>
            <a:r>
              <a:rPr lang="ru-RU" sz="3200" dirty="0" smtClean="0"/>
              <a:t>хранилища ОЯТ на ФГУП «ГХК»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538DA55-E004-4CF9-8E0F-7297315B06D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Объект 2"/>
          <p:cNvSpPr>
            <a:spLocks noGrp="1"/>
          </p:cNvSpPr>
          <p:nvPr>
            <p:ph idx="4294967295"/>
          </p:nvPr>
        </p:nvSpPr>
        <p:spPr>
          <a:xfrm>
            <a:off x="3178175" y="2436813"/>
            <a:ext cx="5965825" cy="2033587"/>
          </a:xfrm>
        </p:spPr>
        <p:txBody>
          <a:bodyPr lIns="36000" tIns="36000" rIns="36000" bIns="36000"/>
          <a:lstStyle/>
          <a:p>
            <a:pPr marL="0" indent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600" b="1" dirty="0" smtClean="0"/>
              <a:t>«</a:t>
            </a:r>
            <a:r>
              <a:rPr lang="ru-RU" sz="1600" b="1" dirty="0"/>
              <a:t>Сухое» хранилище ОЯТ РБМК-1000 </a:t>
            </a:r>
            <a:endParaRPr lang="ru-RU" sz="1600" b="1" dirty="0" smtClean="0"/>
          </a:p>
          <a:p>
            <a:pPr marL="285750" lvl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−"/>
            </a:pPr>
            <a:r>
              <a:rPr lang="ru-RU" sz="1400" b="1" dirty="0" smtClean="0"/>
              <a:t>Завершено </a:t>
            </a:r>
            <a:r>
              <a:rPr lang="ru-RU" sz="1400" b="1" dirty="0"/>
              <a:t>строительство пускового комплекса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мощностью </a:t>
            </a:r>
            <a:r>
              <a:rPr lang="ru-RU" sz="1400" b="1" dirty="0"/>
              <a:t>8,2 тыс. т</a:t>
            </a:r>
            <a:r>
              <a:rPr lang="ru-RU" sz="1400" b="1" dirty="0" smtClean="0"/>
              <a:t>.</a:t>
            </a:r>
          </a:p>
          <a:p>
            <a:pPr marL="285750" lvl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−"/>
            </a:pPr>
            <a:r>
              <a:rPr lang="ru-RU" sz="1400" b="1" dirty="0" smtClean="0"/>
              <a:t>Уникальное по насыщенности новыми техническими решениями.</a:t>
            </a:r>
          </a:p>
          <a:p>
            <a:pPr marL="285750" lvl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−"/>
            </a:pPr>
            <a:r>
              <a:rPr lang="ru-RU" sz="1400" b="1" dirty="0" smtClean="0"/>
              <a:t>Пассивный принцип обеспечения безопасности в случае потери источников энергоснабжения. </a:t>
            </a:r>
          </a:p>
          <a:p>
            <a:pPr marL="285750" lvl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−"/>
            </a:pPr>
            <a:r>
              <a:rPr lang="ru-RU" sz="1400" b="1" dirty="0" smtClean="0"/>
              <a:t>2012 г. – начат вывоз ОЯТ с ЛАЭС.</a:t>
            </a:r>
          </a:p>
          <a:p>
            <a:pPr marL="285750" lvl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−"/>
            </a:pPr>
            <a:r>
              <a:rPr lang="ru-RU" sz="1400" b="1" dirty="0" smtClean="0"/>
              <a:t>2015 г. – завершение строительства.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print">
            <a:lum bright="26000"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20714" r="3718" b="2143"/>
          <a:stretch/>
        </p:blipFill>
        <p:spPr>
          <a:xfrm>
            <a:off x="267353" y="2492896"/>
            <a:ext cx="2447259" cy="1503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AutoShape 7" descr="data:image/jpeg;base64,/9j/4AAQSkZJRgABAQAAAQABAAD/2wCEAAkGBhMSERUUExQWFBUWGRoaFxcYGRgaGhwcFxoaFxwaGhkYHCYeGBojHRgUIC8gIycpLCwsFx8xNTAqNSYrLCkBCQoKDgwOGg8PGiwkHyQsLCwpLCwsLCksLCwsLCwsLCwsLCwsLCwsLCwsKSwsLCwsLCwsLCwsLCwsLCwsLCwpLP/AABEIALsBDgMBIgACEQEDEQH/xAAcAAACAwEBAQEAAAAAAAAAAAADBAIFBgEABwj/xABIEAABAgMEBwUFBgMGBQUBAAABAhEAAyEEEjFBBSJRYXGBkQYTMqGxFEJSwdEjYnKC4fCSorIHJDNz0vEVQ1Nj4jRUg4TCFv/EABkBAAMBAQEAAAAAAAAAAAAAAAABAgMEBf/EACcRAQEAAgIDAAEDBAMAAAAAAAABAhEhMQMSQVETImEyQnGBBJHB/9oADAMBAAIRAxEAPwD5/MUdpgF4nEmHS0LTpLF09Igo8Cdp6wJRORPUwcKfjnAlJhbVozJWq6KnqY4Sp8T1Mdkr1QIko1HGHsrDtuB7teOB/eMFsqT3aKnBPpE7an7Nf4T6GDWNDy0fhT6QD4T0UlRl4nxKz3xOoKqmitp2CD6KR9n+ZXqYj7y/xH5QHdbod84BShXfB0rVmVHmY8mWTRvODIlHdATqVq+JXUwWReGaupjiXcUxzf8ASGEIhaNGWo7VHiTBgpW09THUyYIJRh6CF5W09THXO09TBhLMdEowAF1bT1MedW09TBzKji5ZphBoABxgSOcSBVtPUwS5EhLgAJfaepjilKDMSOBI9IOJMcMswaBfvFbVdTESs7VdT9YZMqIqlboNApMvN4lY7VfWOKKm8SuqvrDfs8OWbRV7EgQrqHMdqdAW3iVzUfrBUpUG1ieZi1OjQMzyjxsFf94zuTaeNVmarIn+I/WBqUrIq6n6xZL0fAVWXfBsXBlEJUTiepi2syiBRSuphQymJyYw9JRHJ5rvh1eLGRnZsowNUOrRA1y4768vGk5iXAhdZb6w8qXC8xPSBccQNWLGy2IKSC3OBSbNqiLazS9UDdlFFSypKiCMXx57YLKQtg1AKYwW0TwnVDFXpAbVpFQZKAlRNAGI661OMafo+WyZY47n+Y5fJ5phdRKWgpDCg2YYx5copD7SPM1MOSU3gHxzb5PHp1n8NPeT6xOUuN1W2OUym45KSAWwhqXLEERZokmeAWYs4BUwYEswNXzTgCKisSpwStkGTIjqZo7wy2U4DvRqtveCyZwIWRW4VAttSASIDclyYJ3UelzmQFlJS7UONS1YMqYAEE0vlITxUHEBhBESCIZMgxEkBaUZqBUOCSB8/IwgCERFaYZkgqUoXGCSwU+JYHBsn2wKVaQqWpYFE5ODW6lRDjY7coADdgiZYjq7UlMu+wZzmGpeDvvu+cMLmJBQDQrLDKt0q+XmIYLFEe7iHjYqwVEhhAat7nj5/SImWdkWM2XWjjkdjxFUrcem9vrC2CMpG0Q1KXsjxlnf0DZfX+UxJMogjE0r4WyD7afOFacEbdHu7/bx6WpwxBGZdSaPVqZCgiCZZBNXb72zWrTa44CIsaSvTJJ3QsuUxrDJGFQz01jy/qHUQMI1UjdtJHImphaV7MjahrqO8xMTaUxiFvSy1Alqn1hM2o5BhhxaOTPt1YhTE1pEWhmbJZjSseCI7q8qFLtYBOlCD2g3TSjwGYpx9IS4Zskp0Jh60rMuTeAdmc7Bmd8CsEnUTwEXUizkpHDZFxNVejkJVeCkIJZJC7ykuVOLpvFsRltg1mlIvBUxAKSPcWQHpgTQh9hOcN2PsNZpxWFXUTCNW8SlCjixL6pxbKE5XZwyZvciXdNC15JTUmt4EpA5ws/PnjONsfJqdTa+0botJT3vdlUo5gFRFVJZyRgoDIjjAbbZ06txykrSzhjzEQX2WkypgIV3ixrLIUSi+am6HZTbcIcno8D/ABp9Yq5ZWbya4yTiOLlVhSXKReUTfZKg41rpUGAoPErw0G7ZFx3eNIXkS0KK0Akm86silVCGLUNARAcCXaEIClm8KgKBDEFnFCfh674jZpEuWqai8ouCpd7BmBJoBiF8ekWCrKlABVeUSsEHFRUAQAAkYAPgBg8TkyETHWK3gRWoqAkhixfUAbKsJWismQhSbikqADKaZWgNC5JoDkTTZBpsqW0oEXgVAIIqAaMXB2A1+6YNZ0oSu5eJWQBrEksApQAfAMFHlUwe02ZITfU7S9YNk2YGZy5nbCBY2tN1ZJICaqLfeUn1SYjflkJmNed2UNiSU7cNZXWG5GjEMrUIvkFQUauFFQcOWqcNkeNjlEiVd8JJAqwICTRj95NNsLkcFFrQgzFBJKg5LZkEJoHxwifs6WuCU99LqRQABrrFyHNGbdDdrsKA6lJqtgSKE1epFXcYwUWBKwkl8KG8oKYsWJBc5ODDNX3JYMyXc1ZQcjKqb7AZEgq6QRfd6rodiQN11aEU5lJ5Q4LOhSlsBe8C6kYpSWp90p4V3xFejpSe6HduAvVY0SSbz1IzTvw3wAyiyiDexgJOzc7+UMSZcWEqzuOkLO6isVMuwvjhTbsJPz6QsuwjFqinvYu/R/KNULP/ALPtrlwgFosbin9R4j0HnGU8m16jJqsIYijbwWYjfHBZxgUvXIc/lti7tMljdDU4viMCNxium2fg+TheLginFJ8o03tNJCTuVWuA+f4v5YkqzGjHjQbG9aw2qxBRDABhsLh9j7nETVZ9bw0r7rktXHifWGW1cQrYeqfw/rxha3rKJV8VID1IL0zIpFouzG9zPuBqEHHoOTwppKyvKuk40dgMQchSEe3ze3zCqasqOb9Q/wA4Wn21KWD5ZV9ItNIaNPeqq4BANGBuhvQRltIy/tVZYUG8PlHN6bvLqmX4aNZrUcGoY7KWCWMemS68IAEV5mOl58jttk50Iy2whJWx2w+qo4QpcGznBKvTQWK0hhnSgDesWtmmJwvJoKhw8UNhl/ZJDnAQZNnBUkljVqgHZtEWz+r9ZBBqk8x84QsmiUJXfSWDeEKpXFzmNx+UXumpQ9nnUHgVlug1hljukUHgTl90Qz1xslJSN3URy2LSAmootNHB8oZ7JoeySm2K2fGqI+wpdThL94qrB8YXwa1RxjhA7HYAha1An7QuoZOwDjkAOkHlDJ/OFLXPmIvqQ2qoJwS+sHxI3ecTllMezkWE2Q4DEgg0IY5NgQQQd8SkWO7gSc3OLklSiTvJJiiTp+cGL0JIoEZEg5bjFzZhOWkKTNdJw1R0bI7owy/5OE7azxZWJjRCDM7339tMGCW4Y9TDc+yhaVJOCgQdrGmdINo3s9aJqbwtAAdmu1eGz2PtH/uQfyxpjnMpuRNll1SNnswQkJDkCleO4ekel6OT3hmVvM2NGZIww91MGt3Ze0S5al9+k3UkmhFACcaxT9npVptl8JXcuMDeJeuxhuhXySWSwetvK3tVgTMF1WFKcIJKkMG2Bo9//IWr/rp6r+kQtHZG1BJInpLB2dY+UV7Wc6LSFnsSUrUQGKy6qmprXzbgBDCrKFEbi44hx8zHzG29uZyCRVQGd9QfyjRdmLRa7VLvk91S8AqYrwAipcAB8usKeXHR+mXbayktD1nXlAJcsbvKCBgd0bWbiZdHQhhQnPZyyywgM5Z2Hrz+nWBKtoDMRz/2ji7SS7FOdK4B/wDxjL9KfF+xS0ySXocCPERm4y5QMp5bomq1FnDB9oVsoMKQFc4kGtcaJUzbIuY6K0CZIJOTVzIxG7e3WOezF/dxGasksM9pPKGJqVYPlkkk5ig4tAJa3NXY7Uti59IrRIizJAwDhvLDpCtrli7ljQROZe+IjqNzsMwz884kmW6Q+f7zhBi9KS2Ws7zHzXSUy8sl2ck02Cg+cfT9PJH2gAc60fNBY5ilK+yWQ9NVvWMb26PH/LUscn5xJMjbmXg+cdWtoe3Kr58lhjjCU6WUgcIdtE0nCErQolLPUUgilvYZuongIclI1h+IesJ2JbyxhgMoZkqN5NR4h6iL2nTW6clH2afX3FZboZ0dZh3Mv8CNvwiOaeH91n5aivSGNGf4ErD/AA0f0jdFfR/aQ7IJ/ucr82X31QREsEqP/cXlvgnZH/0kqjeKn51QibepMyaAAwmLx48YXyHZ+6rSVIEVmkG7xQyBB6Jf0eCydJKwYef1iq0xa6zHoVMBxUAPR4w893j/ALEgFj0fMVLQWd7x5Xi7efSOzrfNsZ+6fEnmQ42GNBoXTKkGQyUkS0T0AUfWII8x0MNaV0HJtcn7NkTUIS6HZKiEhSmIFTk+0Vjg9Zlf/HdhZpkZP9oqVPcWobQCR1i20farXakX5PeKTWveN5FUVHaDsfLXKQlQMqfLQBfbWcC9dWB4hVtuzZHz0zlSJvdz0qcYgKa9vSpjTlujbDwYXr/pnlnY+sWrQ2kCDeSsjfN/8ootFWadPnKkSg0xIJIvhOBY1JriIprFJQtN4SgARS9bZCT0KQRzEIzkoTPAKU3T7qbVJVXaZo1U8CBFfpYl719BV2J0jkH/APmH+qM32pstrsd0WglPePd+0vO2PhUdsVCky38CR/8AekDzZoztpmGdP7uW6XLVUFsBibwAvChPTGNJ48Ue1afslog2ubeUHky6q++QzIHk+7jH0m1y7pSdpH0+kUfZWWmSlEpNEin8WZ3ksYv7eWlJfJYHr+kctz9l5NSURK5Q8t2zbBBHsQWphs3baR68clDI3nfrAMwuthvHNtkTTNrkz1N52Zhg21usSc7DwdL7WrwbnElpOTl9hTnn5v8AlhgqqSGAGGesc6ZcAOsCUgUAIc4gksL1WG5gekNd7iCC+8jN6U5dYCtRDNRm94ZO9CN6eogMCdIUQXCQK+8vj+2gFollTAhJGPvY0Aw/F5w+heLFyKAXne7QvSlSx4CEVWq8XAFCR4m94DAjP5b4mnASgUe7XJlnxEpw4tEpYJDnft2nbWPe0OMQ7ZTCaklsBtDcHGUTlKdJIY1OZJe8XqfTKJ2bHabA71e4mKdSXFIudPp+1XWt75RUoN0VjHK8tZOCanjykkp/e+BodzsHziQtDBiIqueFJqawmuXDk5Vf3+9sDWKUhLhqyDUG6GpYN5J+8n1EBsEs3HOYhqWprvEesUVa7T6j7NPp7ivSGtErHcSaj/DRs+EQppuY1lnH/tq9INoitnlf5aP6RF/S/tC7IkmyS/zf1qittA+0mf5i/WHuykz+6ooSHXWnxq3wrM/xJn+YrzaJvSr/AFVOyyd0V1uX9orin0i3kzNsU2kVjvFP8Q8xGPk6MhN0qtNoQgNdU4OIIzcfrEpXaQzEruXkliknfRqtuMV1vraL4PgIo2LgdI5PHdySRmoYZ0P1jmuGNa45dLuV2slWsEd8FTiyVJVqqKnAUQDiKHw7ozfaazpmBlD3iQc88OUZS2aIBJNQ9fnEpa7QgBpl8DBKnPR8OsdEwku8ajbU9iJJ+1lqIpUaqa7wCHpmH31hjS9kQlUtQUCULBIuNqmh6QtoS22T2a0e2S1BRTqd0XLh63VHa2ecKWDSF2QuUZ0kBLXkzEqK0uRQG7koZEtuif37tjXK4zGC6Y0iju1iWQpRonVbHOtORiu0No/uS6yAs5AAlg1KYZ8xAtLWuWqYld+XM7tnQlMwO5Y0mBia7coVttnmEveupOzE8T1iruzVqZrW4187tnJsxqDMW1EJZ3BpeOCac90G0D2ytNutKlTQlEq66JaRqhV9FSTVRZ6nbQRkLFouUkgkFW3kcnHGN7ZptiTLSLOhaV1cqILh82/KwGDFyc8cphjjZJ/s++bX2JQaJWeWFBQO70ECqYnJ8K0uxObYU/SPSjlGNnOLvvYbPrWAzGSQHq7JonEgClcRU/mhqW9GNKe6dn6HygVokqIBJFK0RV2d6naPSGNEJs00xrgWScWOO7DnAkTxVRdOOIFMmIHB+cGWCwAUaY6tHKX+RpvhWdMWk1rvCNp3A4RNVHE2omtUkgYXWqC/yV03wBM7Chc3Q2pRwXdt9T5QQgrVSmJJIwpdbeW4jbCqJV1yElRJDMKhhdBYjIDPIiJtMVMgkMVKTRLKN2pe8cM8sOEFQkhJetcabf2OULXVHAUDMm4B4apIJTkXaChX2bZucmGL7BXLlCnYY3Tc77ZeHiMVK9emw7BBtKz3nzD94iErJOdRpRs+OUc+XbaUuEirx1eFIko5bYEtLBzGm3PEEkVhG1zmBbfBli7FdbZjggekOdqXVlnEykg0pB5CypQG0iELDNBSxegAJhsTGIZ8R68Yew12nZKfZ51ANQtSLHRKVezysD9mjL7orjCGmgFSJg2pV6GLDREz7CV+BA/lEXvkr0X7GVsaOK/61QkueO8nJ2TVfKGeySB7Kg3R4l5D41QjNA72bq++cBEW8Kv9VPyiAaRQaWAM1Y2q+UXVnSpxjGb07a0y5y1KISkKAdVBVIbrGWe9ErLVNAUvcR8o5pOYRIrhfHm+zhFZatLSqqvhT5Jrh5bYLpi0H2RJTiVJNcnBMR63apSEyZQEsBdzhL/iiEHF6Zc84RKVr+p+QhiRooCpqY29ZOy7EVaFTki4kkh8AWrVyRwg1r0eJqlLUpQc4AUFX5843X9m9g71M9KybiZaiXAIwLUHKm6MyuUwI/ZO3jGU8nNk+NcsZqVR26yBBKkFRJIo1MtlYJN0sm6Eqcfs/WG7TKeEZ9jcVjSWXtHw/ZZqTgQcYuNFnWHTzjHdyUYGnn+8YvezdqUpTFRIAz3ECI8mHG4MX6LC3doMlXio+HDAwuqSk1IrEpZUnAA4Zs3lHXIxp1UxIq4ChQAqWzcNrING27ahn2l6OMWxVtAwah1vSOqt8zJCT+Yj/wDELzNJzHbu0/xn/RFAO1TWDEjJ/EaAE5cDCk5AL4ZsHXgxfD8zcoOrSE12uJcffVn+SBi3L/6aX/Gf9MTZDiYSFJ1gKFveZwW4wulaWJYbvFkSeOLwKbppYLd2n+M/6YVXpya5eUhshfV/pibYeqJPcB9VgG8Mw4At07tPTeIZk3QilKnAEDHfFdM7QzR/yU1++eHwRGfpwhAdKQTvJw5ViPaSq1ayumZae/XQeMwKQEgU9BC1utl+YpRzJLc47Zp4rGOVjTksnGOrW0LldY4ublvi2ELaTyPWKyaqnKHdKWlknjFdMn6o4PFSKOpn6oAptMNSp+DbQ8Vsq1gJ4iJy5zY/7NBpT6Rpon2edh4FekWGipn2Er/LR/SIpNKTyqzTztQtv4YsdDTPsJP+Wj+kRW0fAuyal+yIuhJ1l0LvVR2QFNpaZMCjW/VsHPHKkc7FzGswf3Vrau0/vrFNpi2DvpmWuXO7IecRleF63lWkkWiv0O6MN/aIHlzT99B+Xzi50XbVOAA4qbx/XDCE9OKSXvlLEg62FG4Zxn79C46fPLMgGWnPHLeY1CrIubKSlWqkNxpxEWNllIYXQG2gAP0yh02dw1YjPzbORQydEAAABm6waZYEBDBKitxVw2fus4yq+2LNdmIVQU2knyA9YmiQBzx3xl+pVbWfYmz3BNClUUk3qCuxnwxMU1osAcxf6ItYlpULoJUGc7DjFfaJZegB4lvkYyxyvtaeWW5IpZ+jQWpCq9GiNCZLitOb/IQkVIOYFc2+sazOoUi9GboNoyyBEx2aleoixmyBv5QGXLCVYmoOJiva2HK+4yrRQUMTEwvWEbIvBy5YcBTKGFzwPN475lwysNJUQIAlTl4EZxpRh++kZntR2im2VSFIZSVXryCz0Yhj1xh3PUEx20Vq0jLQoJUoJUrDacYVnW+9QCm3M8ozEntSieoAJReLMhQCS4eoJJGfuw1aNKzkYSL42iZhyKY5/wBXd7azBY2heDO6uBrU8sIUnJZQckPXHnTz6RRWvtaq+GlB04i8T1YUOMQtHaJU0EKs6TdPxqAwfAD9tE3yStJ4svwtJ2k0CpUwDv1yhJGn0zXTLBURnhxPCKGdpi8m4ZMpI2EqD733wurtQqXRMuUkCgZ281RG93tXpr44F/aTHprKwp72yJyrRvbkPpFJJ0mSoqVW8SaFsS5xg/tCXoSBv/SHeE3G11du3vC063lLFwONIrSmYXdQTwx+sQTYi+D7yf2Y6dRybdt1rMwMHNeELLEwi7QDBsTD4su3yp+sS7hhqp9YrcgJSpK28R5j9IMbOs++eQHyENJlKOYG7D1huVZS4qBucN0hXIzS9M2hUsovIukMdStQ22hhywaftKEJSkyyEgCqVZClQawqZQSkkuocKDlDaJdKXTzNOOyMblAhovTFolyyhPdEEqqQrE84QV7QpSiVpJJcslw9Mot7NI3htgCgPRvOOzpYvAJ1jWrlhxLHoIm5LlKyZk9LArAGA1f1xhn2ME3phUSdlOkTsspKVgsoqbJgOAF2p3mHAllXyCGoARgDxIrvjLLI3JFgagfmoH5wzKspBYkBAqSSK8K8InZ1FfgVerl1xZvOL6y2D7or94edY58q0xjNWlKRgT0EClSiasW3hvIxa2mzJC1AXiQa0B8xCUtP2inGz9lgS/SCJydTLYZ/v0gVVFhVsf3gYelJSxKSOpPyhRKWvXlXd92nIgMfKHIkJTggAVNA+ECnIWBeWwG0OYcmWa8kEV2ED5kmIoNLqg52G7XgwI2ZxUgKzLHQmuD5fI1hSZosTUhjlQuAehMPTryRUMtjdTRmfYKEtvh6zpcgMBuwPQoh9KHXpO3Ai6lBDb9n4mjqO0VrPuocEgggiufvQOVJCFF1XQoghiC5NMsBhlnDirOkJOsGzdJ+Rr0jT3o4Lzu09vQL1yWzVYE8T44zvaLSlotISVFDJdgEgY02mNHoliFpIKgCbpqSx2h3AGT5RWaX0OpNZSVcASR0xHGKmVVx8Y72taTrjD5ZiLzRXauYioXfRhdVrdCap9N0LTpaVOhQuqGKVUI37YqbTohUvWlHlj5Z8RGnF7LbdnTFjtaQJyLqsBRt9Fg/OEZ3ZcB1SVO+S+jBQjLWPShFFCrFO0YAfKLmwaWuXQgsGywxzSfk0RcL8qplcVbpLRypanXLZ88RyILboCZCGdKQdoL/AFjaqtslaftdUFqgm7XDhXaOcTHYyXMBKVUOBQQfLCM/3ThtPLL2+Zzl3VsEgBsKjbhEvb03QNZ86Bou9M9jLRLWVBN9LZY0f3T+sZS02dSVEEFO5iDzjoxkqbfwvJcjZ/T84IPEE58PPGJy5ajQFRbFgk8nNHgyLGEubxBON4o+ojS154Qsqgp2DHMlulW2x5KReCaV2Mf9oaQsJP8Ayq5vX5v1ic2cbxTdUo7AWx2AB23kxB7Bs8kIUSSmpoCWbyoYfFA+I3VPIQOy2RaRSm5g4za8xeHkSl54Nhex/kiLdmDLkOHWa7ACWGQpR98T0egLSFEpOLPVVMzWh4RyXMK1MAu6nxEEEHc5A34Q3aFCVLoEgAUBWRwoHflE38GGoGWKOoFRKlFJISOR6CJBaZidXWBHwj0AJ8oXsRSRemXkknxFIu8ASCwhtUyWzlYI2FV7yc+kTTDsqQBdTMqMnUOovP5QdKHoZfUAvv1i8AXMlKbw7jRHmSD0g8uUo0E5IBpU3jyLA+ZiKqLPQUsqBKUpCctUA78HjUCzrCahLGmxt+EUuiSEJASoG6KAA184vZloZIJUyhgG845s63xn1Q2+wKLpSSkHKnmXfpCA0aoJqboDuxLeZrzi5mziTiTwTFfaUKULqnu8gTyJrjF49MsuwBZypFL2FHA9LzNAJ0ogANdfxEs3B07d8WvcLIzG8t6J+sBNlSxClrVtqfQU6xSSsyyX0tRvu3ct5gdpWqUtKglLKITgkKL7Kt5Q8bKQ10U+8x/phCfZVTD4BdHwpBU/FbBJ84qGNaAoijjepKG/lB9RC8lAe8sylFm8V1Lbks3OPGz3SAmWpS8hMRkMTewYbtsElISFBKlKlKyAF1J/CVUPNoqQO2icFTEeC6xAreAVi7AjcHiy7wh/tCzYNeHm5gZs0oMVrcj4l58iDBRMSPAsq+6UKUP4gHHMmH2ZeY61BxfQ1FhKSQeRvDiG3wWVZyXCJqjue8Ad9X6wbuu8DqlKByqAeILg8iOUIotF1YR3SXU73whCgAcSoBlDhD0Nke0Whpk1AdypPhISkEc71QdhDRgdJ2u0yS0wBn1XSG6jPnH1CchNSZWTOlSFD+G8C/KKO3aOsyiRNWwOCVOgefvQ8brtUrF2K3onqCZgEuYfCtPhUcgoHPfBLTZ5spiUNtILipw3Rb2vRkyzgqkAT5Y+FitA/L4h6Qxo/TkqaGzOILehjTf2DavsGlHTcUaKB/fEGsaKy28SkoEs3VAAFSSQ4FCWw6iKu3dmgrXlbPDkX35QlcmIIBDsGKTjx38nh/yJJW7s/aI/81AmBvEhr2xymhPJ4YnaLs1pZVxCxvYkfSMdYLWl7xP6ZRZy9I6xvVFc2OPxCvImD1l6RdxmRKUzSpSANqierEOeMTkESgEhAKzVgQSTtoKDygRmpSBemvvZfyUBHpFiUtV4EoR8TXVK86DjFX+WCyAmkVuDcQVNxLgQt7Oq8CEonHYkFKRxPh6vDU2ySkp+0NB8alHyOMCQTMLISUSxnfCVFtl5WqN7PESmckimtKCduqVD+UR6dZpR1lKUhI2BSRzpWPTpF1BHeiVgbxmqUqm4kCsKypzrAQo2pT0vBQSkbXJuvv6QpDM21QVLeWqcABQjVT/MQekH0dJWlIV3FTmVgq/mqOsPSLDUKWylY4Fk/hB9cYZUtom5fDI2qbNKSAgpJHiJBAf8LwGVOCEBIuBgPEsprnimC2jSRCrktN9WeSU/iPyjybNMV/iTVNmmXqjheqrzEL5yZPSEkzCklUtKU4st3cjDVx2RYSQsC8UzANpmgeRHrEpGj5SHJQl8XNT1VC1pnd7qyJbpzXgOWUTeVRf6ItZYMmax++48yIbt0wsXvCma/XWrnFbY5Uy6AVBLBgEjYMyflHLPbalKkuobBeMc9nLWXgaTaGQNZAOwv9YlZgAoqWEzSaABQLb2bHjBjeIolnzU3oHhWVOMstdS6jjg5yrsipwzvJ+1BCkEJkBKsiSm6N9C9NkUqUpSQlKhvUVG7zcVixXZSusxR/CmgiSJMtA8KU7z+sVsJCyoW7LvBsAqnQR1Fiu4LUwycehEJy5wTOKh4SMUgt5b4dNvQzlaf4h8zAFdNnrE+6mZLJIAJmEar1ACQQ5z6RYTbGkIKpywpJxvEJR/CPmSYrNLzBNud2CsoW5KEvRviYjFqVjhs0q4FTJK5YTjiWO0hJPVo0gQEu+xsiFpaneFRShtgFTM6RYi1z5SddAmgDxS6HmkjzESsU0LDSp97cQlTcgEqhsrXLSVK7spGJcobfW8POKBaTb58wOiXLbaZj/0CI2qyzZibswySMxcUroVKDcYD/xezTC+vLVmpKS/E3XChxEcnaQWB9kqTP53V/wFVTw6Q9fgE7Jo02ckKQmdKNXCAVoJzYglSeHHja2ay2dfgEmZuSmWW5NCEi3TpqrqFyAvNCkzAscia8ngFu7J2icoKVNkJV8SELSum1QLmF/mqXqtBSmN2TKfLUSPlQxmu0XYKXOF6WBIm5KSGQr8SRn94V4xep0VaZYT3c1O9KyuYk8CoXx/HD6jaClh7OFNn3ppwp6w92dUPksjSlpsU3upyS+wkMRtSrBQMaKxaSlWgAFi2BNFA7iI0OnOzE60S7k0WdXwkImgpJzCgol6Dcc4+e6a7LWmwsonvJf/AFEOwOxaTVO44HblF/1ddhcW7RExAJH2iCGpj5UPrFdY50wFWCgMHxDkmC6P7Sml8fw3vMEseEXwsEmcLwUxzKdU8CDBBuztRyLEtaguYm8R4UgpuJ5PU7zBtI2iYhBIuo33gpX5UjE84p7E8wstSlfmV8jHJyzIUTKJTzfq+MXrlz+vC00aEK9yaSH1loJ6Goh9cr4ZT8bifqfKDWVRUATUkRT6W0pNQohKmG4D1Z4y7p7e0veUBK7tAUoghKDeXzZIAix0X2ZSgPNF4/C9BxbE8KQbszZk90VtrlRdRqfOLuYGDwss9ftitEE6LkjBAHAqHziP/DUHJQ/Ov/VCWldIzEDVIH5Un1EBsFsXNLLWo4YEp/paFzRJs5OskmSl9dLmgStbqOwB8Y9KkqSb02aZackXgeqlu54Q/L0PKdJKSS4qVKJ20c0hDtFZUIlaqUgksSwfbjjC38PQNhvWiaUlZXKTiboRe2CmOezB4vBoqXgAoN99YA/mpCugpYRZwUhibxPF4uUxOWXPCtEDoqXRgo/nV9YDa5PdsZaTfJoAasPXKLlGcUmkJ6hOLEhgluYcxns1nInzAl1of+rpE0zELDUIOX7qP0isl25bjWJ419Yjappv8NlNmyJLQ08LkiijcObPd5bYesljlqAW5mHIqLjkMIXs6yuSq9WhHlEOzyqLGQukc8YrfB6W6kgVdmxjP2Sxe1TVrV4BQVYtk1NlTxi10+oiQttqRyKgCIDoqaRZlNRgrIRe9QledIgThKTNmpQkEXwyqjil7uWfSHZkq8G/vM98nuA8SyRDvZiUk2dCrqbzqDhIBoWFQItwKxcNj7LoiZLK1eyhaCxCSsGYnbdUKtwrxg6pAtDXJipgQ96zzVFKh+YV5l+MauVj+98VXbCxoEhU8JuzUEXVhwocxjzi5yHbDpSQhpZQbMr4VC6OIWKK4vFlNsqVYpSob0g+RhHRIE+zyzNCVkit4A/KKu0WtdntaJMpRTLPuHWAqcL73eTQuwb0h2PkTASEmWcXQW8i46NFLaNKz7FMRK7wWkKLBK3SsAlhrB6E4PsjerDBO/GPmGgk97bb8zWUDMU52o8O6myCc9nGpRpq1BYSqyBviE4HySknoIcOm7rlcpbBzQuaDK+lHSJXnSYlLDA/vIxG/wCD0RR28shVVa5e5ctSfR4aX2kscwEe0SfwlSQ4OIIWA43QDtUgKsU+9VkOHqxDMRshfsWgLsCSpKSQVB7qcASz0rxMVxrY0yPaDsWEKM6x3FJxMoLSR+Sv8p5bIoLJpQrFFXWyArzaNr/aJYZQsiFCVKClzEpUoS0AsakOA44isY/tdoyXItRRKTcTcllgTiUgnEvF4z2nIj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4073936"/>
            <a:ext cx="2661573" cy="363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ct val="80000"/>
              </a:lnSpc>
              <a:spcBef>
                <a:spcPts val="1200"/>
              </a:spcBef>
            </a:pPr>
            <a:r>
              <a:rPr lang="ru-RU" sz="1100" b="1" dirty="0" smtClean="0">
                <a:solidFill>
                  <a:srgbClr val="000000"/>
                </a:solidFill>
              </a:rPr>
              <a:t>Апрель 2012 –  принят первый эшелон ОЯТ с ЛАЭС</a:t>
            </a:r>
            <a:endParaRPr lang="ru-RU" sz="1100" b="1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1091932"/>
            <a:ext cx="5766189" cy="11849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b="1" u="sng" dirty="0" smtClean="0">
                <a:solidFill>
                  <a:srgbClr val="000000"/>
                </a:solidFill>
              </a:rPr>
              <a:t>Цель:</a:t>
            </a:r>
            <a:r>
              <a:rPr lang="ru-RU" sz="1400" b="1" dirty="0" smtClean="0">
                <a:solidFill>
                  <a:srgbClr val="000000"/>
                </a:solidFill>
              </a:rPr>
              <a:t>  ликвидация рисков заполнения хранилищ ОЯТ АЭС.</a:t>
            </a:r>
          </a:p>
          <a:p>
            <a:pPr>
              <a:spcBef>
                <a:spcPts val="600"/>
              </a:spcBef>
            </a:pPr>
            <a:r>
              <a:rPr lang="ru-RU" sz="1400" b="1" u="sng" dirty="0" smtClean="0">
                <a:solidFill>
                  <a:srgbClr val="000000"/>
                </a:solidFill>
              </a:rPr>
              <a:t>Виды работ:</a:t>
            </a:r>
            <a:r>
              <a:rPr lang="ru-RU" sz="1400" b="1" dirty="0" smtClean="0">
                <a:solidFill>
                  <a:srgbClr val="000000"/>
                </a:solidFill>
              </a:rPr>
              <a:t>  КАП, НИОКР.</a:t>
            </a:r>
          </a:p>
          <a:p>
            <a:pPr>
              <a:spcBef>
                <a:spcPts val="600"/>
              </a:spcBef>
            </a:pPr>
            <a:r>
              <a:rPr lang="ru-RU" sz="1400" b="1" u="sng" dirty="0" smtClean="0">
                <a:solidFill>
                  <a:srgbClr val="000000"/>
                </a:solidFill>
              </a:rPr>
              <a:t>Объем финансирования (план ХОТ1+ХОТ2):</a:t>
            </a:r>
            <a:r>
              <a:rPr lang="ru-RU" sz="1400" b="1" dirty="0" smtClean="0">
                <a:solidFill>
                  <a:srgbClr val="000000"/>
                </a:solidFill>
              </a:rPr>
              <a:t>  32,3 млрд руб.</a:t>
            </a:r>
          </a:p>
          <a:p>
            <a:pPr>
              <a:spcBef>
                <a:spcPts val="600"/>
              </a:spcBef>
            </a:pPr>
            <a:r>
              <a:rPr lang="ru-RU" sz="1400" b="1" u="sng" dirty="0" smtClean="0">
                <a:solidFill>
                  <a:srgbClr val="000000"/>
                </a:solidFill>
              </a:rPr>
              <a:t>Профинансировано к 2013:</a:t>
            </a:r>
            <a:r>
              <a:rPr lang="ru-RU" sz="1400" b="1" dirty="0" smtClean="0">
                <a:solidFill>
                  <a:srgbClr val="000000"/>
                </a:solidFill>
              </a:rPr>
              <a:t>  77% .</a:t>
            </a:r>
          </a:p>
        </p:txBody>
      </p:sp>
      <p:pic>
        <p:nvPicPr>
          <p:cNvPr id="14" name="Picture 13" descr="http://www.atomic-energy.ru/files/imagecache/center/images/2012/05/wetstor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" y="4581128"/>
            <a:ext cx="2406637" cy="1804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178580" y="4725144"/>
            <a:ext cx="5965420" cy="1631216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/>
          <a:p>
            <a:pPr fontAlgn="base">
              <a:lnSpc>
                <a:spcPct val="80000"/>
              </a:lnSpc>
              <a:spcBef>
                <a:spcPts val="600"/>
              </a:spcBef>
            </a:pPr>
            <a:r>
              <a:rPr lang="ru-RU" sz="1600" b="1" kern="0" dirty="0">
                <a:solidFill>
                  <a:srgbClr val="414142"/>
                </a:solidFill>
              </a:rPr>
              <a:t>«Мокрое» хранилище ОЯТ ВВЭР-1000</a:t>
            </a:r>
          </a:p>
          <a:p>
            <a:pPr marL="285750" indent="-285750" fontAlgn="base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−"/>
            </a:pPr>
            <a:r>
              <a:rPr lang="ru-RU" sz="1400" b="1" kern="0" dirty="0" smtClean="0">
                <a:solidFill>
                  <a:srgbClr val="414142"/>
                </a:solidFill>
              </a:rPr>
              <a:t>Завершена реконструкция. </a:t>
            </a:r>
          </a:p>
          <a:p>
            <a:pPr marL="285750" indent="-285750" fontAlgn="base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−"/>
            </a:pPr>
            <a:r>
              <a:rPr lang="ru-RU" sz="1400" b="1" kern="0" dirty="0" smtClean="0">
                <a:solidFill>
                  <a:srgbClr val="414142"/>
                </a:solidFill>
              </a:rPr>
              <a:t>Увеличена мощность до 8,5 тыс. т.</a:t>
            </a:r>
          </a:p>
          <a:p>
            <a:pPr marL="285750" indent="-285750" fontAlgn="base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−"/>
            </a:pPr>
            <a:r>
              <a:rPr lang="ru-RU" sz="1400" b="1" dirty="0" smtClean="0">
                <a:solidFill>
                  <a:srgbClr val="000000"/>
                </a:solidFill>
              </a:rPr>
              <a:t>Повышена сейсмостойкость.</a:t>
            </a:r>
          </a:p>
          <a:p>
            <a:pPr marL="285750" indent="-285750" fontAlgn="base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−"/>
            </a:pPr>
            <a:r>
              <a:rPr lang="ru-RU" sz="1400" b="1" dirty="0" smtClean="0">
                <a:solidFill>
                  <a:srgbClr val="000000"/>
                </a:solidFill>
              </a:rPr>
              <a:t>Глубоко модернизированы системы безопасности («самотечная» система охлаждения при полной потере источников энергоснабжения). </a:t>
            </a:r>
            <a:endParaRPr lang="ru-RU" sz="1400" b="1" kern="0" dirty="0">
              <a:solidFill>
                <a:srgbClr val="4141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540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dirty="0" smtClean="0"/>
              <a:t>Обеспечение экологической безопасности ТКВ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34925" y="6554043"/>
            <a:ext cx="611188" cy="1873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538DA55-E004-4CF9-8E0F-7297315B06D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Объект 2"/>
          <p:cNvSpPr>
            <a:spLocks noGrp="1"/>
          </p:cNvSpPr>
          <p:nvPr>
            <p:ph idx="4294967295"/>
          </p:nvPr>
        </p:nvSpPr>
        <p:spPr>
          <a:xfrm>
            <a:off x="213543" y="3282969"/>
            <a:ext cx="4862513" cy="2865400"/>
          </a:xfrm>
        </p:spPr>
        <p:txBody>
          <a:bodyPr/>
          <a:lstStyle/>
          <a:p>
            <a:pPr marL="180975" indent="-180975"/>
            <a:r>
              <a:rPr lang="ru-RU" sz="1400" b="1" dirty="0" smtClean="0"/>
              <a:t>Укреплена плотина в водоеме В-11.</a:t>
            </a:r>
          </a:p>
          <a:p>
            <a:pPr marL="180975" indent="-180975"/>
            <a:r>
              <a:rPr lang="ru-RU" sz="1400" b="1" dirty="0" smtClean="0"/>
              <a:t>Создана </a:t>
            </a:r>
            <a:r>
              <a:rPr lang="ru-RU" sz="1400" b="1" dirty="0"/>
              <a:t>1-й </a:t>
            </a:r>
            <a:r>
              <a:rPr lang="ru-RU" sz="1400" b="1" dirty="0" smtClean="0"/>
              <a:t>очередь общесплавной </a:t>
            </a:r>
            <a:r>
              <a:rPr lang="ru-RU" sz="1400" b="1" dirty="0"/>
              <a:t>канализации с отводом очищенных вод в </a:t>
            </a:r>
            <a:r>
              <a:rPr lang="ru-RU" sz="1400" b="1" dirty="0" smtClean="0"/>
              <a:t>ЛБК (перехват бытовых </a:t>
            </a:r>
            <a:r>
              <a:rPr lang="ru-RU" sz="1400" b="1" dirty="0"/>
              <a:t>и </a:t>
            </a:r>
            <a:r>
              <a:rPr lang="ru-RU" sz="1400" b="1" dirty="0" smtClean="0"/>
              <a:t>дождевых стоков </a:t>
            </a:r>
            <a:r>
              <a:rPr lang="ru-RU" sz="1400" b="1" dirty="0"/>
              <a:t>от </a:t>
            </a:r>
            <a:r>
              <a:rPr lang="ru-RU" sz="1400" b="1" dirty="0" smtClean="0"/>
              <a:t>объектов на </a:t>
            </a:r>
            <a:r>
              <a:rPr lang="ru-RU" sz="1400" b="1" dirty="0" err="1" smtClean="0"/>
              <a:t>промплощадке</a:t>
            </a:r>
            <a:r>
              <a:rPr lang="ru-RU" sz="1400" b="1" dirty="0" smtClean="0"/>
              <a:t> снижает приход на </a:t>
            </a:r>
            <a:r>
              <a:rPr lang="ru-RU" sz="1400" b="1" dirty="0" smtClean="0">
                <a:sym typeface="Symbol"/>
              </a:rPr>
              <a:t></a:t>
            </a:r>
            <a:r>
              <a:rPr lang="ru-RU" sz="1400" b="1" dirty="0" smtClean="0"/>
              <a:t> 3,5 </a:t>
            </a:r>
            <a:r>
              <a:rPr lang="ru-RU" sz="1400" b="1" dirty="0"/>
              <a:t>млн. </a:t>
            </a:r>
            <a:r>
              <a:rPr lang="ru-RU" sz="1400" b="1" dirty="0" smtClean="0"/>
              <a:t>м</a:t>
            </a:r>
            <a:r>
              <a:rPr lang="ru-RU" sz="1400" b="1" baseline="30000" dirty="0" smtClean="0"/>
              <a:t>3</a:t>
            </a:r>
            <a:r>
              <a:rPr lang="ru-RU" sz="1400" b="1" dirty="0" smtClean="0"/>
              <a:t>).</a:t>
            </a:r>
            <a:endParaRPr lang="ru-RU" sz="1400" b="1" dirty="0"/>
          </a:p>
          <a:p>
            <a:pPr marL="180975" indent="-180975"/>
            <a:r>
              <a:rPr lang="ru-RU" sz="1400" b="1" dirty="0" smtClean="0"/>
              <a:t>Создана опытная установка очистки </a:t>
            </a:r>
            <a:r>
              <a:rPr lang="ru-RU" sz="1400" b="1" dirty="0"/>
              <a:t>НАО с целью снижение приходной части водного баланса ТКВ </a:t>
            </a:r>
            <a:r>
              <a:rPr lang="ru-RU" sz="1400" b="1" dirty="0" smtClean="0"/>
              <a:t>.</a:t>
            </a:r>
          </a:p>
          <a:p>
            <a:pPr marL="180975" indent="-180975"/>
            <a:r>
              <a:rPr lang="ru-RU" sz="1400" b="1" dirty="0" smtClean="0"/>
              <a:t>Разработана опытная установка </a:t>
            </a:r>
            <a:r>
              <a:rPr lang="ru-RU" sz="1400" b="1" dirty="0"/>
              <a:t>очистки </a:t>
            </a:r>
            <a:r>
              <a:rPr lang="ru-RU" sz="1400" b="1" dirty="0" smtClean="0"/>
              <a:t>дренажных и грунтовых вод  (демонстрационные </a:t>
            </a:r>
            <a:r>
              <a:rPr lang="ru-RU" sz="1400" b="1" dirty="0"/>
              <a:t>испытания технологии и </a:t>
            </a:r>
            <a:r>
              <a:rPr lang="ru-RU" sz="1400" b="1" dirty="0" smtClean="0"/>
              <a:t> установки).</a:t>
            </a:r>
          </a:p>
          <a:p>
            <a:pPr marL="180975" indent="-180975"/>
            <a:r>
              <a:rPr lang="ru-RU" sz="1400" b="1" kern="1200" dirty="0" smtClean="0"/>
              <a:t>Развита система мониторинга.</a:t>
            </a:r>
            <a:endParaRPr lang="ru-RU" sz="1400" b="1" dirty="0" smtClean="0"/>
          </a:p>
          <a:p>
            <a:pPr marL="180975" indent="-180975"/>
            <a:r>
              <a:rPr lang="ru-RU" sz="1400" b="1" kern="1200" dirty="0" smtClean="0"/>
              <a:t>Создана полная гидрологическая модель ТКВ.</a:t>
            </a:r>
          </a:p>
          <a:p>
            <a:pPr marL="180975" indent="-180975"/>
            <a:r>
              <a:rPr lang="ru-RU" sz="1400" b="1" dirty="0" smtClean="0"/>
              <a:t>Созданы предпосылки для управления уровнем воды в ТКВ.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36124" y="1124744"/>
            <a:ext cx="6248244" cy="14003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b="1" u="sng" dirty="0" smtClean="0">
                <a:solidFill>
                  <a:srgbClr val="000000"/>
                </a:solidFill>
              </a:rPr>
              <a:t>Цель:</a:t>
            </a:r>
            <a:r>
              <a:rPr lang="ru-RU" sz="1400" b="1" dirty="0" smtClean="0">
                <a:solidFill>
                  <a:srgbClr val="000000"/>
                </a:solidFill>
              </a:rPr>
              <a:t> ликвидация экологических рисков, связанных с накоплением</a:t>
            </a:r>
            <a:br>
              <a:rPr lang="ru-RU" sz="1400" b="1" dirty="0" smtClean="0">
                <a:solidFill>
                  <a:srgbClr val="000000"/>
                </a:solidFill>
              </a:rPr>
            </a:br>
            <a:r>
              <a:rPr lang="ru-RU" sz="1400" b="1" dirty="0" smtClean="0">
                <a:solidFill>
                  <a:srgbClr val="000000"/>
                </a:solidFill>
              </a:rPr>
              <a:t>и хранением РАО, образованных ранее.</a:t>
            </a:r>
          </a:p>
          <a:p>
            <a:pPr>
              <a:spcBef>
                <a:spcPts val="600"/>
              </a:spcBef>
            </a:pPr>
            <a:r>
              <a:rPr lang="ru-RU" sz="1400" b="1" u="sng" dirty="0" smtClean="0">
                <a:solidFill>
                  <a:srgbClr val="000000"/>
                </a:solidFill>
              </a:rPr>
              <a:t>Виды работ</a:t>
            </a:r>
            <a:r>
              <a:rPr lang="ru-RU" sz="1400" b="1" u="sng" dirty="0">
                <a:solidFill>
                  <a:srgbClr val="000000"/>
                </a:solidFill>
              </a:rPr>
              <a:t>:</a:t>
            </a:r>
            <a:r>
              <a:rPr lang="ru-RU" sz="1400" b="1" dirty="0">
                <a:solidFill>
                  <a:srgbClr val="000000"/>
                </a:solidFill>
              </a:rPr>
              <a:t> </a:t>
            </a:r>
            <a:r>
              <a:rPr lang="ru-RU" sz="1400" b="1" dirty="0" smtClean="0">
                <a:solidFill>
                  <a:srgbClr val="000000"/>
                </a:solidFill>
              </a:rPr>
              <a:t>КАП</a:t>
            </a:r>
            <a:r>
              <a:rPr lang="ru-RU" sz="1400" b="1" dirty="0">
                <a:solidFill>
                  <a:srgbClr val="000000"/>
                </a:solidFill>
              </a:rPr>
              <a:t>, НИОКР, </a:t>
            </a:r>
            <a:r>
              <a:rPr lang="ru-RU" sz="1400" b="1" dirty="0" smtClean="0">
                <a:solidFill>
                  <a:srgbClr val="000000"/>
                </a:solidFill>
              </a:rPr>
              <a:t>прочие.</a:t>
            </a:r>
            <a:endParaRPr lang="ru-RU" sz="1400" b="1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400" b="1" u="sng" dirty="0">
                <a:solidFill>
                  <a:srgbClr val="000000"/>
                </a:solidFill>
              </a:rPr>
              <a:t>Объем финансирования (план):</a:t>
            </a:r>
            <a:r>
              <a:rPr lang="ru-RU" sz="1400" b="1" dirty="0">
                <a:solidFill>
                  <a:srgbClr val="000000"/>
                </a:solidFill>
              </a:rPr>
              <a:t> </a:t>
            </a:r>
            <a:r>
              <a:rPr lang="ru-RU" sz="1400" b="1" dirty="0" smtClean="0">
                <a:solidFill>
                  <a:srgbClr val="000000"/>
                </a:solidFill>
              </a:rPr>
              <a:t>2,5 </a:t>
            </a:r>
            <a:r>
              <a:rPr lang="ru-RU" sz="1400" b="1" dirty="0">
                <a:solidFill>
                  <a:srgbClr val="000000"/>
                </a:solidFill>
              </a:rPr>
              <a:t>млрд руб.   </a:t>
            </a:r>
            <a:endParaRPr lang="ru-RU" sz="1400" b="1" dirty="0" smtClean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400" b="1" u="sng" dirty="0" smtClean="0">
                <a:solidFill>
                  <a:srgbClr val="000000"/>
                </a:solidFill>
              </a:rPr>
              <a:t>Профинансировано к 2013:</a:t>
            </a:r>
            <a:r>
              <a:rPr lang="ru-RU" sz="1400" b="1" dirty="0" smtClean="0">
                <a:solidFill>
                  <a:srgbClr val="000000"/>
                </a:solidFill>
              </a:rPr>
              <a:t> 85</a:t>
            </a:r>
            <a:r>
              <a:rPr lang="ru-RU" sz="1400" b="1" dirty="0">
                <a:solidFill>
                  <a:srgbClr val="000000"/>
                </a:solidFill>
              </a:rPr>
              <a:t>% </a:t>
            </a:r>
            <a:r>
              <a:rPr lang="ru-RU" sz="1400" b="1" dirty="0" smtClean="0">
                <a:solidFill>
                  <a:srgbClr val="000000"/>
                </a:solidFill>
              </a:rPr>
              <a:t>.</a:t>
            </a:r>
            <a:endParaRPr lang="ru-RU" sz="1400" b="1" dirty="0">
              <a:solidFill>
                <a:srgbClr val="000000"/>
              </a:solidFill>
            </a:endParaRPr>
          </a:p>
        </p:txBody>
      </p:sp>
      <p:pic>
        <p:nvPicPr>
          <p:cNvPr id="11" name="Рисунок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3067" y="3327375"/>
            <a:ext cx="3611670" cy="273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897293" y="6135687"/>
            <a:ext cx="42832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00"/>
                </a:solidFill>
              </a:rPr>
              <a:t>Прототип </a:t>
            </a:r>
            <a:r>
              <a:rPr lang="ru-RU" sz="1200" b="1" dirty="0">
                <a:solidFill>
                  <a:srgbClr val="000000"/>
                </a:solidFill>
              </a:rPr>
              <a:t>расчетно-мониторингового </a:t>
            </a:r>
            <a:r>
              <a:rPr lang="ru-RU" sz="1200" b="1" dirty="0" smtClean="0">
                <a:solidFill>
                  <a:srgbClr val="000000"/>
                </a:solidFill>
              </a:rPr>
              <a:t/>
            </a:r>
            <a:br>
              <a:rPr lang="ru-RU" sz="1200" b="1" dirty="0" smtClean="0">
                <a:solidFill>
                  <a:srgbClr val="000000"/>
                </a:solidFill>
              </a:rPr>
            </a:br>
            <a:r>
              <a:rPr lang="ru-RU" sz="1200" b="1" dirty="0" smtClean="0">
                <a:solidFill>
                  <a:srgbClr val="000000"/>
                </a:solidFill>
              </a:rPr>
              <a:t>комплекса для ТКВ</a:t>
            </a:r>
            <a:endParaRPr lang="ru-RU" sz="1200" b="1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89074" y="2708920"/>
            <a:ext cx="5347222" cy="3693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Предотвращенный ущерб </a:t>
            </a:r>
            <a:r>
              <a:rPr lang="ru-RU" b="1" dirty="0" smtClean="0">
                <a:solidFill>
                  <a:srgbClr val="000000"/>
                </a:solidFill>
                <a:sym typeface="Symbol"/>
              </a:rPr>
              <a:t> 50 млрд руб.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22423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38DA55-E004-4CF9-8E0F-7297315B06D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www.ibrae.ac.ru</a:t>
            </a:r>
            <a:endParaRPr lang="en-US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149449"/>
            <a:ext cx="9143999" cy="903287"/>
          </a:xfrm>
        </p:spPr>
        <p:txBody>
          <a:bodyPr/>
          <a:lstStyle/>
          <a:p>
            <a:r>
              <a:rPr lang="ru-RU" dirty="0" smtClean="0"/>
              <a:t>Консервация открытых хранилищ ЖРО</a:t>
            </a:r>
            <a:endParaRPr lang="ru-RU" dirty="0"/>
          </a:p>
        </p:txBody>
      </p:sp>
      <p:sp>
        <p:nvSpPr>
          <p:cNvPr id="7" name="Номер слайда 3"/>
          <p:cNvSpPr txBox="1">
            <a:spLocks/>
          </p:cNvSpPr>
          <p:nvPr/>
        </p:nvSpPr>
        <p:spPr bwMode="gray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600" b="1" kern="1200">
                <a:solidFill>
                  <a:srgbClr val="4D4D4D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6B7981-74B6-4036-B773-1808095A76DD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3934327"/>
              </p:ext>
            </p:extLst>
          </p:nvPr>
        </p:nvGraphicFramePr>
        <p:xfrm>
          <a:off x="395536" y="1556794"/>
          <a:ext cx="4357719" cy="4713391"/>
        </p:xfrm>
        <a:graphic>
          <a:graphicData uri="http://schemas.openxmlformats.org/drawingml/2006/table">
            <a:tbl>
              <a:tblPr/>
              <a:tblGrid>
                <a:gridCol w="792088"/>
                <a:gridCol w="792088"/>
                <a:gridCol w="864096"/>
                <a:gridCol w="1909447"/>
              </a:tblGrid>
              <a:tr h="432937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Предприятие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Водоем 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Объем, млн. м</a:t>
                      </a:r>
                      <a:r>
                        <a:rPr lang="ru-RU" sz="1200" b="1" baseline="30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Стратегия 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98748">
                <a:tc rowSpan="3"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 «Маяк»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ТКВ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366,2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Контроль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и управление уровнем воды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В-9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0,4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(2015)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5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В-17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0,36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(2023)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83">
                <a:tc rowSpan="5"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СХК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ПХ-1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0,073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(2020)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ПХ-2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0,148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(2025)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Б-1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0,065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(2015)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6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Б-2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0,135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(2012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)  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  <a:sym typeface="Wingdings 2"/>
                        </a:rPr>
                        <a:t></a:t>
                      </a:r>
                      <a:endParaRPr lang="ru-RU" sz="12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75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Б-25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0,02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(2019)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937">
                <a:tc rowSpan="4"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ГХК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Бассейн 354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(2008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  <a:sym typeface="Wingdings 2"/>
                        </a:rPr>
                        <a:t>      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32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Бассейн 354а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0,15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(2025)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Бассейн 365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0,204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(2020)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Бассейн 366</a:t>
                      </a:r>
                      <a:endParaRPr lang="ru-RU" sz="12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0,36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Консервация (2025)</a:t>
                      </a:r>
                      <a:endParaRPr lang="ru-RU" sz="12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4330" marR="543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571612"/>
            <a:ext cx="37907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143504" y="1285860"/>
            <a:ext cx="3643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0000"/>
                </a:solidFill>
              </a:rPr>
              <a:t>Состояние  бассейна Б-2 после консервации</a:t>
            </a:r>
            <a:endParaRPr lang="ru-RU" sz="1200" dirty="0">
              <a:solidFill>
                <a:srgbClr val="000000"/>
              </a:solidFill>
            </a:endParaRPr>
          </a:p>
        </p:txBody>
      </p:sp>
      <p:grpSp>
        <p:nvGrpSpPr>
          <p:cNvPr id="2" name="Группа 11"/>
          <p:cNvGrpSpPr>
            <a:grpSpLocks noChangeAspect="1"/>
          </p:cNvGrpSpPr>
          <p:nvPr/>
        </p:nvGrpSpPr>
        <p:grpSpPr bwMode="auto">
          <a:xfrm>
            <a:off x="5072066" y="3671821"/>
            <a:ext cx="3790716" cy="2418592"/>
            <a:chOff x="3531675" y="1007521"/>
            <a:chExt cx="6530553" cy="4166377"/>
          </a:xfrm>
        </p:grpSpPr>
        <p:pic>
          <p:nvPicPr>
            <p:cNvPr id="12" name="Рисунок 7" descr="Карачай2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0013" t="7585" b="19141"/>
            <a:stretch>
              <a:fillRect/>
            </a:stretch>
          </p:blipFill>
          <p:spPr bwMode="auto">
            <a:xfrm>
              <a:off x="3531675" y="1007521"/>
              <a:ext cx="6530553" cy="4166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eform 7"/>
            <p:cNvSpPr>
              <a:spLocks noChangeAspect="1"/>
            </p:cNvSpPr>
            <p:nvPr/>
          </p:nvSpPr>
          <p:spPr bwMode="auto">
            <a:xfrm>
              <a:off x="4884894" y="1932760"/>
              <a:ext cx="4193604" cy="2724739"/>
            </a:xfrm>
            <a:custGeom>
              <a:avLst/>
              <a:gdLst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348 w 10000"/>
                <a:gd name="connsiteY47" fmla="*/ 4630 h 10000"/>
                <a:gd name="connsiteX48" fmla="*/ 1324 w 10000"/>
                <a:gd name="connsiteY48" fmla="*/ 4864 h 10000"/>
                <a:gd name="connsiteX49" fmla="*/ 1264 w 10000"/>
                <a:gd name="connsiteY49" fmla="*/ 5117 h 10000"/>
                <a:gd name="connsiteX50" fmla="*/ 1227 w 10000"/>
                <a:gd name="connsiteY50" fmla="*/ 5311 h 10000"/>
                <a:gd name="connsiteX51" fmla="*/ 1156 w 10000"/>
                <a:gd name="connsiteY51" fmla="*/ 5467 h 10000"/>
                <a:gd name="connsiteX52" fmla="*/ 1071 w 10000"/>
                <a:gd name="connsiteY52" fmla="*/ 5603 h 10000"/>
                <a:gd name="connsiteX53" fmla="*/ 987 w 10000"/>
                <a:gd name="connsiteY53" fmla="*/ 5779 h 10000"/>
                <a:gd name="connsiteX54" fmla="*/ 854 w 10000"/>
                <a:gd name="connsiteY54" fmla="*/ 5857 h 10000"/>
                <a:gd name="connsiteX55" fmla="*/ 747 w 10000"/>
                <a:gd name="connsiteY55" fmla="*/ 5915 h 10000"/>
                <a:gd name="connsiteX56" fmla="*/ 626 w 10000"/>
                <a:gd name="connsiteY56" fmla="*/ 5992 h 10000"/>
                <a:gd name="connsiteX57" fmla="*/ 542 w 10000"/>
                <a:gd name="connsiteY57" fmla="*/ 6051 h 10000"/>
                <a:gd name="connsiteX58" fmla="*/ 398 w 10000"/>
                <a:gd name="connsiteY58" fmla="*/ 5992 h 10000"/>
                <a:gd name="connsiteX59" fmla="*/ 349 w 10000"/>
                <a:gd name="connsiteY59" fmla="*/ 6109 h 10000"/>
                <a:gd name="connsiteX60" fmla="*/ 277 w 10000"/>
                <a:gd name="connsiteY60" fmla="*/ 6129 h 10000"/>
                <a:gd name="connsiteX61" fmla="*/ 157 w 10000"/>
                <a:gd name="connsiteY61" fmla="*/ 6070 h 10000"/>
                <a:gd name="connsiteX62" fmla="*/ 85 w 10000"/>
                <a:gd name="connsiteY62" fmla="*/ 6051 h 10000"/>
                <a:gd name="connsiteX63" fmla="*/ 12 w 10000"/>
                <a:gd name="connsiteY63" fmla="*/ 6168 h 10000"/>
                <a:gd name="connsiteX64" fmla="*/ 36 w 10000"/>
                <a:gd name="connsiteY64" fmla="*/ 6479 h 10000"/>
                <a:gd name="connsiteX65" fmla="*/ 72 w 10000"/>
                <a:gd name="connsiteY65" fmla="*/ 6615 h 10000"/>
                <a:gd name="connsiteX66" fmla="*/ 72 w 10000"/>
                <a:gd name="connsiteY66" fmla="*/ 6771 h 10000"/>
                <a:gd name="connsiteX67" fmla="*/ 72 w 10000"/>
                <a:gd name="connsiteY67" fmla="*/ 7023 h 10000"/>
                <a:gd name="connsiteX68" fmla="*/ 60 w 10000"/>
                <a:gd name="connsiteY68" fmla="*/ 7219 h 10000"/>
                <a:gd name="connsiteX69" fmla="*/ 36 w 10000"/>
                <a:gd name="connsiteY69" fmla="*/ 7432 h 10000"/>
                <a:gd name="connsiteX70" fmla="*/ 12 w 10000"/>
                <a:gd name="connsiteY70" fmla="*/ 7685 h 10000"/>
                <a:gd name="connsiteX71" fmla="*/ 0 w 10000"/>
                <a:gd name="connsiteY71" fmla="*/ 7822 h 10000"/>
                <a:gd name="connsiteX72" fmla="*/ 12 w 10000"/>
                <a:gd name="connsiteY72" fmla="*/ 7996 h 10000"/>
                <a:gd name="connsiteX73" fmla="*/ 0 w 10000"/>
                <a:gd name="connsiteY73" fmla="*/ 8230 h 10000"/>
                <a:gd name="connsiteX74" fmla="*/ 0 w 10000"/>
                <a:gd name="connsiteY74" fmla="*/ 8385 h 10000"/>
                <a:gd name="connsiteX75" fmla="*/ 0 w 10000"/>
                <a:gd name="connsiteY75" fmla="*/ 8579 h 10000"/>
                <a:gd name="connsiteX76" fmla="*/ 48 w 10000"/>
                <a:gd name="connsiteY76" fmla="*/ 8833 h 10000"/>
                <a:gd name="connsiteX77" fmla="*/ 97 w 10000"/>
                <a:gd name="connsiteY77" fmla="*/ 8988 h 10000"/>
                <a:gd name="connsiteX78" fmla="*/ 193 w 10000"/>
                <a:gd name="connsiteY78" fmla="*/ 9144 h 10000"/>
                <a:gd name="connsiteX79" fmla="*/ 277 w 10000"/>
                <a:gd name="connsiteY79" fmla="*/ 9203 h 10000"/>
                <a:gd name="connsiteX80" fmla="*/ 374 w 10000"/>
                <a:gd name="connsiteY80" fmla="*/ 9223 h 10000"/>
                <a:gd name="connsiteX81" fmla="*/ 469 w 10000"/>
                <a:gd name="connsiteY81" fmla="*/ 9260 h 10000"/>
                <a:gd name="connsiteX82" fmla="*/ 554 w 10000"/>
                <a:gd name="connsiteY82" fmla="*/ 9319 h 10000"/>
                <a:gd name="connsiteX83" fmla="*/ 650 w 10000"/>
                <a:gd name="connsiteY83" fmla="*/ 9456 h 10000"/>
                <a:gd name="connsiteX84" fmla="*/ 771 w 10000"/>
                <a:gd name="connsiteY84" fmla="*/ 9591 h 10000"/>
                <a:gd name="connsiteX85" fmla="*/ 842 w 10000"/>
                <a:gd name="connsiteY85" fmla="*/ 9669 h 10000"/>
                <a:gd name="connsiteX86" fmla="*/ 939 w 10000"/>
                <a:gd name="connsiteY86" fmla="*/ 9669 h 10000"/>
                <a:gd name="connsiteX87" fmla="*/ 1095 w 10000"/>
                <a:gd name="connsiteY87" fmla="*/ 9611 h 10000"/>
                <a:gd name="connsiteX88" fmla="*/ 1192 w 10000"/>
                <a:gd name="connsiteY88" fmla="*/ 9534 h 10000"/>
                <a:gd name="connsiteX89" fmla="*/ 1300 w 10000"/>
                <a:gd name="connsiteY89" fmla="*/ 9534 h 10000"/>
                <a:gd name="connsiteX90" fmla="*/ 1444 w 10000"/>
                <a:gd name="connsiteY90" fmla="*/ 9534 h 10000"/>
                <a:gd name="connsiteX91" fmla="*/ 1601 w 10000"/>
                <a:gd name="connsiteY91" fmla="*/ 9514 h 10000"/>
                <a:gd name="connsiteX92" fmla="*/ 1697 w 10000"/>
                <a:gd name="connsiteY92" fmla="*/ 9514 h 10000"/>
                <a:gd name="connsiteX93" fmla="*/ 1806 w 10000"/>
                <a:gd name="connsiteY93" fmla="*/ 9534 h 10000"/>
                <a:gd name="connsiteX94" fmla="*/ 1950 w 10000"/>
                <a:gd name="connsiteY94" fmla="*/ 9553 h 10000"/>
                <a:gd name="connsiteX95" fmla="*/ 2034 w 10000"/>
                <a:gd name="connsiteY95" fmla="*/ 9591 h 10000"/>
                <a:gd name="connsiteX96" fmla="*/ 2154 w 10000"/>
                <a:gd name="connsiteY96" fmla="*/ 9611 h 10000"/>
                <a:gd name="connsiteX97" fmla="*/ 2274 w 10000"/>
                <a:gd name="connsiteY97" fmla="*/ 9611 h 10000"/>
                <a:gd name="connsiteX98" fmla="*/ 2359 w 10000"/>
                <a:gd name="connsiteY98" fmla="*/ 9553 h 10000"/>
                <a:gd name="connsiteX99" fmla="*/ 2479 w 10000"/>
                <a:gd name="connsiteY99" fmla="*/ 9534 h 10000"/>
                <a:gd name="connsiteX100" fmla="*/ 2624 w 10000"/>
                <a:gd name="connsiteY100" fmla="*/ 9456 h 10000"/>
                <a:gd name="connsiteX101" fmla="*/ 2720 w 10000"/>
                <a:gd name="connsiteY101" fmla="*/ 9456 h 10000"/>
                <a:gd name="connsiteX102" fmla="*/ 2876 w 10000"/>
                <a:gd name="connsiteY102" fmla="*/ 9456 h 10000"/>
                <a:gd name="connsiteX103" fmla="*/ 2997 w 10000"/>
                <a:gd name="connsiteY103" fmla="*/ 9514 h 10000"/>
                <a:gd name="connsiteX104" fmla="*/ 3117 w 10000"/>
                <a:gd name="connsiteY104" fmla="*/ 9534 h 10000"/>
                <a:gd name="connsiteX105" fmla="*/ 3273 w 10000"/>
                <a:gd name="connsiteY105" fmla="*/ 9534 h 10000"/>
                <a:gd name="connsiteX106" fmla="*/ 3394 w 10000"/>
                <a:gd name="connsiteY106" fmla="*/ 9475 h 10000"/>
                <a:gd name="connsiteX107" fmla="*/ 3562 w 10000"/>
                <a:gd name="connsiteY107" fmla="*/ 9358 h 10000"/>
                <a:gd name="connsiteX108" fmla="*/ 3694 w 10000"/>
                <a:gd name="connsiteY108" fmla="*/ 9241 h 10000"/>
                <a:gd name="connsiteX109" fmla="*/ 3827 w 10000"/>
                <a:gd name="connsiteY109" fmla="*/ 9086 h 10000"/>
                <a:gd name="connsiteX110" fmla="*/ 3911 w 10000"/>
                <a:gd name="connsiteY110" fmla="*/ 9008 h 10000"/>
                <a:gd name="connsiteX111" fmla="*/ 4068 w 10000"/>
                <a:gd name="connsiteY111" fmla="*/ 8833 h 10000"/>
                <a:gd name="connsiteX112" fmla="*/ 4164 w 10000"/>
                <a:gd name="connsiteY112" fmla="*/ 8775 h 10000"/>
                <a:gd name="connsiteX113" fmla="*/ 4272 w 10000"/>
                <a:gd name="connsiteY113" fmla="*/ 8814 h 10000"/>
                <a:gd name="connsiteX114" fmla="*/ 4380 w 10000"/>
                <a:gd name="connsiteY114" fmla="*/ 8853 h 10000"/>
                <a:gd name="connsiteX115" fmla="*/ 4537 w 10000"/>
                <a:gd name="connsiteY115" fmla="*/ 8910 h 10000"/>
                <a:gd name="connsiteX116" fmla="*/ 4657 w 10000"/>
                <a:gd name="connsiteY116" fmla="*/ 8949 h 10000"/>
                <a:gd name="connsiteX117" fmla="*/ 4753 w 10000"/>
                <a:gd name="connsiteY117" fmla="*/ 8949 h 10000"/>
                <a:gd name="connsiteX118" fmla="*/ 4862 w 10000"/>
                <a:gd name="connsiteY118" fmla="*/ 8930 h 10000"/>
                <a:gd name="connsiteX119" fmla="*/ 4946 w 10000"/>
                <a:gd name="connsiteY119" fmla="*/ 8930 h 10000"/>
                <a:gd name="connsiteX120" fmla="*/ 5030 w 10000"/>
                <a:gd name="connsiteY120" fmla="*/ 8949 h 10000"/>
                <a:gd name="connsiteX121" fmla="*/ 5103 w 10000"/>
                <a:gd name="connsiteY121" fmla="*/ 8969 h 10000"/>
                <a:gd name="connsiteX122" fmla="*/ 5211 w 10000"/>
                <a:gd name="connsiteY122" fmla="*/ 9008 h 10000"/>
                <a:gd name="connsiteX123" fmla="*/ 5367 w 10000"/>
                <a:gd name="connsiteY123" fmla="*/ 9008 h 10000"/>
                <a:gd name="connsiteX124" fmla="*/ 5512 w 10000"/>
                <a:gd name="connsiteY124" fmla="*/ 9027 h 10000"/>
                <a:gd name="connsiteX125" fmla="*/ 5608 w 10000"/>
                <a:gd name="connsiteY125" fmla="*/ 9125 h 10000"/>
                <a:gd name="connsiteX126" fmla="*/ 5764 w 10000"/>
                <a:gd name="connsiteY126" fmla="*/ 9125 h 10000"/>
                <a:gd name="connsiteX127" fmla="*/ 5885 w 10000"/>
                <a:gd name="connsiteY127" fmla="*/ 9125 h 10000"/>
                <a:gd name="connsiteX128" fmla="*/ 6041 w 10000"/>
                <a:gd name="connsiteY128" fmla="*/ 9144 h 10000"/>
                <a:gd name="connsiteX129" fmla="*/ 6149 w 10000"/>
                <a:gd name="connsiteY129" fmla="*/ 9184 h 10000"/>
                <a:gd name="connsiteX130" fmla="*/ 6221 w 10000"/>
                <a:gd name="connsiteY130" fmla="*/ 9241 h 10000"/>
                <a:gd name="connsiteX131" fmla="*/ 6282 w 10000"/>
                <a:gd name="connsiteY131" fmla="*/ 9339 h 10000"/>
                <a:gd name="connsiteX132" fmla="*/ 6390 w 10000"/>
                <a:gd name="connsiteY132" fmla="*/ 9475 h 10000"/>
                <a:gd name="connsiteX133" fmla="*/ 6498 w 10000"/>
                <a:gd name="connsiteY133" fmla="*/ 9630 h 10000"/>
                <a:gd name="connsiteX134" fmla="*/ 6594 w 10000"/>
                <a:gd name="connsiteY134" fmla="*/ 9708 h 10000"/>
                <a:gd name="connsiteX135" fmla="*/ 6715 w 10000"/>
                <a:gd name="connsiteY135" fmla="*/ 9806 h 10000"/>
                <a:gd name="connsiteX136" fmla="*/ 6811 w 10000"/>
                <a:gd name="connsiteY136" fmla="*/ 9864 h 10000"/>
                <a:gd name="connsiteX137" fmla="*/ 6907 w 10000"/>
                <a:gd name="connsiteY137" fmla="*/ 9922 h 10000"/>
                <a:gd name="connsiteX138" fmla="*/ 7040 w 10000"/>
                <a:gd name="connsiteY138" fmla="*/ 9961 h 10000"/>
                <a:gd name="connsiteX139" fmla="*/ 7172 w 10000"/>
                <a:gd name="connsiteY139" fmla="*/ 9980 h 10000"/>
                <a:gd name="connsiteX140" fmla="*/ 7317 w 10000"/>
                <a:gd name="connsiteY140" fmla="*/ 9980 h 10000"/>
                <a:gd name="connsiteX141" fmla="*/ 7437 w 10000"/>
                <a:gd name="connsiteY141" fmla="*/ 10000 h 10000"/>
                <a:gd name="connsiteX142" fmla="*/ 7569 w 10000"/>
                <a:gd name="connsiteY142" fmla="*/ 9941 h 10000"/>
                <a:gd name="connsiteX143" fmla="*/ 7726 w 10000"/>
                <a:gd name="connsiteY143" fmla="*/ 9902 h 10000"/>
                <a:gd name="connsiteX144" fmla="*/ 7858 w 10000"/>
                <a:gd name="connsiteY144" fmla="*/ 9884 h 10000"/>
                <a:gd name="connsiteX145" fmla="*/ 7966 w 10000"/>
                <a:gd name="connsiteY145" fmla="*/ 9845 h 10000"/>
                <a:gd name="connsiteX146" fmla="*/ 8074 w 10000"/>
                <a:gd name="connsiteY146" fmla="*/ 9786 h 10000"/>
                <a:gd name="connsiteX147" fmla="*/ 8207 w 10000"/>
                <a:gd name="connsiteY147" fmla="*/ 9728 h 10000"/>
                <a:gd name="connsiteX148" fmla="*/ 8327 w 10000"/>
                <a:gd name="connsiteY148" fmla="*/ 9708 h 10000"/>
                <a:gd name="connsiteX149" fmla="*/ 8484 w 10000"/>
                <a:gd name="connsiteY149" fmla="*/ 9611 h 10000"/>
                <a:gd name="connsiteX150" fmla="*/ 8580 w 10000"/>
                <a:gd name="connsiteY150" fmla="*/ 9514 h 10000"/>
                <a:gd name="connsiteX151" fmla="*/ 8712 w 10000"/>
                <a:gd name="connsiteY151" fmla="*/ 9436 h 10000"/>
                <a:gd name="connsiteX152" fmla="*/ 8856 w 10000"/>
                <a:gd name="connsiteY152" fmla="*/ 9319 h 10000"/>
                <a:gd name="connsiteX153" fmla="*/ 9025 w 10000"/>
                <a:gd name="connsiteY153" fmla="*/ 9241 h 10000"/>
                <a:gd name="connsiteX154" fmla="*/ 9133 w 10000"/>
                <a:gd name="connsiteY154" fmla="*/ 9184 h 10000"/>
                <a:gd name="connsiteX155" fmla="*/ 9253 w 10000"/>
                <a:gd name="connsiteY155" fmla="*/ 9086 h 10000"/>
                <a:gd name="connsiteX156" fmla="*/ 9410 w 10000"/>
                <a:gd name="connsiteY156" fmla="*/ 8969 h 10000"/>
                <a:gd name="connsiteX157" fmla="*/ 9494 w 10000"/>
                <a:gd name="connsiteY157" fmla="*/ 8872 h 10000"/>
                <a:gd name="connsiteX158" fmla="*/ 9614 w 10000"/>
                <a:gd name="connsiteY158" fmla="*/ 8794 h 10000"/>
                <a:gd name="connsiteX159" fmla="*/ 9675 w 10000"/>
                <a:gd name="connsiteY159" fmla="*/ 8677 h 10000"/>
                <a:gd name="connsiteX160" fmla="*/ 9747 w 10000"/>
                <a:gd name="connsiteY160" fmla="*/ 8599 h 10000"/>
                <a:gd name="connsiteX161" fmla="*/ 9808 w 10000"/>
                <a:gd name="connsiteY161" fmla="*/ 8463 h 10000"/>
                <a:gd name="connsiteX162" fmla="*/ 9843 w 10000"/>
                <a:gd name="connsiteY162" fmla="*/ 8346 h 10000"/>
                <a:gd name="connsiteX163" fmla="*/ 9867 w 10000"/>
                <a:gd name="connsiteY163" fmla="*/ 8035 h 10000"/>
                <a:gd name="connsiteX164" fmla="*/ 9867 w 10000"/>
                <a:gd name="connsiteY164" fmla="*/ 7880 h 10000"/>
                <a:gd name="connsiteX165" fmla="*/ 9831 w 10000"/>
                <a:gd name="connsiteY165" fmla="*/ 7763 h 10000"/>
                <a:gd name="connsiteX166" fmla="*/ 9819 w 10000"/>
                <a:gd name="connsiteY166" fmla="*/ 7549 h 10000"/>
                <a:gd name="connsiteX167" fmla="*/ 9819 w 10000"/>
                <a:gd name="connsiteY167" fmla="*/ 7432 h 10000"/>
                <a:gd name="connsiteX168" fmla="*/ 9819 w 10000"/>
                <a:gd name="connsiteY168" fmla="*/ 7296 h 10000"/>
                <a:gd name="connsiteX169" fmla="*/ 9843 w 10000"/>
                <a:gd name="connsiteY169" fmla="*/ 7102 h 10000"/>
                <a:gd name="connsiteX170" fmla="*/ 9903 w 10000"/>
                <a:gd name="connsiteY170" fmla="*/ 6907 h 10000"/>
                <a:gd name="connsiteX171" fmla="*/ 9928 w 10000"/>
                <a:gd name="connsiteY171" fmla="*/ 6693 h 10000"/>
                <a:gd name="connsiteX172" fmla="*/ 9940 w 10000"/>
                <a:gd name="connsiteY172" fmla="*/ 6577 h 10000"/>
                <a:gd name="connsiteX173" fmla="*/ 9952 w 10000"/>
                <a:gd name="connsiteY173" fmla="*/ 6401 h 10000"/>
                <a:gd name="connsiteX174" fmla="*/ 9988 w 10000"/>
                <a:gd name="connsiteY174" fmla="*/ 6284 h 10000"/>
                <a:gd name="connsiteX175" fmla="*/ 10000 w 10000"/>
                <a:gd name="connsiteY175" fmla="*/ 6129 h 10000"/>
                <a:gd name="connsiteX176" fmla="*/ 9988 w 10000"/>
                <a:gd name="connsiteY176" fmla="*/ 5953 h 10000"/>
                <a:gd name="connsiteX177" fmla="*/ 9964 w 10000"/>
                <a:gd name="connsiteY177" fmla="*/ 5818 h 10000"/>
                <a:gd name="connsiteX178" fmla="*/ 9928 w 10000"/>
                <a:gd name="connsiteY178" fmla="*/ 5661 h 10000"/>
                <a:gd name="connsiteX179" fmla="*/ 9928 w 10000"/>
                <a:gd name="connsiteY179" fmla="*/ 5526 h 10000"/>
                <a:gd name="connsiteX180" fmla="*/ 9952 w 10000"/>
                <a:gd name="connsiteY180" fmla="*/ 5350 h 10000"/>
                <a:gd name="connsiteX181" fmla="*/ 9964 w 10000"/>
                <a:gd name="connsiteY181" fmla="*/ 5215 h 10000"/>
                <a:gd name="connsiteX182" fmla="*/ 9964 w 10000"/>
                <a:gd name="connsiteY182" fmla="*/ 5059 h 10000"/>
                <a:gd name="connsiteX183" fmla="*/ 9928 w 10000"/>
                <a:gd name="connsiteY183" fmla="*/ 4845 h 10000"/>
                <a:gd name="connsiteX184" fmla="*/ 9903 w 10000"/>
                <a:gd name="connsiteY184" fmla="*/ 4669 h 10000"/>
                <a:gd name="connsiteX185" fmla="*/ 9783 w 10000"/>
                <a:gd name="connsiteY185" fmla="*/ 4456 h 10000"/>
                <a:gd name="connsiteX186" fmla="*/ 9735 w 10000"/>
                <a:gd name="connsiteY186" fmla="*/ 4339 h 10000"/>
                <a:gd name="connsiteX187" fmla="*/ 9651 w 10000"/>
                <a:gd name="connsiteY187" fmla="*/ 4223 h 10000"/>
                <a:gd name="connsiteX188" fmla="*/ 9626 w 10000"/>
                <a:gd name="connsiteY188" fmla="*/ 4066 h 10000"/>
                <a:gd name="connsiteX189" fmla="*/ 9614 w 10000"/>
                <a:gd name="connsiteY189" fmla="*/ 3775 h 10000"/>
                <a:gd name="connsiteX190" fmla="*/ 9591 w 10000"/>
                <a:gd name="connsiteY190" fmla="*/ 3581 h 10000"/>
                <a:gd name="connsiteX191" fmla="*/ 9555 w 10000"/>
                <a:gd name="connsiteY191" fmla="*/ 3307 h 10000"/>
                <a:gd name="connsiteX192" fmla="*/ 9494 w 10000"/>
                <a:gd name="connsiteY192" fmla="*/ 3035 h 10000"/>
                <a:gd name="connsiteX193" fmla="*/ 9446 w 10000"/>
                <a:gd name="connsiteY193" fmla="*/ 2802 h 10000"/>
                <a:gd name="connsiteX194" fmla="*/ 9374 w 10000"/>
                <a:gd name="connsiteY194" fmla="*/ 2530 h 10000"/>
                <a:gd name="connsiteX195" fmla="*/ 9350 w 10000"/>
                <a:gd name="connsiteY195" fmla="*/ 2315 h 10000"/>
                <a:gd name="connsiteX196" fmla="*/ 9302 w 10000"/>
                <a:gd name="connsiteY196" fmla="*/ 2160 h 10000"/>
                <a:gd name="connsiteX197" fmla="*/ 9253 w 10000"/>
                <a:gd name="connsiteY197" fmla="*/ 2023 h 10000"/>
                <a:gd name="connsiteX198" fmla="*/ 9217 w 10000"/>
                <a:gd name="connsiteY198" fmla="*/ 1849 h 10000"/>
                <a:gd name="connsiteX199" fmla="*/ 9182 w 10000"/>
                <a:gd name="connsiteY199" fmla="*/ 1634 h 10000"/>
                <a:gd name="connsiteX200" fmla="*/ 9133 w 10000"/>
                <a:gd name="connsiteY200" fmla="*/ 1440 h 10000"/>
                <a:gd name="connsiteX201" fmla="*/ 9109 w 10000"/>
                <a:gd name="connsiteY201" fmla="*/ 1303 h 10000"/>
                <a:gd name="connsiteX202" fmla="*/ 9085 w 10000"/>
                <a:gd name="connsiteY202" fmla="*/ 1129 h 10000"/>
                <a:gd name="connsiteX203" fmla="*/ 8977 w 10000"/>
                <a:gd name="connsiteY203" fmla="*/ 935 h 10000"/>
                <a:gd name="connsiteX204" fmla="*/ 8905 w 10000"/>
                <a:gd name="connsiteY204" fmla="*/ 915 h 10000"/>
                <a:gd name="connsiteX205" fmla="*/ 8796 w 10000"/>
                <a:gd name="connsiteY205" fmla="*/ 779 h 10000"/>
                <a:gd name="connsiteX206" fmla="*/ 8604 w 10000"/>
                <a:gd name="connsiteY206" fmla="*/ 701 h 10000"/>
                <a:gd name="connsiteX207" fmla="*/ 8532 w 10000"/>
                <a:gd name="connsiteY207" fmla="*/ 604 h 10000"/>
                <a:gd name="connsiteX208" fmla="*/ 8411 w 10000"/>
                <a:gd name="connsiteY208" fmla="*/ 487 h 10000"/>
                <a:gd name="connsiteX209" fmla="*/ 8315 w 10000"/>
                <a:gd name="connsiteY209" fmla="*/ 350 h 10000"/>
                <a:gd name="connsiteX210" fmla="*/ 8171 w 10000"/>
                <a:gd name="connsiteY210" fmla="*/ 254 h 10000"/>
                <a:gd name="connsiteX211" fmla="*/ 8062 w 10000"/>
                <a:gd name="connsiteY211" fmla="*/ 137 h 10000"/>
                <a:gd name="connsiteX212" fmla="*/ 7954 w 10000"/>
                <a:gd name="connsiteY212" fmla="*/ 59 h 10000"/>
                <a:gd name="connsiteX213" fmla="*/ 7858 w 10000"/>
                <a:gd name="connsiteY213" fmla="*/ 20 h 10000"/>
                <a:gd name="connsiteX214" fmla="*/ 7726 w 10000"/>
                <a:gd name="connsiteY214" fmla="*/ 0 h 10000"/>
                <a:gd name="connsiteX215" fmla="*/ 7581 w 10000"/>
                <a:gd name="connsiteY215" fmla="*/ 0 h 10000"/>
                <a:gd name="connsiteX216" fmla="*/ 7473 w 10000"/>
                <a:gd name="connsiteY216" fmla="*/ 0 h 10000"/>
                <a:gd name="connsiteX217" fmla="*/ 7364 w 10000"/>
                <a:gd name="connsiteY217" fmla="*/ 0 h 10000"/>
                <a:gd name="connsiteX218" fmla="*/ 7304 w 10000"/>
                <a:gd name="connsiteY218" fmla="*/ 59 h 10000"/>
                <a:gd name="connsiteX219" fmla="*/ 7124 w 10000"/>
                <a:gd name="connsiteY219" fmla="*/ 98 h 10000"/>
                <a:gd name="connsiteX220" fmla="*/ 7027 w 10000"/>
                <a:gd name="connsiteY220" fmla="*/ 78 h 10000"/>
                <a:gd name="connsiteX221" fmla="*/ 6883 w 10000"/>
                <a:gd name="connsiteY221" fmla="*/ 78 h 10000"/>
                <a:gd name="connsiteX222" fmla="*/ 6799 w 10000"/>
                <a:gd name="connsiteY222" fmla="*/ 137 h 10000"/>
                <a:gd name="connsiteX223" fmla="*/ 6715 w 10000"/>
                <a:gd name="connsiteY223" fmla="*/ 215 h 10000"/>
                <a:gd name="connsiteX224" fmla="*/ 6643 w 10000"/>
                <a:gd name="connsiteY224" fmla="*/ 254 h 10000"/>
                <a:gd name="connsiteX225" fmla="*/ 6570 w 10000"/>
                <a:gd name="connsiteY225" fmla="*/ 350 h 10000"/>
                <a:gd name="connsiteX226" fmla="*/ 6462 w 10000"/>
                <a:gd name="connsiteY226" fmla="*/ 467 h 10000"/>
                <a:gd name="connsiteX227" fmla="*/ 6390 w 10000"/>
                <a:gd name="connsiteY227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1324 w 10000"/>
                <a:gd name="connsiteY48" fmla="*/ 4864 h 10000"/>
                <a:gd name="connsiteX49" fmla="*/ 1264 w 10000"/>
                <a:gd name="connsiteY49" fmla="*/ 5117 h 10000"/>
                <a:gd name="connsiteX50" fmla="*/ 1227 w 10000"/>
                <a:gd name="connsiteY50" fmla="*/ 5311 h 10000"/>
                <a:gd name="connsiteX51" fmla="*/ 1156 w 10000"/>
                <a:gd name="connsiteY51" fmla="*/ 5467 h 10000"/>
                <a:gd name="connsiteX52" fmla="*/ 1071 w 10000"/>
                <a:gd name="connsiteY52" fmla="*/ 5603 h 10000"/>
                <a:gd name="connsiteX53" fmla="*/ 987 w 10000"/>
                <a:gd name="connsiteY53" fmla="*/ 5779 h 10000"/>
                <a:gd name="connsiteX54" fmla="*/ 854 w 10000"/>
                <a:gd name="connsiteY54" fmla="*/ 5857 h 10000"/>
                <a:gd name="connsiteX55" fmla="*/ 747 w 10000"/>
                <a:gd name="connsiteY55" fmla="*/ 5915 h 10000"/>
                <a:gd name="connsiteX56" fmla="*/ 626 w 10000"/>
                <a:gd name="connsiteY56" fmla="*/ 5992 h 10000"/>
                <a:gd name="connsiteX57" fmla="*/ 542 w 10000"/>
                <a:gd name="connsiteY57" fmla="*/ 6051 h 10000"/>
                <a:gd name="connsiteX58" fmla="*/ 398 w 10000"/>
                <a:gd name="connsiteY58" fmla="*/ 5992 h 10000"/>
                <a:gd name="connsiteX59" fmla="*/ 349 w 10000"/>
                <a:gd name="connsiteY59" fmla="*/ 6109 h 10000"/>
                <a:gd name="connsiteX60" fmla="*/ 277 w 10000"/>
                <a:gd name="connsiteY60" fmla="*/ 6129 h 10000"/>
                <a:gd name="connsiteX61" fmla="*/ 157 w 10000"/>
                <a:gd name="connsiteY61" fmla="*/ 6070 h 10000"/>
                <a:gd name="connsiteX62" fmla="*/ 85 w 10000"/>
                <a:gd name="connsiteY62" fmla="*/ 6051 h 10000"/>
                <a:gd name="connsiteX63" fmla="*/ 12 w 10000"/>
                <a:gd name="connsiteY63" fmla="*/ 6168 h 10000"/>
                <a:gd name="connsiteX64" fmla="*/ 36 w 10000"/>
                <a:gd name="connsiteY64" fmla="*/ 6479 h 10000"/>
                <a:gd name="connsiteX65" fmla="*/ 72 w 10000"/>
                <a:gd name="connsiteY65" fmla="*/ 6615 h 10000"/>
                <a:gd name="connsiteX66" fmla="*/ 72 w 10000"/>
                <a:gd name="connsiteY66" fmla="*/ 6771 h 10000"/>
                <a:gd name="connsiteX67" fmla="*/ 72 w 10000"/>
                <a:gd name="connsiteY67" fmla="*/ 7023 h 10000"/>
                <a:gd name="connsiteX68" fmla="*/ 60 w 10000"/>
                <a:gd name="connsiteY68" fmla="*/ 7219 h 10000"/>
                <a:gd name="connsiteX69" fmla="*/ 36 w 10000"/>
                <a:gd name="connsiteY69" fmla="*/ 7432 h 10000"/>
                <a:gd name="connsiteX70" fmla="*/ 12 w 10000"/>
                <a:gd name="connsiteY70" fmla="*/ 7685 h 10000"/>
                <a:gd name="connsiteX71" fmla="*/ 0 w 10000"/>
                <a:gd name="connsiteY71" fmla="*/ 7822 h 10000"/>
                <a:gd name="connsiteX72" fmla="*/ 12 w 10000"/>
                <a:gd name="connsiteY72" fmla="*/ 7996 h 10000"/>
                <a:gd name="connsiteX73" fmla="*/ 0 w 10000"/>
                <a:gd name="connsiteY73" fmla="*/ 8230 h 10000"/>
                <a:gd name="connsiteX74" fmla="*/ 0 w 10000"/>
                <a:gd name="connsiteY74" fmla="*/ 8385 h 10000"/>
                <a:gd name="connsiteX75" fmla="*/ 0 w 10000"/>
                <a:gd name="connsiteY75" fmla="*/ 8579 h 10000"/>
                <a:gd name="connsiteX76" fmla="*/ 48 w 10000"/>
                <a:gd name="connsiteY76" fmla="*/ 8833 h 10000"/>
                <a:gd name="connsiteX77" fmla="*/ 97 w 10000"/>
                <a:gd name="connsiteY77" fmla="*/ 8988 h 10000"/>
                <a:gd name="connsiteX78" fmla="*/ 193 w 10000"/>
                <a:gd name="connsiteY78" fmla="*/ 9144 h 10000"/>
                <a:gd name="connsiteX79" fmla="*/ 277 w 10000"/>
                <a:gd name="connsiteY79" fmla="*/ 9203 h 10000"/>
                <a:gd name="connsiteX80" fmla="*/ 374 w 10000"/>
                <a:gd name="connsiteY80" fmla="*/ 9223 h 10000"/>
                <a:gd name="connsiteX81" fmla="*/ 469 w 10000"/>
                <a:gd name="connsiteY81" fmla="*/ 9260 h 10000"/>
                <a:gd name="connsiteX82" fmla="*/ 554 w 10000"/>
                <a:gd name="connsiteY82" fmla="*/ 9319 h 10000"/>
                <a:gd name="connsiteX83" fmla="*/ 650 w 10000"/>
                <a:gd name="connsiteY83" fmla="*/ 9456 h 10000"/>
                <a:gd name="connsiteX84" fmla="*/ 771 w 10000"/>
                <a:gd name="connsiteY84" fmla="*/ 9591 h 10000"/>
                <a:gd name="connsiteX85" fmla="*/ 842 w 10000"/>
                <a:gd name="connsiteY85" fmla="*/ 9669 h 10000"/>
                <a:gd name="connsiteX86" fmla="*/ 939 w 10000"/>
                <a:gd name="connsiteY86" fmla="*/ 9669 h 10000"/>
                <a:gd name="connsiteX87" fmla="*/ 1095 w 10000"/>
                <a:gd name="connsiteY87" fmla="*/ 9611 h 10000"/>
                <a:gd name="connsiteX88" fmla="*/ 1192 w 10000"/>
                <a:gd name="connsiteY88" fmla="*/ 9534 h 10000"/>
                <a:gd name="connsiteX89" fmla="*/ 1300 w 10000"/>
                <a:gd name="connsiteY89" fmla="*/ 9534 h 10000"/>
                <a:gd name="connsiteX90" fmla="*/ 1444 w 10000"/>
                <a:gd name="connsiteY90" fmla="*/ 9534 h 10000"/>
                <a:gd name="connsiteX91" fmla="*/ 1601 w 10000"/>
                <a:gd name="connsiteY91" fmla="*/ 9514 h 10000"/>
                <a:gd name="connsiteX92" fmla="*/ 1697 w 10000"/>
                <a:gd name="connsiteY92" fmla="*/ 9514 h 10000"/>
                <a:gd name="connsiteX93" fmla="*/ 1806 w 10000"/>
                <a:gd name="connsiteY93" fmla="*/ 9534 h 10000"/>
                <a:gd name="connsiteX94" fmla="*/ 1950 w 10000"/>
                <a:gd name="connsiteY94" fmla="*/ 9553 h 10000"/>
                <a:gd name="connsiteX95" fmla="*/ 2034 w 10000"/>
                <a:gd name="connsiteY95" fmla="*/ 9591 h 10000"/>
                <a:gd name="connsiteX96" fmla="*/ 2154 w 10000"/>
                <a:gd name="connsiteY96" fmla="*/ 9611 h 10000"/>
                <a:gd name="connsiteX97" fmla="*/ 2274 w 10000"/>
                <a:gd name="connsiteY97" fmla="*/ 9611 h 10000"/>
                <a:gd name="connsiteX98" fmla="*/ 2359 w 10000"/>
                <a:gd name="connsiteY98" fmla="*/ 9553 h 10000"/>
                <a:gd name="connsiteX99" fmla="*/ 2479 w 10000"/>
                <a:gd name="connsiteY99" fmla="*/ 9534 h 10000"/>
                <a:gd name="connsiteX100" fmla="*/ 2624 w 10000"/>
                <a:gd name="connsiteY100" fmla="*/ 9456 h 10000"/>
                <a:gd name="connsiteX101" fmla="*/ 2720 w 10000"/>
                <a:gd name="connsiteY101" fmla="*/ 9456 h 10000"/>
                <a:gd name="connsiteX102" fmla="*/ 2876 w 10000"/>
                <a:gd name="connsiteY102" fmla="*/ 9456 h 10000"/>
                <a:gd name="connsiteX103" fmla="*/ 2997 w 10000"/>
                <a:gd name="connsiteY103" fmla="*/ 9514 h 10000"/>
                <a:gd name="connsiteX104" fmla="*/ 3117 w 10000"/>
                <a:gd name="connsiteY104" fmla="*/ 9534 h 10000"/>
                <a:gd name="connsiteX105" fmla="*/ 3273 w 10000"/>
                <a:gd name="connsiteY105" fmla="*/ 9534 h 10000"/>
                <a:gd name="connsiteX106" fmla="*/ 3394 w 10000"/>
                <a:gd name="connsiteY106" fmla="*/ 9475 h 10000"/>
                <a:gd name="connsiteX107" fmla="*/ 3562 w 10000"/>
                <a:gd name="connsiteY107" fmla="*/ 9358 h 10000"/>
                <a:gd name="connsiteX108" fmla="*/ 3694 w 10000"/>
                <a:gd name="connsiteY108" fmla="*/ 9241 h 10000"/>
                <a:gd name="connsiteX109" fmla="*/ 3827 w 10000"/>
                <a:gd name="connsiteY109" fmla="*/ 9086 h 10000"/>
                <a:gd name="connsiteX110" fmla="*/ 3911 w 10000"/>
                <a:gd name="connsiteY110" fmla="*/ 9008 h 10000"/>
                <a:gd name="connsiteX111" fmla="*/ 4068 w 10000"/>
                <a:gd name="connsiteY111" fmla="*/ 8833 h 10000"/>
                <a:gd name="connsiteX112" fmla="*/ 4164 w 10000"/>
                <a:gd name="connsiteY112" fmla="*/ 8775 h 10000"/>
                <a:gd name="connsiteX113" fmla="*/ 4272 w 10000"/>
                <a:gd name="connsiteY113" fmla="*/ 8814 h 10000"/>
                <a:gd name="connsiteX114" fmla="*/ 4380 w 10000"/>
                <a:gd name="connsiteY114" fmla="*/ 8853 h 10000"/>
                <a:gd name="connsiteX115" fmla="*/ 4537 w 10000"/>
                <a:gd name="connsiteY115" fmla="*/ 8910 h 10000"/>
                <a:gd name="connsiteX116" fmla="*/ 4657 w 10000"/>
                <a:gd name="connsiteY116" fmla="*/ 8949 h 10000"/>
                <a:gd name="connsiteX117" fmla="*/ 4753 w 10000"/>
                <a:gd name="connsiteY117" fmla="*/ 8949 h 10000"/>
                <a:gd name="connsiteX118" fmla="*/ 4862 w 10000"/>
                <a:gd name="connsiteY118" fmla="*/ 8930 h 10000"/>
                <a:gd name="connsiteX119" fmla="*/ 4946 w 10000"/>
                <a:gd name="connsiteY119" fmla="*/ 8930 h 10000"/>
                <a:gd name="connsiteX120" fmla="*/ 5030 w 10000"/>
                <a:gd name="connsiteY120" fmla="*/ 8949 h 10000"/>
                <a:gd name="connsiteX121" fmla="*/ 5103 w 10000"/>
                <a:gd name="connsiteY121" fmla="*/ 8969 h 10000"/>
                <a:gd name="connsiteX122" fmla="*/ 5211 w 10000"/>
                <a:gd name="connsiteY122" fmla="*/ 9008 h 10000"/>
                <a:gd name="connsiteX123" fmla="*/ 5367 w 10000"/>
                <a:gd name="connsiteY123" fmla="*/ 9008 h 10000"/>
                <a:gd name="connsiteX124" fmla="*/ 5512 w 10000"/>
                <a:gd name="connsiteY124" fmla="*/ 9027 h 10000"/>
                <a:gd name="connsiteX125" fmla="*/ 5608 w 10000"/>
                <a:gd name="connsiteY125" fmla="*/ 9125 h 10000"/>
                <a:gd name="connsiteX126" fmla="*/ 5764 w 10000"/>
                <a:gd name="connsiteY126" fmla="*/ 9125 h 10000"/>
                <a:gd name="connsiteX127" fmla="*/ 5885 w 10000"/>
                <a:gd name="connsiteY127" fmla="*/ 9125 h 10000"/>
                <a:gd name="connsiteX128" fmla="*/ 6041 w 10000"/>
                <a:gd name="connsiteY128" fmla="*/ 9144 h 10000"/>
                <a:gd name="connsiteX129" fmla="*/ 6149 w 10000"/>
                <a:gd name="connsiteY129" fmla="*/ 9184 h 10000"/>
                <a:gd name="connsiteX130" fmla="*/ 6221 w 10000"/>
                <a:gd name="connsiteY130" fmla="*/ 9241 h 10000"/>
                <a:gd name="connsiteX131" fmla="*/ 6282 w 10000"/>
                <a:gd name="connsiteY131" fmla="*/ 9339 h 10000"/>
                <a:gd name="connsiteX132" fmla="*/ 6390 w 10000"/>
                <a:gd name="connsiteY132" fmla="*/ 9475 h 10000"/>
                <a:gd name="connsiteX133" fmla="*/ 6498 w 10000"/>
                <a:gd name="connsiteY133" fmla="*/ 9630 h 10000"/>
                <a:gd name="connsiteX134" fmla="*/ 6594 w 10000"/>
                <a:gd name="connsiteY134" fmla="*/ 9708 h 10000"/>
                <a:gd name="connsiteX135" fmla="*/ 6715 w 10000"/>
                <a:gd name="connsiteY135" fmla="*/ 9806 h 10000"/>
                <a:gd name="connsiteX136" fmla="*/ 6811 w 10000"/>
                <a:gd name="connsiteY136" fmla="*/ 9864 h 10000"/>
                <a:gd name="connsiteX137" fmla="*/ 6907 w 10000"/>
                <a:gd name="connsiteY137" fmla="*/ 9922 h 10000"/>
                <a:gd name="connsiteX138" fmla="*/ 7040 w 10000"/>
                <a:gd name="connsiteY138" fmla="*/ 9961 h 10000"/>
                <a:gd name="connsiteX139" fmla="*/ 7172 w 10000"/>
                <a:gd name="connsiteY139" fmla="*/ 9980 h 10000"/>
                <a:gd name="connsiteX140" fmla="*/ 7317 w 10000"/>
                <a:gd name="connsiteY140" fmla="*/ 9980 h 10000"/>
                <a:gd name="connsiteX141" fmla="*/ 7437 w 10000"/>
                <a:gd name="connsiteY141" fmla="*/ 10000 h 10000"/>
                <a:gd name="connsiteX142" fmla="*/ 7569 w 10000"/>
                <a:gd name="connsiteY142" fmla="*/ 9941 h 10000"/>
                <a:gd name="connsiteX143" fmla="*/ 7726 w 10000"/>
                <a:gd name="connsiteY143" fmla="*/ 9902 h 10000"/>
                <a:gd name="connsiteX144" fmla="*/ 7858 w 10000"/>
                <a:gd name="connsiteY144" fmla="*/ 9884 h 10000"/>
                <a:gd name="connsiteX145" fmla="*/ 7966 w 10000"/>
                <a:gd name="connsiteY145" fmla="*/ 9845 h 10000"/>
                <a:gd name="connsiteX146" fmla="*/ 8074 w 10000"/>
                <a:gd name="connsiteY146" fmla="*/ 9786 h 10000"/>
                <a:gd name="connsiteX147" fmla="*/ 8207 w 10000"/>
                <a:gd name="connsiteY147" fmla="*/ 9728 h 10000"/>
                <a:gd name="connsiteX148" fmla="*/ 8327 w 10000"/>
                <a:gd name="connsiteY148" fmla="*/ 9708 h 10000"/>
                <a:gd name="connsiteX149" fmla="*/ 8484 w 10000"/>
                <a:gd name="connsiteY149" fmla="*/ 9611 h 10000"/>
                <a:gd name="connsiteX150" fmla="*/ 8580 w 10000"/>
                <a:gd name="connsiteY150" fmla="*/ 9514 h 10000"/>
                <a:gd name="connsiteX151" fmla="*/ 8712 w 10000"/>
                <a:gd name="connsiteY151" fmla="*/ 9436 h 10000"/>
                <a:gd name="connsiteX152" fmla="*/ 8856 w 10000"/>
                <a:gd name="connsiteY152" fmla="*/ 9319 h 10000"/>
                <a:gd name="connsiteX153" fmla="*/ 9025 w 10000"/>
                <a:gd name="connsiteY153" fmla="*/ 9241 h 10000"/>
                <a:gd name="connsiteX154" fmla="*/ 9133 w 10000"/>
                <a:gd name="connsiteY154" fmla="*/ 9184 h 10000"/>
                <a:gd name="connsiteX155" fmla="*/ 9253 w 10000"/>
                <a:gd name="connsiteY155" fmla="*/ 9086 h 10000"/>
                <a:gd name="connsiteX156" fmla="*/ 9410 w 10000"/>
                <a:gd name="connsiteY156" fmla="*/ 8969 h 10000"/>
                <a:gd name="connsiteX157" fmla="*/ 9494 w 10000"/>
                <a:gd name="connsiteY157" fmla="*/ 8872 h 10000"/>
                <a:gd name="connsiteX158" fmla="*/ 9614 w 10000"/>
                <a:gd name="connsiteY158" fmla="*/ 8794 h 10000"/>
                <a:gd name="connsiteX159" fmla="*/ 9675 w 10000"/>
                <a:gd name="connsiteY159" fmla="*/ 8677 h 10000"/>
                <a:gd name="connsiteX160" fmla="*/ 9747 w 10000"/>
                <a:gd name="connsiteY160" fmla="*/ 8599 h 10000"/>
                <a:gd name="connsiteX161" fmla="*/ 9808 w 10000"/>
                <a:gd name="connsiteY161" fmla="*/ 8463 h 10000"/>
                <a:gd name="connsiteX162" fmla="*/ 9843 w 10000"/>
                <a:gd name="connsiteY162" fmla="*/ 8346 h 10000"/>
                <a:gd name="connsiteX163" fmla="*/ 9867 w 10000"/>
                <a:gd name="connsiteY163" fmla="*/ 8035 h 10000"/>
                <a:gd name="connsiteX164" fmla="*/ 9867 w 10000"/>
                <a:gd name="connsiteY164" fmla="*/ 7880 h 10000"/>
                <a:gd name="connsiteX165" fmla="*/ 9831 w 10000"/>
                <a:gd name="connsiteY165" fmla="*/ 7763 h 10000"/>
                <a:gd name="connsiteX166" fmla="*/ 9819 w 10000"/>
                <a:gd name="connsiteY166" fmla="*/ 7549 h 10000"/>
                <a:gd name="connsiteX167" fmla="*/ 9819 w 10000"/>
                <a:gd name="connsiteY167" fmla="*/ 7432 h 10000"/>
                <a:gd name="connsiteX168" fmla="*/ 9819 w 10000"/>
                <a:gd name="connsiteY168" fmla="*/ 7296 h 10000"/>
                <a:gd name="connsiteX169" fmla="*/ 9843 w 10000"/>
                <a:gd name="connsiteY169" fmla="*/ 7102 h 10000"/>
                <a:gd name="connsiteX170" fmla="*/ 9903 w 10000"/>
                <a:gd name="connsiteY170" fmla="*/ 6907 h 10000"/>
                <a:gd name="connsiteX171" fmla="*/ 9928 w 10000"/>
                <a:gd name="connsiteY171" fmla="*/ 6693 h 10000"/>
                <a:gd name="connsiteX172" fmla="*/ 9940 w 10000"/>
                <a:gd name="connsiteY172" fmla="*/ 6577 h 10000"/>
                <a:gd name="connsiteX173" fmla="*/ 9952 w 10000"/>
                <a:gd name="connsiteY173" fmla="*/ 6401 h 10000"/>
                <a:gd name="connsiteX174" fmla="*/ 9988 w 10000"/>
                <a:gd name="connsiteY174" fmla="*/ 6284 h 10000"/>
                <a:gd name="connsiteX175" fmla="*/ 10000 w 10000"/>
                <a:gd name="connsiteY175" fmla="*/ 6129 h 10000"/>
                <a:gd name="connsiteX176" fmla="*/ 9988 w 10000"/>
                <a:gd name="connsiteY176" fmla="*/ 5953 h 10000"/>
                <a:gd name="connsiteX177" fmla="*/ 9964 w 10000"/>
                <a:gd name="connsiteY177" fmla="*/ 5818 h 10000"/>
                <a:gd name="connsiteX178" fmla="*/ 9928 w 10000"/>
                <a:gd name="connsiteY178" fmla="*/ 5661 h 10000"/>
                <a:gd name="connsiteX179" fmla="*/ 9928 w 10000"/>
                <a:gd name="connsiteY179" fmla="*/ 5526 h 10000"/>
                <a:gd name="connsiteX180" fmla="*/ 9952 w 10000"/>
                <a:gd name="connsiteY180" fmla="*/ 5350 h 10000"/>
                <a:gd name="connsiteX181" fmla="*/ 9964 w 10000"/>
                <a:gd name="connsiteY181" fmla="*/ 5215 h 10000"/>
                <a:gd name="connsiteX182" fmla="*/ 9964 w 10000"/>
                <a:gd name="connsiteY182" fmla="*/ 5059 h 10000"/>
                <a:gd name="connsiteX183" fmla="*/ 9928 w 10000"/>
                <a:gd name="connsiteY183" fmla="*/ 4845 h 10000"/>
                <a:gd name="connsiteX184" fmla="*/ 9903 w 10000"/>
                <a:gd name="connsiteY184" fmla="*/ 4669 h 10000"/>
                <a:gd name="connsiteX185" fmla="*/ 9783 w 10000"/>
                <a:gd name="connsiteY185" fmla="*/ 4456 h 10000"/>
                <a:gd name="connsiteX186" fmla="*/ 9735 w 10000"/>
                <a:gd name="connsiteY186" fmla="*/ 4339 h 10000"/>
                <a:gd name="connsiteX187" fmla="*/ 9651 w 10000"/>
                <a:gd name="connsiteY187" fmla="*/ 4223 h 10000"/>
                <a:gd name="connsiteX188" fmla="*/ 9626 w 10000"/>
                <a:gd name="connsiteY188" fmla="*/ 4066 h 10000"/>
                <a:gd name="connsiteX189" fmla="*/ 9614 w 10000"/>
                <a:gd name="connsiteY189" fmla="*/ 3775 h 10000"/>
                <a:gd name="connsiteX190" fmla="*/ 9591 w 10000"/>
                <a:gd name="connsiteY190" fmla="*/ 3581 h 10000"/>
                <a:gd name="connsiteX191" fmla="*/ 9555 w 10000"/>
                <a:gd name="connsiteY191" fmla="*/ 3307 h 10000"/>
                <a:gd name="connsiteX192" fmla="*/ 9494 w 10000"/>
                <a:gd name="connsiteY192" fmla="*/ 3035 h 10000"/>
                <a:gd name="connsiteX193" fmla="*/ 9446 w 10000"/>
                <a:gd name="connsiteY193" fmla="*/ 2802 h 10000"/>
                <a:gd name="connsiteX194" fmla="*/ 9374 w 10000"/>
                <a:gd name="connsiteY194" fmla="*/ 2530 h 10000"/>
                <a:gd name="connsiteX195" fmla="*/ 9350 w 10000"/>
                <a:gd name="connsiteY195" fmla="*/ 2315 h 10000"/>
                <a:gd name="connsiteX196" fmla="*/ 9302 w 10000"/>
                <a:gd name="connsiteY196" fmla="*/ 2160 h 10000"/>
                <a:gd name="connsiteX197" fmla="*/ 9253 w 10000"/>
                <a:gd name="connsiteY197" fmla="*/ 2023 h 10000"/>
                <a:gd name="connsiteX198" fmla="*/ 9217 w 10000"/>
                <a:gd name="connsiteY198" fmla="*/ 1849 h 10000"/>
                <a:gd name="connsiteX199" fmla="*/ 9182 w 10000"/>
                <a:gd name="connsiteY199" fmla="*/ 1634 h 10000"/>
                <a:gd name="connsiteX200" fmla="*/ 9133 w 10000"/>
                <a:gd name="connsiteY200" fmla="*/ 1440 h 10000"/>
                <a:gd name="connsiteX201" fmla="*/ 9109 w 10000"/>
                <a:gd name="connsiteY201" fmla="*/ 1303 h 10000"/>
                <a:gd name="connsiteX202" fmla="*/ 9085 w 10000"/>
                <a:gd name="connsiteY202" fmla="*/ 1129 h 10000"/>
                <a:gd name="connsiteX203" fmla="*/ 8977 w 10000"/>
                <a:gd name="connsiteY203" fmla="*/ 935 h 10000"/>
                <a:gd name="connsiteX204" fmla="*/ 8905 w 10000"/>
                <a:gd name="connsiteY204" fmla="*/ 915 h 10000"/>
                <a:gd name="connsiteX205" fmla="*/ 8796 w 10000"/>
                <a:gd name="connsiteY205" fmla="*/ 779 h 10000"/>
                <a:gd name="connsiteX206" fmla="*/ 8604 w 10000"/>
                <a:gd name="connsiteY206" fmla="*/ 701 h 10000"/>
                <a:gd name="connsiteX207" fmla="*/ 8532 w 10000"/>
                <a:gd name="connsiteY207" fmla="*/ 604 h 10000"/>
                <a:gd name="connsiteX208" fmla="*/ 8411 w 10000"/>
                <a:gd name="connsiteY208" fmla="*/ 487 h 10000"/>
                <a:gd name="connsiteX209" fmla="*/ 8315 w 10000"/>
                <a:gd name="connsiteY209" fmla="*/ 350 h 10000"/>
                <a:gd name="connsiteX210" fmla="*/ 8171 w 10000"/>
                <a:gd name="connsiteY210" fmla="*/ 254 h 10000"/>
                <a:gd name="connsiteX211" fmla="*/ 8062 w 10000"/>
                <a:gd name="connsiteY211" fmla="*/ 137 h 10000"/>
                <a:gd name="connsiteX212" fmla="*/ 7954 w 10000"/>
                <a:gd name="connsiteY212" fmla="*/ 59 h 10000"/>
                <a:gd name="connsiteX213" fmla="*/ 7858 w 10000"/>
                <a:gd name="connsiteY213" fmla="*/ 20 h 10000"/>
                <a:gd name="connsiteX214" fmla="*/ 7726 w 10000"/>
                <a:gd name="connsiteY214" fmla="*/ 0 h 10000"/>
                <a:gd name="connsiteX215" fmla="*/ 7581 w 10000"/>
                <a:gd name="connsiteY215" fmla="*/ 0 h 10000"/>
                <a:gd name="connsiteX216" fmla="*/ 7473 w 10000"/>
                <a:gd name="connsiteY216" fmla="*/ 0 h 10000"/>
                <a:gd name="connsiteX217" fmla="*/ 7364 w 10000"/>
                <a:gd name="connsiteY217" fmla="*/ 0 h 10000"/>
                <a:gd name="connsiteX218" fmla="*/ 7304 w 10000"/>
                <a:gd name="connsiteY218" fmla="*/ 59 h 10000"/>
                <a:gd name="connsiteX219" fmla="*/ 7124 w 10000"/>
                <a:gd name="connsiteY219" fmla="*/ 98 h 10000"/>
                <a:gd name="connsiteX220" fmla="*/ 7027 w 10000"/>
                <a:gd name="connsiteY220" fmla="*/ 78 h 10000"/>
                <a:gd name="connsiteX221" fmla="*/ 6883 w 10000"/>
                <a:gd name="connsiteY221" fmla="*/ 78 h 10000"/>
                <a:gd name="connsiteX222" fmla="*/ 6799 w 10000"/>
                <a:gd name="connsiteY222" fmla="*/ 137 h 10000"/>
                <a:gd name="connsiteX223" fmla="*/ 6715 w 10000"/>
                <a:gd name="connsiteY223" fmla="*/ 215 h 10000"/>
                <a:gd name="connsiteX224" fmla="*/ 6643 w 10000"/>
                <a:gd name="connsiteY224" fmla="*/ 254 h 10000"/>
                <a:gd name="connsiteX225" fmla="*/ 6570 w 10000"/>
                <a:gd name="connsiteY225" fmla="*/ 350 h 10000"/>
                <a:gd name="connsiteX226" fmla="*/ 6462 w 10000"/>
                <a:gd name="connsiteY226" fmla="*/ 467 h 10000"/>
                <a:gd name="connsiteX227" fmla="*/ 6390 w 10000"/>
                <a:gd name="connsiteY227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1264 w 10000"/>
                <a:gd name="connsiteY49" fmla="*/ 5117 h 10000"/>
                <a:gd name="connsiteX50" fmla="*/ 1227 w 10000"/>
                <a:gd name="connsiteY50" fmla="*/ 5311 h 10000"/>
                <a:gd name="connsiteX51" fmla="*/ 1156 w 10000"/>
                <a:gd name="connsiteY51" fmla="*/ 5467 h 10000"/>
                <a:gd name="connsiteX52" fmla="*/ 1071 w 10000"/>
                <a:gd name="connsiteY52" fmla="*/ 5603 h 10000"/>
                <a:gd name="connsiteX53" fmla="*/ 987 w 10000"/>
                <a:gd name="connsiteY53" fmla="*/ 5779 h 10000"/>
                <a:gd name="connsiteX54" fmla="*/ 854 w 10000"/>
                <a:gd name="connsiteY54" fmla="*/ 5857 h 10000"/>
                <a:gd name="connsiteX55" fmla="*/ 747 w 10000"/>
                <a:gd name="connsiteY55" fmla="*/ 5915 h 10000"/>
                <a:gd name="connsiteX56" fmla="*/ 626 w 10000"/>
                <a:gd name="connsiteY56" fmla="*/ 5992 h 10000"/>
                <a:gd name="connsiteX57" fmla="*/ 542 w 10000"/>
                <a:gd name="connsiteY57" fmla="*/ 6051 h 10000"/>
                <a:gd name="connsiteX58" fmla="*/ 398 w 10000"/>
                <a:gd name="connsiteY58" fmla="*/ 5992 h 10000"/>
                <a:gd name="connsiteX59" fmla="*/ 349 w 10000"/>
                <a:gd name="connsiteY59" fmla="*/ 6109 h 10000"/>
                <a:gd name="connsiteX60" fmla="*/ 277 w 10000"/>
                <a:gd name="connsiteY60" fmla="*/ 6129 h 10000"/>
                <a:gd name="connsiteX61" fmla="*/ 157 w 10000"/>
                <a:gd name="connsiteY61" fmla="*/ 6070 h 10000"/>
                <a:gd name="connsiteX62" fmla="*/ 85 w 10000"/>
                <a:gd name="connsiteY62" fmla="*/ 6051 h 10000"/>
                <a:gd name="connsiteX63" fmla="*/ 12 w 10000"/>
                <a:gd name="connsiteY63" fmla="*/ 6168 h 10000"/>
                <a:gd name="connsiteX64" fmla="*/ 36 w 10000"/>
                <a:gd name="connsiteY64" fmla="*/ 6479 h 10000"/>
                <a:gd name="connsiteX65" fmla="*/ 72 w 10000"/>
                <a:gd name="connsiteY65" fmla="*/ 6615 h 10000"/>
                <a:gd name="connsiteX66" fmla="*/ 72 w 10000"/>
                <a:gd name="connsiteY66" fmla="*/ 6771 h 10000"/>
                <a:gd name="connsiteX67" fmla="*/ 72 w 10000"/>
                <a:gd name="connsiteY67" fmla="*/ 7023 h 10000"/>
                <a:gd name="connsiteX68" fmla="*/ 60 w 10000"/>
                <a:gd name="connsiteY68" fmla="*/ 7219 h 10000"/>
                <a:gd name="connsiteX69" fmla="*/ 36 w 10000"/>
                <a:gd name="connsiteY69" fmla="*/ 7432 h 10000"/>
                <a:gd name="connsiteX70" fmla="*/ 12 w 10000"/>
                <a:gd name="connsiteY70" fmla="*/ 7685 h 10000"/>
                <a:gd name="connsiteX71" fmla="*/ 0 w 10000"/>
                <a:gd name="connsiteY71" fmla="*/ 7822 h 10000"/>
                <a:gd name="connsiteX72" fmla="*/ 12 w 10000"/>
                <a:gd name="connsiteY72" fmla="*/ 7996 h 10000"/>
                <a:gd name="connsiteX73" fmla="*/ 0 w 10000"/>
                <a:gd name="connsiteY73" fmla="*/ 8230 h 10000"/>
                <a:gd name="connsiteX74" fmla="*/ 0 w 10000"/>
                <a:gd name="connsiteY74" fmla="*/ 8385 h 10000"/>
                <a:gd name="connsiteX75" fmla="*/ 0 w 10000"/>
                <a:gd name="connsiteY75" fmla="*/ 8579 h 10000"/>
                <a:gd name="connsiteX76" fmla="*/ 48 w 10000"/>
                <a:gd name="connsiteY76" fmla="*/ 8833 h 10000"/>
                <a:gd name="connsiteX77" fmla="*/ 97 w 10000"/>
                <a:gd name="connsiteY77" fmla="*/ 8988 h 10000"/>
                <a:gd name="connsiteX78" fmla="*/ 193 w 10000"/>
                <a:gd name="connsiteY78" fmla="*/ 9144 h 10000"/>
                <a:gd name="connsiteX79" fmla="*/ 277 w 10000"/>
                <a:gd name="connsiteY79" fmla="*/ 9203 h 10000"/>
                <a:gd name="connsiteX80" fmla="*/ 374 w 10000"/>
                <a:gd name="connsiteY80" fmla="*/ 9223 h 10000"/>
                <a:gd name="connsiteX81" fmla="*/ 469 w 10000"/>
                <a:gd name="connsiteY81" fmla="*/ 9260 h 10000"/>
                <a:gd name="connsiteX82" fmla="*/ 554 w 10000"/>
                <a:gd name="connsiteY82" fmla="*/ 9319 h 10000"/>
                <a:gd name="connsiteX83" fmla="*/ 650 w 10000"/>
                <a:gd name="connsiteY83" fmla="*/ 9456 h 10000"/>
                <a:gd name="connsiteX84" fmla="*/ 771 w 10000"/>
                <a:gd name="connsiteY84" fmla="*/ 9591 h 10000"/>
                <a:gd name="connsiteX85" fmla="*/ 842 w 10000"/>
                <a:gd name="connsiteY85" fmla="*/ 9669 h 10000"/>
                <a:gd name="connsiteX86" fmla="*/ 939 w 10000"/>
                <a:gd name="connsiteY86" fmla="*/ 9669 h 10000"/>
                <a:gd name="connsiteX87" fmla="*/ 1095 w 10000"/>
                <a:gd name="connsiteY87" fmla="*/ 9611 h 10000"/>
                <a:gd name="connsiteX88" fmla="*/ 1192 w 10000"/>
                <a:gd name="connsiteY88" fmla="*/ 9534 h 10000"/>
                <a:gd name="connsiteX89" fmla="*/ 1300 w 10000"/>
                <a:gd name="connsiteY89" fmla="*/ 9534 h 10000"/>
                <a:gd name="connsiteX90" fmla="*/ 1444 w 10000"/>
                <a:gd name="connsiteY90" fmla="*/ 9534 h 10000"/>
                <a:gd name="connsiteX91" fmla="*/ 1601 w 10000"/>
                <a:gd name="connsiteY91" fmla="*/ 9514 h 10000"/>
                <a:gd name="connsiteX92" fmla="*/ 1697 w 10000"/>
                <a:gd name="connsiteY92" fmla="*/ 9514 h 10000"/>
                <a:gd name="connsiteX93" fmla="*/ 1806 w 10000"/>
                <a:gd name="connsiteY93" fmla="*/ 9534 h 10000"/>
                <a:gd name="connsiteX94" fmla="*/ 1950 w 10000"/>
                <a:gd name="connsiteY94" fmla="*/ 9553 h 10000"/>
                <a:gd name="connsiteX95" fmla="*/ 2034 w 10000"/>
                <a:gd name="connsiteY95" fmla="*/ 9591 h 10000"/>
                <a:gd name="connsiteX96" fmla="*/ 2154 w 10000"/>
                <a:gd name="connsiteY96" fmla="*/ 9611 h 10000"/>
                <a:gd name="connsiteX97" fmla="*/ 2274 w 10000"/>
                <a:gd name="connsiteY97" fmla="*/ 9611 h 10000"/>
                <a:gd name="connsiteX98" fmla="*/ 2359 w 10000"/>
                <a:gd name="connsiteY98" fmla="*/ 9553 h 10000"/>
                <a:gd name="connsiteX99" fmla="*/ 2479 w 10000"/>
                <a:gd name="connsiteY99" fmla="*/ 9534 h 10000"/>
                <a:gd name="connsiteX100" fmla="*/ 2624 w 10000"/>
                <a:gd name="connsiteY100" fmla="*/ 9456 h 10000"/>
                <a:gd name="connsiteX101" fmla="*/ 2720 w 10000"/>
                <a:gd name="connsiteY101" fmla="*/ 9456 h 10000"/>
                <a:gd name="connsiteX102" fmla="*/ 2876 w 10000"/>
                <a:gd name="connsiteY102" fmla="*/ 9456 h 10000"/>
                <a:gd name="connsiteX103" fmla="*/ 2997 w 10000"/>
                <a:gd name="connsiteY103" fmla="*/ 9514 h 10000"/>
                <a:gd name="connsiteX104" fmla="*/ 3117 w 10000"/>
                <a:gd name="connsiteY104" fmla="*/ 9534 h 10000"/>
                <a:gd name="connsiteX105" fmla="*/ 3273 w 10000"/>
                <a:gd name="connsiteY105" fmla="*/ 9534 h 10000"/>
                <a:gd name="connsiteX106" fmla="*/ 3394 w 10000"/>
                <a:gd name="connsiteY106" fmla="*/ 9475 h 10000"/>
                <a:gd name="connsiteX107" fmla="*/ 3562 w 10000"/>
                <a:gd name="connsiteY107" fmla="*/ 9358 h 10000"/>
                <a:gd name="connsiteX108" fmla="*/ 3694 w 10000"/>
                <a:gd name="connsiteY108" fmla="*/ 9241 h 10000"/>
                <a:gd name="connsiteX109" fmla="*/ 3827 w 10000"/>
                <a:gd name="connsiteY109" fmla="*/ 9086 h 10000"/>
                <a:gd name="connsiteX110" fmla="*/ 3911 w 10000"/>
                <a:gd name="connsiteY110" fmla="*/ 9008 h 10000"/>
                <a:gd name="connsiteX111" fmla="*/ 4068 w 10000"/>
                <a:gd name="connsiteY111" fmla="*/ 8833 h 10000"/>
                <a:gd name="connsiteX112" fmla="*/ 4164 w 10000"/>
                <a:gd name="connsiteY112" fmla="*/ 8775 h 10000"/>
                <a:gd name="connsiteX113" fmla="*/ 4272 w 10000"/>
                <a:gd name="connsiteY113" fmla="*/ 8814 h 10000"/>
                <a:gd name="connsiteX114" fmla="*/ 4380 w 10000"/>
                <a:gd name="connsiteY114" fmla="*/ 8853 h 10000"/>
                <a:gd name="connsiteX115" fmla="*/ 4537 w 10000"/>
                <a:gd name="connsiteY115" fmla="*/ 8910 h 10000"/>
                <a:gd name="connsiteX116" fmla="*/ 4657 w 10000"/>
                <a:gd name="connsiteY116" fmla="*/ 8949 h 10000"/>
                <a:gd name="connsiteX117" fmla="*/ 4753 w 10000"/>
                <a:gd name="connsiteY117" fmla="*/ 8949 h 10000"/>
                <a:gd name="connsiteX118" fmla="*/ 4862 w 10000"/>
                <a:gd name="connsiteY118" fmla="*/ 8930 h 10000"/>
                <a:gd name="connsiteX119" fmla="*/ 4946 w 10000"/>
                <a:gd name="connsiteY119" fmla="*/ 8930 h 10000"/>
                <a:gd name="connsiteX120" fmla="*/ 5030 w 10000"/>
                <a:gd name="connsiteY120" fmla="*/ 8949 h 10000"/>
                <a:gd name="connsiteX121" fmla="*/ 5103 w 10000"/>
                <a:gd name="connsiteY121" fmla="*/ 8969 h 10000"/>
                <a:gd name="connsiteX122" fmla="*/ 5211 w 10000"/>
                <a:gd name="connsiteY122" fmla="*/ 9008 h 10000"/>
                <a:gd name="connsiteX123" fmla="*/ 5367 w 10000"/>
                <a:gd name="connsiteY123" fmla="*/ 9008 h 10000"/>
                <a:gd name="connsiteX124" fmla="*/ 5512 w 10000"/>
                <a:gd name="connsiteY124" fmla="*/ 9027 h 10000"/>
                <a:gd name="connsiteX125" fmla="*/ 5608 w 10000"/>
                <a:gd name="connsiteY125" fmla="*/ 9125 h 10000"/>
                <a:gd name="connsiteX126" fmla="*/ 5764 w 10000"/>
                <a:gd name="connsiteY126" fmla="*/ 9125 h 10000"/>
                <a:gd name="connsiteX127" fmla="*/ 5885 w 10000"/>
                <a:gd name="connsiteY127" fmla="*/ 9125 h 10000"/>
                <a:gd name="connsiteX128" fmla="*/ 6041 w 10000"/>
                <a:gd name="connsiteY128" fmla="*/ 9144 h 10000"/>
                <a:gd name="connsiteX129" fmla="*/ 6149 w 10000"/>
                <a:gd name="connsiteY129" fmla="*/ 9184 h 10000"/>
                <a:gd name="connsiteX130" fmla="*/ 6221 w 10000"/>
                <a:gd name="connsiteY130" fmla="*/ 9241 h 10000"/>
                <a:gd name="connsiteX131" fmla="*/ 6282 w 10000"/>
                <a:gd name="connsiteY131" fmla="*/ 9339 h 10000"/>
                <a:gd name="connsiteX132" fmla="*/ 6390 w 10000"/>
                <a:gd name="connsiteY132" fmla="*/ 9475 h 10000"/>
                <a:gd name="connsiteX133" fmla="*/ 6498 w 10000"/>
                <a:gd name="connsiteY133" fmla="*/ 9630 h 10000"/>
                <a:gd name="connsiteX134" fmla="*/ 6594 w 10000"/>
                <a:gd name="connsiteY134" fmla="*/ 9708 h 10000"/>
                <a:gd name="connsiteX135" fmla="*/ 6715 w 10000"/>
                <a:gd name="connsiteY135" fmla="*/ 9806 h 10000"/>
                <a:gd name="connsiteX136" fmla="*/ 6811 w 10000"/>
                <a:gd name="connsiteY136" fmla="*/ 9864 h 10000"/>
                <a:gd name="connsiteX137" fmla="*/ 6907 w 10000"/>
                <a:gd name="connsiteY137" fmla="*/ 9922 h 10000"/>
                <a:gd name="connsiteX138" fmla="*/ 7040 w 10000"/>
                <a:gd name="connsiteY138" fmla="*/ 9961 h 10000"/>
                <a:gd name="connsiteX139" fmla="*/ 7172 w 10000"/>
                <a:gd name="connsiteY139" fmla="*/ 9980 h 10000"/>
                <a:gd name="connsiteX140" fmla="*/ 7317 w 10000"/>
                <a:gd name="connsiteY140" fmla="*/ 9980 h 10000"/>
                <a:gd name="connsiteX141" fmla="*/ 7437 w 10000"/>
                <a:gd name="connsiteY141" fmla="*/ 10000 h 10000"/>
                <a:gd name="connsiteX142" fmla="*/ 7569 w 10000"/>
                <a:gd name="connsiteY142" fmla="*/ 9941 h 10000"/>
                <a:gd name="connsiteX143" fmla="*/ 7726 w 10000"/>
                <a:gd name="connsiteY143" fmla="*/ 9902 h 10000"/>
                <a:gd name="connsiteX144" fmla="*/ 7858 w 10000"/>
                <a:gd name="connsiteY144" fmla="*/ 9884 h 10000"/>
                <a:gd name="connsiteX145" fmla="*/ 7966 w 10000"/>
                <a:gd name="connsiteY145" fmla="*/ 9845 h 10000"/>
                <a:gd name="connsiteX146" fmla="*/ 8074 w 10000"/>
                <a:gd name="connsiteY146" fmla="*/ 9786 h 10000"/>
                <a:gd name="connsiteX147" fmla="*/ 8207 w 10000"/>
                <a:gd name="connsiteY147" fmla="*/ 9728 h 10000"/>
                <a:gd name="connsiteX148" fmla="*/ 8327 w 10000"/>
                <a:gd name="connsiteY148" fmla="*/ 9708 h 10000"/>
                <a:gd name="connsiteX149" fmla="*/ 8484 w 10000"/>
                <a:gd name="connsiteY149" fmla="*/ 9611 h 10000"/>
                <a:gd name="connsiteX150" fmla="*/ 8580 w 10000"/>
                <a:gd name="connsiteY150" fmla="*/ 9514 h 10000"/>
                <a:gd name="connsiteX151" fmla="*/ 8712 w 10000"/>
                <a:gd name="connsiteY151" fmla="*/ 9436 h 10000"/>
                <a:gd name="connsiteX152" fmla="*/ 8856 w 10000"/>
                <a:gd name="connsiteY152" fmla="*/ 9319 h 10000"/>
                <a:gd name="connsiteX153" fmla="*/ 9025 w 10000"/>
                <a:gd name="connsiteY153" fmla="*/ 9241 h 10000"/>
                <a:gd name="connsiteX154" fmla="*/ 9133 w 10000"/>
                <a:gd name="connsiteY154" fmla="*/ 9184 h 10000"/>
                <a:gd name="connsiteX155" fmla="*/ 9253 w 10000"/>
                <a:gd name="connsiteY155" fmla="*/ 9086 h 10000"/>
                <a:gd name="connsiteX156" fmla="*/ 9410 w 10000"/>
                <a:gd name="connsiteY156" fmla="*/ 8969 h 10000"/>
                <a:gd name="connsiteX157" fmla="*/ 9494 w 10000"/>
                <a:gd name="connsiteY157" fmla="*/ 8872 h 10000"/>
                <a:gd name="connsiteX158" fmla="*/ 9614 w 10000"/>
                <a:gd name="connsiteY158" fmla="*/ 8794 h 10000"/>
                <a:gd name="connsiteX159" fmla="*/ 9675 w 10000"/>
                <a:gd name="connsiteY159" fmla="*/ 8677 h 10000"/>
                <a:gd name="connsiteX160" fmla="*/ 9747 w 10000"/>
                <a:gd name="connsiteY160" fmla="*/ 8599 h 10000"/>
                <a:gd name="connsiteX161" fmla="*/ 9808 w 10000"/>
                <a:gd name="connsiteY161" fmla="*/ 8463 h 10000"/>
                <a:gd name="connsiteX162" fmla="*/ 9843 w 10000"/>
                <a:gd name="connsiteY162" fmla="*/ 8346 h 10000"/>
                <a:gd name="connsiteX163" fmla="*/ 9867 w 10000"/>
                <a:gd name="connsiteY163" fmla="*/ 8035 h 10000"/>
                <a:gd name="connsiteX164" fmla="*/ 9867 w 10000"/>
                <a:gd name="connsiteY164" fmla="*/ 7880 h 10000"/>
                <a:gd name="connsiteX165" fmla="*/ 9831 w 10000"/>
                <a:gd name="connsiteY165" fmla="*/ 7763 h 10000"/>
                <a:gd name="connsiteX166" fmla="*/ 9819 w 10000"/>
                <a:gd name="connsiteY166" fmla="*/ 7549 h 10000"/>
                <a:gd name="connsiteX167" fmla="*/ 9819 w 10000"/>
                <a:gd name="connsiteY167" fmla="*/ 7432 h 10000"/>
                <a:gd name="connsiteX168" fmla="*/ 9819 w 10000"/>
                <a:gd name="connsiteY168" fmla="*/ 7296 h 10000"/>
                <a:gd name="connsiteX169" fmla="*/ 9843 w 10000"/>
                <a:gd name="connsiteY169" fmla="*/ 7102 h 10000"/>
                <a:gd name="connsiteX170" fmla="*/ 9903 w 10000"/>
                <a:gd name="connsiteY170" fmla="*/ 6907 h 10000"/>
                <a:gd name="connsiteX171" fmla="*/ 9928 w 10000"/>
                <a:gd name="connsiteY171" fmla="*/ 6693 h 10000"/>
                <a:gd name="connsiteX172" fmla="*/ 9940 w 10000"/>
                <a:gd name="connsiteY172" fmla="*/ 6577 h 10000"/>
                <a:gd name="connsiteX173" fmla="*/ 9952 w 10000"/>
                <a:gd name="connsiteY173" fmla="*/ 6401 h 10000"/>
                <a:gd name="connsiteX174" fmla="*/ 9988 w 10000"/>
                <a:gd name="connsiteY174" fmla="*/ 6284 h 10000"/>
                <a:gd name="connsiteX175" fmla="*/ 10000 w 10000"/>
                <a:gd name="connsiteY175" fmla="*/ 6129 h 10000"/>
                <a:gd name="connsiteX176" fmla="*/ 9988 w 10000"/>
                <a:gd name="connsiteY176" fmla="*/ 5953 h 10000"/>
                <a:gd name="connsiteX177" fmla="*/ 9964 w 10000"/>
                <a:gd name="connsiteY177" fmla="*/ 5818 h 10000"/>
                <a:gd name="connsiteX178" fmla="*/ 9928 w 10000"/>
                <a:gd name="connsiteY178" fmla="*/ 5661 h 10000"/>
                <a:gd name="connsiteX179" fmla="*/ 9928 w 10000"/>
                <a:gd name="connsiteY179" fmla="*/ 5526 h 10000"/>
                <a:gd name="connsiteX180" fmla="*/ 9952 w 10000"/>
                <a:gd name="connsiteY180" fmla="*/ 5350 h 10000"/>
                <a:gd name="connsiteX181" fmla="*/ 9964 w 10000"/>
                <a:gd name="connsiteY181" fmla="*/ 5215 h 10000"/>
                <a:gd name="connsiteX182" fmla="*/ 9964 w 10000"/>
                <a:gd name="connsiteY182" fmla="*/ 5059 h 10000"/>
                <a:gd name="connsiteX183" fmla="*/ 9928 w 10000"/>
                <a:gd name="connsiteY183" fmla="*/ 4845 h 10000"/>
                <a:gd name="connsiteX184" fmla="*/ 9903 w 10000"/>
                <a:gd name="connsiteY184" fmla="*/ 4669 h 10000"/>
                <a:gd name="connsiteX185" fmla="*/ 9783 w 10000"/>
                <a:gd name="connsiteY185" fmla="*/ 4456 h 10000"/>
                <a:gd name="connsiteX186" fmla="*/ 9735 w 10000"/>
                <a:gd name="connsiteY186" fmla="*/ 4339 h 10000"/>
                <a:gd name="connsiteX187" fmla="*/ 9651 w 10000"/>
                <a:gd name="connsiteY187" fmla="*/ 4223 h 10000"/>
                <a:gd name="connsiteX188" fmla="*/ 9626 w 10000"/>
                <a:gd name="connsiteY188" fmla="*/ 4066 h 10000"/>
                <a:gd name="connsiteX189" fmla="*/ 9614 w 10000"/>
                <a:gd name="connsiteY189" fmla="*/ 3775 h 10000"/>
                <a:gd name="connsiteX190" fmla="*/ 9591 w 10000"/>
                <a:gd name="connsiteY190" fmla="*/ 3581 h 10000"/>
                <a:gd name="connsiteX191" fmla="*/ 9555 w 10000"/>
                <a:gd name="connsiteY191" fmla="*/ 3307 h 10000"/>
                <a:gd name="connsiteX192" fmla="*/ 9494 w 10000"/>
                <a:gd name="connsiteY192" fmla="*/ 3035 h 10000"/>
                <a:gd name="connsiteX193" fmla="*/ 9446 w 10000"/>
                <a:gd name="connsiteY193" fmla="*/ 2802 h 10000"/>
                <a:gd name="connsiteX194" fmla="*/ 9374 w 10000"/>
                <a:gd name="connsiteY194" fmla="*/ 2530 h 10000"/>
                <a:gd name="connsiteX195" fmla="*/ 9350 w 10000"/>
                <a:gd name="connsiteY195" fmla="*/ 2315 h 10000"/>
                <a:gd name="connsiteX196" fmla="*/ 9302 w 10000"/>
                <a:gd name="connsiteY196" fmla="*/ 2160 h 10000"/>
                <a:gd name="connsiteX197" fmla="*/ 9253 w 10000"/>
                <a:gd name="connsiteY197" fmla="*/ 2023 h 10000"/>
                <a:gd name="connsiteX198" fmla="*/ 9217 w 10000"/>
                <a:gd name="connsiteY198" fmla="*/ 1849 h 10000"/>
                <a:gd name="connsiteX199" fmla="*/ 9182 w 10000"/>
                <a:gd name="connsiteY199" fmla="*/ 1634 h 10000"/>
                <a:gd name="connsiteX200" fmla="*/ 9133 w 10000"/>
                <a:gd name="connsiteY200" fmla="*/ 1440 h 10000"/>
                <a:gd name="connsiteX201" fmla="*/ 9109 w 10000"/>
                <a:gd name="connsiteY201" fmla="*/ 1303 h 10000"/>
                <a:gd name="connsiteX202" fmla="*/ 9085 w 10000"/>
                <a:gd name="connsiteY202" fmla="*/ 1129 h 10000"/>
                <a:gd name="connsiteX203" fmla="*/ 8977 w 10000"/>
                <a:gd name="connsiteY203" fmla="*/ 935 h 10000"/>
                <a:gd name="connsiteX204" fmla="*/ 8905 w 10000"/>
                <a:gd name="connsiteY204" fmla="*/ 915 h 10000"/>
                <a:gd name="connsiteX205" fmla="*/ 8796 w 10000"/>
                <a:gd name="connsiteY205" fmla="*/ 779 h 10000"/>
                <a:gd name="connsiteX206" fmla="*/ 8604 w 10000"/>
                <a:gd name="connsiteY206" fmla="*/ 701 h 10000"/>
                <a:gd name="connsiteX207" fmla="*/ 8532 w 10000"/>
                <a:gd name="connsiteY207" fmla="*/ 604 h 10000"/>
                <a:gd name="connsiteX208" fmla="*/ 8411 w 10000"/>
                <a:gd name="connsiteY208" fmla="*/ 487 h 10000"/>
                <a:gd name="connsiteX209" fmla="*/ 8315 w 10000"/>
                <a:gd name="connsiteY209" fmla="*/ 350 h 10000"/>
                <a:gd name="connsiteX210" fmla="*/ 8171 w 10000"/>
                <a:gd name="connsiteY210" fmla="*/ 254 h 10000"/>
                <a:gd name="connsiteX211" fmla="*/ 8062 w 10000"/>
                <a:gd name="connsiteY211" fmla="*/ 137 h 10000"/>
                <a:gd name="connsiteX212" fmla="*/ 7954 w 10000"/>
                <a:gd name="connsiteY212" fmla="*/ 59 h 10000"/>
                <a:gd name="connsiteX213" fmla="*/ 7858 w 10000"/>
                <a:gd name="connsiteY213" fmla="*/ 20 h 10000"/>
                <a:gd name="connsiteX214" fmla="*/ 7726 w 10000"/>
                <a:gd name="connsiteY214" fmla="*/ 0 h 10000"/>
                <a:gd name="connsiteX215" fmla="*/ 7581 w 10000"/>
                <a:gd name="connsiteY215" fmla="*/ 0 h 10000"/>
                <a:gd name="connsiteX216" fmla="*/ 7473 w 10000"/>
                <a:gd name="connsiteY216" fmla="*/ 0 h 10000"/>
                <a:gd name="connsiteX217" fmla="*/ 7364 w 10000"/>
                <a:gd name="connsiteY217" fmla="*/ 0 h 10000"/>
                <a:gd name="connsiteX218" fmla="*/ 7304 w 10000"/>
                <a:gd name="connsiteY218" fmla="*/ 59 h 10000"/>
                <a:gd name="connsiteX219" fmla="*/ 7124 w 10000"/>
                <a:gd name="connsiteY219" fmla="*/ 98 h 10000"/>
                <a:gd name="connsiteX220" fmla="*/ 7027 w 10000"/>
                <a:gd name="connsiteY220" fmla="*/ 78 h 10000"/>
                <a:gd name="connsiteX221" fmla="*/ 6883 w 10000"/>
                <a:gd name="connsiteY221" fmla="*/ 78 h 10000"/>
                <a:gd name="connsiteX222" fmla="*/ 6799 w 10000"/>
                <a:gd name="connsiteY222" fmla="*/ 137 h 10000"/>
                <a:gd name="connsiteX223" fmla="*/ 6715 w 10000"/>
                <a:gd name="connsiteY223" fmla="*/ 215 h 10000"/>
                <a:gd name="connsiteX224" fmla="*/ 6643 w 10000"/>
                <a:gd name="connsiteY224" fmla="*/ 254 h 10000"/>
                <a:gd name="connsiteX225" fmla="*/ 6570 w 10000"/>
                <a:gd name="connsiteY225" fmla="*/ 350 h 10000"/>
                <a:gd name="connsiteX226" fmla="*/ 6462 w 10000"/>
                <a:gd name="connsiteY226" fmla="*/ 467 h 10000"/>
                <a:gd name="connsiteX227" fmla="*/ 6390 w 10000"/>
                <a:gd name="connsiteY227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1227 w 10000"/>
                <a:gd name="connsiteY50" fmla="*/ 5311 h 10000"/>
                <a:gd name="connsiteX51" fmla="*/ 1156 w 10000"/>
                <a:gd name="connsiteY51" fmla="*/ 5467 h 10000"/>
                <a:gd name="connsiteX52" fmla="*/ 1071 w 10000"/>
                <a:gd name="connsiteY52" fmla="*/ 5603 h 10000"/>
                <a:gd name="connsiteX53" fmla="*/ 987 w 10000"/>
                <a:gd name="connsiteY53" fmla="*/ 5779 h 10000"/>
                <a:gd name="connsiteX54" fmla="*/ 854 w 10000"/>
                <a:gd name="connsiteY54" fmla="*/ 5857 h 10000"/>
                <a:gd name="connsiteX55" fmla="*/ 747 w 10000"/>
                <a:gd name="connsiteY55" fmla="*/ 5915 h 10000"/>
                <a:gd name="connsiteX56" fmla="*/ 626 w 10000"/>
                <a:gd name="connsiteY56" fmla="*/ 5992 h 10000"/>
                <a:gd name="connsiteX57" fmla="*/ 542 w 10000"/>
                <a:gd name="connsiteY57" fmla="*/ 6051 h 10000"/>
                <a:gd name="connsiteX58" fmla="*/ 398 w 10000"/>
                <a:gd name="connsiteY58" fmla="*/ 5992 h 10000"/>
                <a:gd name="connsiteX59" fmla="*/ 349 w 10000"/>
                <a:gd name="connsiteY59" fmla="*/ 6109 h 10000"/>
                <a:gd name="connsiteX60" fmla="*/ 277 w 10000"/>
                <a:gd name="connsiteY60" fmla="*/ 6129 h 10000"/>
                <a:gd name="connsiteX61" fmla="*/ 157 w 10000"/>
                <a:gd name="connsiteY61" fmla="*/ 6070 h 10000"/>
                <a:gd name="connsiteX62" fmla="*/ 85 w 10000"/>
                <a:gd name="connsiteY62" fmla="*/ 6051 h 10000"/>
                <a:gd name="connsiteX63" fmla="*/ 12 w 10000"/>
                <a:gd name="connsiteY63" fmla="*/ 6168 h 10000"/>
                <a:gd name="connsiteX64" fmla="*/ 36 w 10000"/>
                <a:gd name="connsiteY64" fmla="*/ 6479 h 10000"/>
                <a:gd name="connsiteX65" fmla="*/ 72 w 10000"/>
                <a:gd name="connsiteY65" fmla="*/ 6615 h 10000"/>
                <a:gd name="connsiteX66" fmla="*/ 72 w 10000"/>
                <a:gd name="connsiteY66" fmla="*/ 6771 h 10000"/>
                <a:gd name="connsiteX67" fmla="*/ 72 w 10000"/>
                <a:gd name="connsiteY67" fmla="*/ 7023 h 10000"/>
                <a:gd name="connsiteX68" fmla="*/ 60 w 10000"/>
                <a:gd name="connsiteY68" fmla="*/ 7219 h 10000"/>
                <a:gd name="connsiteX69" fmla="*/ 36 w 10000"/>
                <a:gd name="connsiteY69" fmla="*/ 7432 h 10000"/>
                <a:gd name="connsiteX70" fmla="*/ 12 w 10000"/>
                <a:gd name="connsiteY70" fmla="*/ 7685 h 10000"/>
                <a:gd name="connsiteX71" fmla="*/ 0 w 10000"/>
                <a:gd name="connsiteY71" fmla="*/ 7822 h 10000"/>
                <a:gd name="connsiteX72" fmla="*/ 12 w 10000"/>
                <a:gd name="connsiteY72" fmla="*/ 7996 h 10000"/>
                <a:gd name="connsiteX73" fmla="*/ 0 w 10000"/>
                <a:gd name="connsiteY73" fmla="*/ 8230 h 10000"/>
                <a:gd name="connsiteX74" fmla="*/ 0 w 10000"/>
                <a:gd name="connsiteY74" fmla="*/ 8385 h 10000"/>
                <a:gd name="connsiteX75" fmla="*/ 0 w 10000"/>
                <a:gd name="connsiteY75" fmla="*/ 8579 h 10000"/>
                <a:gd name="connsiteX76" fmla="*/ 48 w 10000"/>
                <a:gd name="connsiteY76" fmla="*/ 8833 h 10000"/>
                <a:gd name="connsiteX77" fmla="*/ 97 w 10000"/>
                <a:gd name="connsiteY77" fmla="*/ 8988 h 10000"/>
                <a:gd name="connsiteX78" fmla="*/ 193 w 10000"/>
                <a:gd name="connsiteY78" fmla="*/ 9144 h 10000"/>
                <a:gd name="connsiteX79" fmla="*/ 277 w 10000"/>
                <a:gd name="connsiteY79" fmla="*/ 9203 h 10000"/>
                <a:gd name="connsiteX80" fmla="*/ 374 w 10000"/>
                <a:gd name="connsiteY80" fmla="*/ 9223 h 10000"/>
                <a:gd name="connsiteX81" fmla="*/ 469 w 10000"/>
                <a:gd name="connsiteY81" fmla="*/ 9260 h 10000"/>
                <a:gd name="connsiteX82" fmla="*/ 554 w 10000"/>
                <a:gd name="connsiteY82" fmla="*/ 9319 h 10000"/>
                <a:gd name="connsiteX83" fmla="*/ 650 w 10000"/>
                <a:gd name="connsiteY83" fmla="*/ 9456 h 10000"/>
                <a:gd name="connsiteX84" fmla="*/ 771 w 10000"/>
                <a:gd name="connsiteY84" fmla="*/ 9591 h 10000"/>
                <a:gd name="connsiteX85" fmla="*/ 842 w 10000"/>
                <a:gd name="connsiteY85" fmla="*/ 9669 h 10000"/>
                <a:gd name="connsiteX86" fmla="*/ 939 w 10000"/>
                <a:gd name="connsiteY86" fmla="*/ 9669 h 10000"/>
                <a:gd name="connsiteX87" fmla="*/ 1095 w 10000"/>
                <a:gd name="connsiteY87" fmla="*/ 9611 h 10000"/>
                <a:gd name="connsiteX88" fmla="*/ 1192 w 10000"/>
                <a:gd name="connsiteY88" fmla="*/ 9534 h 10000"/>
                <a:gd name="connsiteX89" fmla="*/ 1300 w 10000"/>
                <a:gd name="connsiteY89" fmla="*/ 9534 h 10000"/>
                <a:gd name="connsiteX90" fmla="*/ 1444 w 10000"/>
                <a:gd name="connsiteY90" fmla="*/ 9534 h 10000"/>
                <a:gd name="connsiteX91" fmla="*/ 1601 w 10000"/>
                <a:gd name="connsiteY91" fmla="*/ 9514 h 10000"/>
                <a:gd name="connsiteX92" fmla="*/ 1697 w 10000"/>
                <a:gd name="connsiteY92" fmla="*/ 9514 h 10000"/>
                <a:gd name="connsiteX93" fmla="*/ 1806 w 10000"/>
                <a:gd name="connsiteY93" fmla="*/ 9534 h 10000"/>
                <a:gd name="connsiteX94" fmla="*/ 1950 w 10000"/>
                <a:gd name="connsiteY94" fmla="*/ 9553 h 10000"/>
                <a:gd name="connsiteX95" fmla="*/ 2034 w 10000"/>
                <a:gd name="connsiteY95" fmla="*/ 9591 h 10000"/>
                <a:gd name="connsiteX96" fmla="*/ 2154 w 10000"/>
                <a:gd name="connsiteY96" fmla="*/ 9611 h 10000"/>
                <a:gd name="connsiteX97" fmla="*/ 2274 w 10000"/>
                <a:gd name="connsiteY97" fmla="*/ 9611 h 10000"/>
                <a:gd name="connsiteX98" fmla="*/ 2359 w 10000"/>
                <a:gd name="connsiteY98" fmla="*/ 9553 h 10000"/>
                <a:gd name="connsiteX99" fmla="*/ 2479 w 10000"/>
                <a:gd name="connsiteY99" fmla="*/ 9534 h 10000"/>
                <a:gd name="connsiteX100" fmla="*/ 2624 w 10000"/>
                <a:gd name="connsiteY100" fmla="*/ 9456 h 10000"/>
                <a:gd name="connsiteX101" fmla="*/ 2720 w 10000"/>
                <a:gd name="connsiteY101" fmla="*/ 9456 h 10000"/>
                <a:gd name="connsiteX102" fmla="*/ 2876 w 10000"/>
                <a:gd name="connsiteY102" fmla="*/ 9456 h 10000"/>
                <a:gd name="connsiteX103" fmla="*/ 2997 w 10000"/>
                <a:gd name="connsiteY103" fmla="*/ 9514 h 10000"/>
                <a:gd name="connsiteX104" fmla="*/ 3117 w 10000"/>
                <a:gd name="connsiteY104" fmla="*/ 9534 h 10000"/>
                <a:gd name="connsiteX105" fmla="*/ 3273 w 10000"/>
                <a:gd name="connsiteY105" fmla="*/ 9534 h 10000"/>
                <a:gd name="connsiteX106" fmla="*/ 3394 w 10000"/>
                <a:gd name="connsiteY106" fmla="*/ 9475 h 10000"/>
                <a:gd name="connsiteX107" fmla="*/ 3562 w 10000"/>
                <a:gd name="connsiteY107" fmla="*/ 9358 h 10000"/>
                <a:gd name="connsiteX108" fmla="*/ 3694 w 10000"/>
                <a:gd name="connsiteY108" fmla="*/ 9241 h 10000"/>
                <a:gd name="connsiteX109" fmla="*/ 3827 w 10000"/>
                <a:gd name="connsiteY109" fmla="*/ 9086 h 10000"/>
                <a:gd name="connsiteX110" fmla="*/ 3911 w 10000"/>
                <a:gd name="connsiteY110" fmla="*/ 9008 h 10000"/>
                <a:gd name="connsiteX111" fmla="*/ 4068 w 10000"/>
                <a:gd name="connsiteY111" fmla="*/ 8833 h 10000"/>
                <a:gd name="connsiteX112" fmla="*/ 4164 w 10000"/>
                <a:gd name="connsiteY112" fmla="*/ 8775 h 10000"/>
                <a:gd name="connsiteX113" fmla="*/ 4272 w 10000"/>
                <a:gd name="connsiteY113" fmla="*/ 8814 h 10000"/>
                <a:gd name="connsiteX114" fmla="*/ 4380 w 10000"/>
                <a:gd name="connsiteY114" fmla="*/ 8853 h 10000"/>
                <a:gd name="connsiteX115" fmla="*/ 4537 w 10000"/>
                <a:gd name="connsiteY115" fmla="*/ 8910 h 10000"/>
                <a:gd name="connsiteX116" fmla="*/ 4657 w 10000"/>
                <a:gd name="connsiteY116" fmla="*/ 8949 h 10000"/>
                <a:gd name="connsiteX117" fmla="*/ 4753 w 10000"/>
                <a:gd name="connsiteY117" fmla="*/ 8949 h 10000"/>
                <a:gd name="connsiteX118" fmla="*/ 4862 w 10000"/>
                <a:gd name="connsiteY118" fmla="*/ 8930 h 10000"/>
                <a:gd name="connsiteX119" fmla="*/ 4946 w 10000"/>
                <a:gd name="connsiteY119" fmla="*/ 8930 h 10000"/>
                <a:gd name="connsiteX120" fmla="*/ 5030 w 10000"/>
                <a:gd name="connsiteY120" fmla="*/ 8949 h 10000"/>
                <a:gd name="connsiteX121" fmla="*/ 5103 w 10000"/>
                <a:gd name="connsiteY121" fmla="*/ 8969 h 10000"/>
                <a:gd name="connsiteX122" fmla="*/ 5211 w 10000"/>
                <a:gd name="connsiteY122" fmla="*/ 9008 h 10000"/>
                <a:gd name="connsiteX123" fmla="*/ 5367 w 10000"/>
                <a:gd name="connsiteY123" fmla="*/ 9008 h 10000"/>
                <a:gd name="connsiteX124" fmla="*/ 5512 w 10000"/>
                <a:gd name="connsiteY124" fmla="*/ 9027 h 10000"/>
                <a:gd name="connsiteX125" fmla="*/ 5608 w 10000"/>
                <a:gd name="connsiteY125" fmla="*/ 9125 h 10000"/>
                <a:gd name="connsiteX126" fmla="*/ 5764 w 10000"/>
                <a:gd name="connsiteY126" fmla="*/ 9125 h 10000"/>
                <a:gd name="connsiteX127" fmla="*/ 5885 w 10000"/>
                <a:gd name="connsiteY127" fmla="*/ 9125 h 10000"/>
                <a:gd name="connsiteX128" fmla="*/ 6041 w 10000"/>
                <a:gd name="connsiteY128" fmla="*/ 9144 h 10000"/>
                <a:gd name="connsiteX129" fmla="*/ 6149 w 10000"/>
                <a:gd name="connsiteY129" fmla="*/ 9184 h 10000"/>
                <a:gd name="connsiteX130" fmla="*/ 6221 w 10000"/>
                <a:gd name="connsiteY130" fmla="*/ 9241 h 10000"/>
                <a:gd name="connsiteX131" fmla="*/ 6282 w 10000"/>
                <a:gd name="connsiteY131" fmla="*/ 9339 h 10000"/>
                <a:gd name="connsiteX132" fmla="*/ 6390 w 10000"/>
                <a:gd name="connsiteY132" fmla="*/ 9475 h 10000"/>
                <a:gd name="connsiteX133" fmla="*/ 6498 w 10000"/>
                <a:gd name="connsiteY133" fmla="*/ 9630 h 10000"/>
                <a:gd name="connsiteX134" fmla="*/ 6594 w 10000"/>
                <a:gd name="connsiteY134" fmla="*/ 9708 h 10000"/>
                <a:gd name="connsiteX135" fmla="*/ 6715 w 10000"/>
                <a:gd name="connsiteY135" fmla="*/ 9806 h 10000"/>
                <a:gd name="connsiteX136" fmla="*/ 6811 w 10000"/>
                <a:gd name="connsiteY136" fmla="*/ 9864 h 10000"/>
                <a:gd name="connsiteX137" fmla="*/ 6907 w 10000"/>
                <a:gd name="connsiteY137" fmla="*/ 9922 h 10000"/>
                <a:gd name="connsiteX138" fmla="*/ 7040 w 10000"/>
                <a:gd name="connsiteY138" fmla="*/ 9961 h 10000"/>
                <a:gd name="connsiteX139" fmla="*/ 7172 w 10000"/>
                <a:gd name="connsiteY139" fmla="*/ 9980 h 10000"/>
                <a:gd name="connsiteX140" fmla="*/ 7317 w 10000"/>
                <a:gd name="connsiteY140" fmla="*/ 9980 h 10000"/>
                <a:gd name="connsiteX141" fmla="*/ 7437 w 10000"/>
                <a:gd name="connsiteY141" fmla="*/ 10000 h 10000"/>
                <a:gd name="connsiteX142" fmla="*/ 7569 w 10000"/>
                <a:gd name="connsiteY142" fmla="*/ 9941 h 10000"/>
                <a:gd name="connsiteX143" fmla="*/ 7726 w 10000"/>
                <a:gd name="connsiteY143" fmla="*/ 9902 h 10000"/>
                <a:gd name="connsiteX144" fmla="*/ 7858 w 10000"/>
                <a:gd name="connsiteY144" fmla="*/ 9884 h 10000"/>
                <a:gd name="connsiteX145" fmla="*/ 7966 w 10000"/>
                <a:gd name="connsiteY145" fmla="*/ 9845 h 10000"/>
                <a:gd name="connsiteX146" fmla="*/ 8074 w 10000"/>
                <a:gd name="connsiteY146" fmla="*/ 9786 h 10000"/>
                <a:gd name="connsiteX147" fmla="*/ 8207 w 10000"/>
                <a:gd name="connsiteY147" fmla="*/ 9728 h 10000"/>
                <a:gd name="connsiteX148" fmla="*/ 8327 w 10000"/>
                <a:gd name="connsiteY148" fmla="*/ 9708 h 10000"/>
                <a:gd name="connsiteX149" fmla="*/ 8484 w 10000"/>
                <a:gd name="connsiteY149" fmla="*/ 9611 h 10000"/>
                <a:gd name="connsiteX150" fmla="*/ 8580 w 10000"/>
                <a:gd name="connsiteY150" fmla="*/ 9514 h 10000"/>
                <a:gd name="connsiteX151" fmla="*/ 8712 w 10000"/>
                <a:gd name="connsiteY151" fmla="*/ 9436 h 10000"/>
                <a:gd name="connsiteX152" fmla="*/ 8856 w 10000"/>
                <a:gd name="connsiteY152" fmla="*/ 9319 h 10000"/>
                <a:gd name="connsiteX153" fmla="*/ 9025 w 10000"/>
                <a:gd name="connsiteY153" fmla="*/ 9241 h 10000"/>
                <a:gd name="connsiteX154" fmla="*/ 9133 w 10000"/>
                <a:gd name="connsiteY154" fmla="*/ 9184 h 10000"/>
                <a:gd name="connsiteX155" fmla="*/ 9253 w 10000"/>
                <a:gd name="connsiteY155" fmla="*/ 9086 h 10000"/>
                <a:gd name="connsiteX156" fmla="*/ 9410 w 10000"/>
                <a:gd name="connsiteY156" fmla="*/ 8969 h 10000"/>
                <a:gd name="connsiteX157" fmla="*/ 9494 w 10000"/>
                <a:gd name="connsiteY157" fmla="*/ 8872 h 10000"/>
                <a:gd name="connsiteX158" fmla="*/ 9614 w 10000"/>
                <a:gd name="connsiteY158" fmla="*/ 8794 h 10000"/>
                <a:gd name="connsiteX159" fmla="*/ 9675 w 10000"/>
                <a:gd name="connsiteY159" fmla="*/ 8677 h 10000"/>
                <a:gd name="connsiteX160" fmla="*/ 9747 w 10000"/>
                <a:gd name="connsiteY160" fmla="*/ 8599 h 10000"/>
                <a:gd name="connsiteX161" fmla="*/ 9808 w 10000"/>
                <a:gd name="connsiteY161" fmla="*/ 8463 h 10000"/>
                <a:gd name="connsiteX162" fmla="*/ 9843 w 10000"/>
                <a:gd name="connsiteY162" fmla="*/ 8346 h 10000"/>
                <a:gd name="connsiteX163" fmla="*/ 9867 w 10000"/>
                <a:gd name="connsiteY163" fmla="*/ 8035 h 10000"/>
                <a:gd name="connsiteX164" fmla="*/ 9867 w 10000"/>
                <a:gd name="connsiteY164" fmla="*/ 7880 h 10000"/>
                <a:gd name="connsiteX165" fmla="*/ 9831 w 10000"/>
                <a:gd name="connsiteY165" fmla="*/ 7763 h 10000"/>
                <a:gd name="connsiteX166" fmla="*/ 9819 w 10000"/>
                <a:gd name="connsiteY166" fmla="*/ 7549 h 10000"/>
                <a:gd name="connsiteX167" fmla="*/ 9819 w 10000"/>
                <a:gd name="connsiteY167" fmla="*/ 7432 h 10000"/>
                <a:gd name="connsiteX168" fmla="*/ 9819 w 10000"/>
                <a:gd name="connsiteY168" fmla="*/ 7296 h 10000"/>
                <a:gd name="connsiteX169" fmla="*/ 9843 w 10000"/>
                <a:gd name="connsiteY169" fmla="*/ 7102 h 10000"/>
                <a:gd name="connsiteX170" fmla="*/ 9903 w 10000"/>
                <a:gd name="connsiteY170" fmla="*/ 6907 h 10000"/>
                <a:gd name="connsiteX171" fmla="*/ 9928 w 10000"/>
                <a:gd name="connsiteY171" fmla="*/ 6693 h 10000"/>
                <a:gd name="connsiteX172" fmla="*/ 9940 w 10000"/>
                <a:gd name="connsiteY172" fmla="*/ 6577 h 10000"/>
                <a:gd name="connsiteX173" fmla="*/ 9952 w 10000"/>
                <a:gd name="connsiteY173" fmla="*/ 6401 h 10000"/>
                <a:gd name="connsiteX174" fmla="*/ 9988 w 10000"/>
                <a:gd name="connsiteY174" fmla="*/ 6284 h 10000"/>
                <a:gd name="connsiteX175" fmla="*/ 10000 w 10000"/>
                <a:gd name="connsiteY175" fmla="*/ 6129 h 10000"/>
                <a:gd name="connsiteX176" fmla="*/ 9988 w 10000"/>
                <a:gd name="connsiteY176" fmla="*/ 5953 h 10000"/>
                <a:gd name="connsiteX177" fmla="*/ 9964 w 10000"/>
                <a:gd name="connsiteY177" fmla="*/ 5818 h 10000"/>
                <a:gd name="connsiteX178" fmla="*/ 9928 w 10000"/>
                <a:gd name="connsiteY178" fmla="*/ 5661 h 10000"/>
                <a:gd name="connsiteX179" fmla="*/ 9928 w 10000"/>
                <a:gd name="connsiteY179" fmla="*/ 5526 h 10000"/>
                <a:gd name="connsiteX180" fmla="*/ 9952 w 10000"/>
                <a:gd name="connsiteY180" fmla="*/ 5350 h 10000"/>
                <a:gd name="connsiteX181" fmla="*/ 9964 w 10000"/>
                <a:gd name="connsiteY181" fmla="*/ 5215 h 10000"/>
                <a:gd name="connsiteX182" fmla="*/ 9964 w 10000"/>
                <a:gd name="connsiteY182" fmla="*/ 5059 h 10000"/>
                <a:gd name="connsiteX183" fmla="*/ 9928 w 10000"/>
                <a:gd name="connsiteY183" fmla="*/ 4845 h 10000"/>
                <a:gd name="connsiteX184" fmla="*/ 9903 w 10000"/>
                <a:gd name="connsiteY184" fmla="*/ 4669 h 10000"/>
                <a:gd name="connsiteX185" fmla="*/ 9783 w 10000"/>
                <a:gd name="connsiteY185" fmla="*/ 4456 h 10000"/>
                <a:gd name="connsiteX186" fmla="*/ 9735 w 10000"/>
                <a:gd name="connsiteY186" fmla="*/ 4339 h 10000"/>
                <a:gd name="connsiteX187" fmla="*/ 9651 w 10000"/>
                <a:gd name="connsiteY187" fmla="*/ 4223 h 10000"/>
                <a:gd name="connsiteX188" fmla="*/ 9626 w 10000"/>
                <a:gd name="connsiteY188" fmla="*/ 4066 h 10000"/>
                <a:gd name="connsiteX189" fmla="*/ 9614 w 10000"/>
                <a:gd name="connsiteY189" fmla="*/ 3775 h 10000"/>
                <a:gd name="connsiteX190" fmla="*/ 9591 w 10000"/>
                <a:gd name="connsiteY190" fmla="*/ 3581 h 10000"/>
                <a:gd name="connsiteX191" fmla="*/ 9555 w 10000"/>
                <a:gd name="connsiteY191" fmla="*/ 3307 h 10000"/>
                <a:gd name="connsiteX192" fmla="*/ 9494 w 10000"/>
                <a:gd name="connsiteY192" fmla="*/ 3035 h 10000"/>
                <a:gd name="connsiteX193" fmla="*/ 9446 w 10000"/>
                <a:gd name="connsiteY193" fmla="*/ 2802 h 10000"/>
                <a:gd name="connsiteX194" fmla="*/ 9374 w 10000"/>
                <a:gd name="connsiteY194" fmla="*/ 2530 h 10000"/>
                <a:gd name="connsiteX195" fmla="*/ 9350 w 10000"/>
                <a:gd name="connsiteY195" fmla="*/ 2315 h 10000"/>
                <a:gd name="connsiteX196" fmla="*/ 9302 w 10000"/>
                <a:gd name="connsiteY196" fmla="*/ 2160 h 10000"/>
                <a:gd name="connsiteX197" fmla="*/ 9253 w 10000"/>
                <a:gd name="connsiteY197" fmla="*/ 2023 h 10000"/>
                <a:gd name="connsiteX198" fmla="*/ 9217 w 10000"/>
                <a:gd name="connsiteY198" fmla="*/ 1849 h 10000"/>
                <a:gd name="connsiteX199" fmla="*/ 9182 w 10000"/>
                <a:gd name="connsiteY199" fmla="*/ 1634 h 10000"/>
                <a:gd name="connsiteX200" fmla="*/ 9133 w 10000"/>
                <a:gd name="connsiteY200" fmla="*/ 1440 h 10000"/>
                <a:gd name="connsiteX201" fmla="*/ 9109 w 10000"/>
                <a:gd name="connsiteY201" fmla="*/ 1303 h 10000"/>
                <a:gd name="connsiteX202" fmla="*/ 9085 w 10000"/>
                <a:gd name="connsiteY202" fmla="*/ 1129 h 10000"/>
                <a:gd name="connsiteX203" fmla="*/ 8977 w 10000"/>
                <a:gd name="connsiteY203" fmla="*/ 935 h 10000"/>
                <a:gd name="connsiteX204" fmla="*/ 8905 w 10000"/>
                <a:gd name="connsiteY204" fmla="*/ 915 h 10000"/>
                <a:gd name="connsiteX205" fmla="*/ 8796 w 10000"/>
                <a:gd name="connsiteY205" fmla="*/ 779 h 10000"/>
                <a:gd name="connsiteX206" fmla="*/ 8604 w 10000"/>
                <a:gd name="connsiteY206" fmla="*/ 701 h 10000"/>
                <a:gd name="connsiteX207" fmla="*/ 8532 w 10000"/>
                <a:gd name="connsiteY207" fmla="*/ 604 h 10000"/>
                <a:gd name="connsiteX208" fmla="*/ 8411 w 10000"/>
                <a:gd name="connsiteY208" fmla="*/ 487 h 10000"/>
                <a:gd name="connsiteX209" fmla="*/ 8315 w 10000"/>
                <a:gd name="connsiteY209" fmla="*/ 350 h 10000"/>
                <a:gd name="connsiteX210" fmla="*/ 8171 w 10000"/>
                <a:gd name="connsiteY210" fmla="*/ 254 h 10000"/>
                <a:gd name="connsiteX211" fmla="*/ 8062 w 10000"/>
                <a:gd name="connsiteY211" fmla="*/ 137 h 10000"/>
                <a:gd name="connsiteX212" fmla="*/ 7954 w 10000"/>
                <a:gd name="connsiteY212" fmla="*/ 59 h 10000"/>
                <a:gd name="connsiteX213" fmla="*/ 7858 w 10000"/>
                <a:gd name="connsiteY213" fmla="*/ 20 h 10000"/>
                <a:gd name="connsiteX214" fmla="*/ 7726 w 10000"/>
                <a:gd name="connsiteY214" fmla="*/ 0 h 10000"/>
                <a:gd name="connsiteX215" fmla="*/ 7581 w 10000"/>
                <a:gd name="connsiteY215" fmla="*/ 0 h 10000"/>
                <a:gd name="connsiteX216" fmla="*/ 7473 w 10000"/>
                <a:gd name="connsiteY216" fmla="*/ 0 h 10000"/>
                <a:gd name="connsiteX217" fmla="*/ 7364 w 10000"/>
                <a:gd name="connsiteY217" fmla="*/ 0 h 10000"/>
                <a:gd name="connsiteX218" fmla="*/ 7304 w 10000"/>
                <a:gd name="connsiteY218" fmla="*/ 59 h 10000"/>
                <a:gd name="connsiteX219" fmla="*/ 7124 w 10000"/>
                <a:gd name="connsiteY219" fmla="*/ 98 h 10000"/>
                <a:gd name="connsiteX220" fmla="*/ 7027 w 10000"/>
                <a:gd name="connsiteY220" fmla="*/ 78 h 10000"/>
                <a:gd name="connsiteX221" fmla="*/ 6883 w 10000"/>
                <a:gd name="connsiteY221" fmla="*/ 78 h 10000"/>
                <a:gd name="connsiteX222" fmla="*/ 6799 w 10000"/>
                <a:gd name="connsiteY222" fmla="*/ 137 h 10000"/>
                <a:gd name="connsiteX223" fmla="*/ 6715 w 10000"/>
                <a:gd name="connsiteY223" fmla="*/ 215 h 10000"/>
                <a:gd name="connsiteX224" fmla="*/ 6643 w 10000"/>
                <a:gd name="connsiteY224" fmla="*/ 254 h 10000"/>
                <a:gd name="connsiteX225" fmla="*/ 6570 w 10000"/>
                <a:gd name="connsiteY225" fmla="*/ 350 h 10000"/>
                <a:gd name="connsiteX226" fmla="*/ 6462 w 10000"/>
                <a:gd name="connsiteY226" fmla="*/ 467 h 10000"/>
                <a:gd name="connsiteX227" fmla="*/ 6390 w 10000"/>
                <a:gd name="connsiteY227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1156 w 10000"/>
                <a:gd name="connsiteY51" fmla="*/ 5467 h 10000"/>
                <a:gd name="connsiteX52" fmla="*/ 1071 w 10000"/>
                <a:gd name="connsiteY52" fmla="*/ 5603 h 10000"/>
                <a:gd name="connsiteX53" fmla="*/ 987 w 10000"/>
                <a:gd name="connsiteY53" fmla="*/ 5779 h 10000"/>
                <a:gd name="connsiteX54" fmla="*/ 854 w 10000"/>
                <a:gd name="connsiteY54" fmla="*/ 5857 h 10000"/>
                <a:gd name="connsiteX55" fmla="*/ 747 w 10000"/>
                <a:gd name="connsiteY55" fmla="*/ 5915 h 10000"/>
                <a:gd name="connsiteX56" fmla="*/ 626 w 10000"/>
                <a:gd name="connsiteY56" fmla="*/ 5992 h 10000"/>
                <a:gd name="connsiteX57" fmla="*/ 542 w 10000"/>
                <a:gd name="connsiteY57" fmla="*/ 6051 h 10000"/>
                <a:gd name="connsiteX58" fmla="*/ 398 w 10000"/>
                <a:gd name="connsiteY58" fmla="*/ 5992 h 10000"/>
                <a:gd name="connsiteX59" fmla="*/ 349 w 10000"/>
                <a:gd name="connsiteY59" fmla="*/ 6109 h 10000"/>
                <a:gd name="connsiteX60" fmla="*/ 277 w 10000"/>
                <a:gd name="connsiteY60" fmla="*/ 6129 h 10000"/>
                <a:gd name="connsiteX61" fmla="*/ 157 w 10000"/>
                <a:gd name="connsiteY61" fmla="*/ 6070 h 10000"/>
                <a:gd name="connsiteX62" fmla="*/ 85 w 10000"/>
                <a:gd name="connsiteY62" fmla="*/ 6051 h 10000"/>
                <a:gd name="connsiteX63" fmla="*/ 12 w 10000"/>
                <a:gd name="connsiteY63" fmla="*/ 6168 h 10000"/>
                <a:gd name="connsiteX64" fmla="*/ 36 w 10000"/>
                <a:gd name="connsiteY64" fmla="*/ 6479 h 10000"/>
                <a:gd name="connsiteX65" fmla="*/ 72 w 10000"/>
                <a:gd name="connsiteY65" fmla="*/ 6615 h 10000"/>
                <a:gd name="connsiteX66" fmla="*/ 72 w 10000"/>
                <a:gd name="connsiteY66" fmla="*/ 6771 h 10000"/>
                <a:gd name="connsiteX67" fmla="*/ 72 w 10000"/>
                <a:gd name="connsiteY67" fmla="*/ 7023 h 10000"/>
                <a:gd name="connsiteX68" fmla="*/ 60 w 10000"/>
                <a:gd name="connsiteY68" fmla="*/ 7219 h 10000"/>
                <a:gd name="connsiteX69" fmla="*/ 36 w 10000"/>
                <a:gd name="connsiteY69" fmla="*/ 7432 h 10000"/>
                <a:gd name="connsiteX70" fmla="*/ 12 w 10000"/>
                <a:gd name="connsiteY70" fmla="*/ 7685 h 10000"/>
                <a:gd name="connsiteX71" fmla="*/ 0 w 10000"/>
                <a:gd name="connsiteY71" fmla="*/ 7822 h 10000"/>
                <a:gd name="connsiteX72" fmla="*/ 12 w 10000"/>
                <a:gd name="connsiteY72" fmla="*/ 7996 h 10000"/>
                <a:gd name="connsiteX73" fmla="*/ 0 w 10000"/>
                <a:gd name="connsiteY73" fmla="*/ 8230 h 10000"/>
                <a:gd name="connsiteX74" fmla="*/ 0 w 10000"/>
                <a:gd name="connsiteY74" fmla="*/ 8385 h 10000"/>
                <a:gd name="connsiteX75" fmla="*/ 0 w 10000"/>
                <a:gd name="connsiteY75" fmla="*/ 8579 h 10000"/>
                <a:gd name="connsiteX76" fmla="*/ 48 w 10000"/>
                <a:gd name="connsiteY76" fmla="*/ 8833 h 10000"/>
                <a:gd name="connsiteX77" fmla="*/ 97 w 10000"/>
                <a:gd name="connsiteY77" fmla="*/ 8988 h 10000"/>
                <a:gd name="connsiteX78" fmla="*/ 193 w 10000"/>
                <a:gd name="connsiteY78" fmla="*/ 9144 h 10000"/>
                <a:gd name="connsiteX79" fmla="*/ 277 w 10000"/>
                <a:gd name="connsiteY79" fmla="*/ 9203 h 10000"/>
                <a:gd name="connsiteX80" fmla="*/ 374 w 10000"/>
                <a:gd name="connsiteY80" fmla="*/ 9223 h 10000"/>
                <a:gd name="connsiteX81" fmla="*/ 469 w 10000"/>
                <a:gd name="connsiteY81" fmla="*/ 9260 h 10000"/>
                <a:gd name="connsiteX82" fmla="*/ 554 w 10000"/>
                <a:gd name="connsiteY82" fmla="*/ 9319 h 10000"/>
                <a:gd name="connsiteX83" fmla="*/ 650 w 10000"/>
                <a:gd name="connsiteY83" fmla="*/ 9456 h 10000"/>
                <a:gd name="connsiteX84" fmla="*/ 771 w 10000"/>
                <a:gd name="connsiteY84" fmla="*/ 9591 h 10000"/>
                <a:gd name="connsiteX85" fmla="*/ 842 w 10000"/>
                <a:gd name="connsiteY85" fmla="*/ 9669 h 10000"/>
                <a:gd name="connsiteX86" fmla="*/ 939 w 10000"/>
                <a:gd name="connsiteY86" fmla="*/ 9669 h 10000"/>
                <a:gd name="connsiteX87" fmla="*/ 1095 w 10000"/>
                <a:gd name="connsiteY87" fmla="*/ 9611 h 10000"/>
                <a:gd name="connsiteX88" fmla="*/ 1192 w 10000"/>
                <a:gd name="connsiteY88" fmla="*/ 9534 h 10000"/>
                <a:gd name="connsiteX89" fmla="*/ 1300 w 10000"/>
                <a:gd name="connsiteY89" fmla="*/ 9534 h 10000"/>
                <a:gd name="connsiteX90" fmla="*/ 1444 w 10000"/>
                <a:gd name="connsiteY90" fmla="*/ 9534 h 10000"/>
                <a:gd name="connsiteX91" fmla="*/ 1601 w 10000"/>
                <a:gd name="connsiteY91" fmla="*/ 9514 h 10000"/>
                <a:gd name="connsiteX92" fmla="*/ 1697 w 10000"/>
                <a:gd name="connsiteY92" fmla="*/ 9514 h 10000"/>
                <a:gd name="connsiteX93" fmla="*/ 1806 w 10000"/>
                <a:gd name="connsiteY93" fmla="*/ 9534 h 10000"/>
                <a:gd name="connsiteX94" fmla="*/ 1950 w 10000"/>
                <a:gd name="connsiteY94" fmla="*/ 9553 h 10000"/>
                <a:gd name="connsiteX95" fmla="*/ 2034 w 10000"/>
                <a:gd name="connsiteY95" fmla="*/ 9591 h 10000"/>
                <a:gd name="connsiteX96" fmla="*/ 2154 w 10000"/>
                <a:gd name="connsiteY96" fmla="*/ 9611 h 10000"/>
                <a:gd name="connsiteX97" fmla="*/ 2274 w 10000"/>
                <a:gd name="connsiteY97" fmla="*/ 9611 h 10000"/>
                <a:gd name="connsiteX98" fmla="*/ 2359 w 10000"/>
                <a:gd name="connsiteY98" fmla="*/ 9553 h 10000"/>
                <a:gd name="connsiteX99" fmla="*/ 2479 w 10000"/>
                <a:gd name="connsiteY99" fmla="*/ 9534 h 10000"/>
                <a:gd name="connsiteX100" fmla="*/ 2624 w 10000"/>
                <a:gd name="connsiteY100" fmla="*/ 9456 h 10000"/>
                <a:gd name="connsiteX101" fmla="*/ 2720 w 10000"/>
                <a:gd name="connsiteY101" fmla="*/ 9456 h 10000"/>
                <a:gd name="connsiteX102" fmla="*/ 2876 w 10000"/>
                <a:gd name="connsiteY102" fmla="*/ 9456 h 10000"/>
                <a:gd name="connsiteX103" fmla="*/ 2997 w 10000"/>
                <a:gd name="connsiteY103" fmla="*/ 9514 h 10000"/>
                <a:gd name="connsiteX104" fmla="*/ 3117 w 10000"/>
                <a:gd name="connsiteY104" fmla="*/ 9534 h 10000"/>
                <a:gd name="connsiteX105" fmla="*/ 3273 w 10000"/>
                <a:gd name="connsiteY105" fmla="*/ 9534 h 10000"/>
                <a:gd name="connsiteX106" fmla="*/ 3394 w 10000"/>
                <a:gd name="connsiteY106" fmla="*/ 9475 h 10000"/>
                <a:gd name="connsiteX107" fmla="*/ 3562 w 10000"/>
                <a:gd name="connsiteY107" fmla="*/ 9358 h 10000"/>
                <a:gd name="connsiteX108" fmla="*/ 3694 w 10000"/>
                <a:gd name="connsiteY108" fmla="*/ 9241 h 10000"/>
                <a:gd name="connsiteX109" fmla="*/ 3827 w 10000"/>
                <a:gd name="connsiteY109" fmla="*/ 9086 h 10000"/>
                <a:gd name="connsiteX110" fmla="*/ 3911 w 10000"/>
                <a:gd name="connsiteY110" fmla="*/ 9008 h 10000"/>
                <a:gd name="connsiteX111" fmla="*/ 4068 w 10000"/>
                <a:gd name="connsiteY111" fmla="*/ 8833 h 10000"/>
                <a:gd name="connsiteX112" fmla="*/ 4164 w 10000"/>
                <a:gd name="connsiteY112" fmla="*/ 8775 h 10000"/>
                <a:gd name="connsiteX113" fmla="*/ 4272 w 10000"/>
                <a:gd name="connsiteY113" fmla="*/ 8814 h 10000"/>
                <a:gd name="connsiteX114" fmla="*/ 4380 w 10000"/>
                <a:gd name="connsiteY114" fmla="*/ 8853 h 10000"/>
                <a:gd name="connsiteX115" fmla="*/ 4537 w 10000"/>
                <a:gd name="connsiteY115" fmla="*/ 8910 h 10000"/>
                <a:gd name="connsiteX116" fmla="*/ 4657 w 10000"/>
                <a:gd name="connsiteY116" fmla="*/ 8949 h 10000"/>
                <a:gd name="connsiteX117" fmla="*/ 4753 w 10000"/>
                <a:gd name="connsiteY117" fmla="*/ 8949 h 10000"/>
                <a:gd name="connsiteX118" fmla="*/ 4862 w 10000"/>
                <a:gd name="connsiteY118" fmla="*/ 8930 h 10000"/>
                <a:gd name="connsiteX119" fmla="*/ 4946 w 10000"/>
                <a:gd name="connsiteY119" fmla="*/ 8930 h 10000"/>
                <a:gd name="connsiteX120" fmla="*/ 5030 w 10000"/>
                <a:gd name="connsiteY120" fmla="*/ 8949 h 10000"/>
                <a:gd name="connsiteX121" fmla="*/ 5103 w 10000"/>
                <a:gd name="connsiteY121" fmla="*/ 8969 h 10000"/>
                <a:gd name="connsiteX122" fmla="*/ 5211 w 10000"/>
                <a:gd name="connsiteY122" fmla="*/ 9008 h 10000"/>
                <a:gd name="connsiteX123" fmla="*/ 5367 w 10000"/>
                <a:gd name="connsiteY123" fmla="*/ 9008 h 10000"/>
                <a:gd name="connsiteX124" fmla="*/ 5512 w 10000"/>
                <a:gd name="connsiteY124" fmla="*/ 9027 h 10000"/>
                <a:gd name="connsiteX125" fmla="*/ 5608 w 10000"/>
                <a:gd name="connsiteY125" fmla="*/ 9125 h 10000"/>
                <a:gd name="connsiteX126" fmla="*/ 5764 w 10000"/>
                <a:gd name="connsiteY126" fmla="*/ 9125 h 10000"/>
                <a:gd name="connsiteX127" fmla="*/ 5885 w 10000"/>
                <a:gd name="connsiteY127" fmla="*/ 9125 h 10000"/>
                <a:gd name="connsiteX128" fmla="*/ 6041 w 10000"/>
                <a:gd name="connsiteY128" fmla="*/ 9144 h 10000"/>
                <a:gd name="connsiteX129" fmla="*/ 6149 w 10000"/>
                <a:gd name="connsiteY129" fmla="*/ 9184 h 10000"/>
                <a:gd name="connsiteX130" fmla="*/ 6221 w 10000"/>
                <a:gd name="connsiteY130" fmla="*/ 9241 h 10000"/>
                <a:gd name="connsiteX131" fmla="*/ 6282 w 10000"/>
                <a:gd name="connsiteY131" fmla="*/ 9339 h 10000"/>
                <a:gd name="connsiteX132" fmla="*/ 6390 w 10000"/>
                <a:gd name="connsiteY132" fmla="*/ 9475 h 10000"/>
                <a:gd name="connsiteX133" fmla="*/ 6498 w 10000"/>
                <a:gd name="connsiteY133" fmla="*/ 9630 h 10000"/>
                <a:gd name="connsiteX134" fmla="*/ 6594 w 10000"/>
                <a:gd name="connsiteY134" fmla="*/ 9708 h 10000"/>
                <a:gd name="connsiteX135" fmla="*/ 6715 w 10000"/>
                <a:gd name="connsiteY135" fmla="*/ 9806 h 10000"/>
                <a:gd name="connsiteX136" fmla="*/ 6811 w 10000"/>
                <a:gd name="connsiteY136" fmla="*/ 9864 h 10000"/>
                <a:gd name="connsiteX137" fmla="*/ 6907 w 10000"/>
                <a:gd name="connsiteY137" fmla="*/ 9922 h 10000"/>
                <a:gd name="connsiteX138" fmla="*/ 7040 w 10000"/>
                <a:gd name="connsiteY138" fmla="*/ 9961 h 10000"/>
                <a:gd name="connsiteX139" fmla="*/ 7172 w 10000"/>
                <a:gd name="connsiteY139" fmla="*/ 9980 h 10000"/>
                <a:gd name="connsiteX140" fmla="*/ 7317 w 10000"/>
                <a:gd name="connsiteY140" fmla="*/ 9980 h 10000"/>
                <a:gd name="connsiteX141" fmla="*/ 7437 w 10000"/>
                <a:gd name="connsiteY141" fmla="*/ 10000 h 10000"/>
                <a:gd name="connsiteX142" fmla="*/ 7569 w 10000"/>
                <a:gd name="connsiteY142" fmla="*/ 9941 h 10000"/>
                <a:gd name="connsiteX143" fmla="*/ 7726 w 10000"/>
                <a:gd name="connsiteY143" fmla="*/ 9902 h 10000"/>
                <a:gd name="connsiteX144" fmla="*/ 7858 w 10000"/>
                <a:gd name="connsiteY144" fmla="*/ 9884 h 10000"/>
                <a:gd name="connsiteX145" fmla="*/ 7966 w 10000"/>
                <a:gd name="connsiteY145" fmla="*/ 9845 h 10000"/>
                <a:gd name="connsiteX146" fmla="*/ 8074 w 10000"/>
                <a:gd name="connsiteY146" fmla="*/ 9786 h 10000"/>
                <a:gd name="connsiteX147" fmla="*/ 8207 w 10000"/>
                <a:gd name="connsiteY147" fmla="*/ 9728 h 10000"/>
                <a:gd name="connsiteX148" fmla="*/ 8327 w 10000"/>
                <a:gd name="connsiteY148" fmla="*/ 9708 h 10000"/>
                <a:gd name="connsiteX149" fmla="*/ 8484 w 10000"/>
                <a:gd name="connsiteY149" fmla="*/ 9611 h 10000"/>
                <a:gd name="connsiteX150" fmla="*/ 8580 w 10000"/>
                <a:gd name="connsiteY150" fmla="*/ 9514 h 10000"/>
                <a:gd name="connsiteX151" fmla="*/ 8712 w 10000"/>
                <a:gd name="connsiteY151" fmla="*/ 9436 h 10000"/>
                <a:gd name="connsiteX152" fmla="*/ 8856 w 10000"/>
                <a:gd name="connsiteY152" fmla="*/ 9319 h 10000"/>
                <a:gd name="connsiteX153" fmla="*/ 9025 w 10000"/>
                <a:gd name="connsiteY153" fmla="*/ 9241 h 10000"/>
                <a:gd name="connsiteX154" fmla="*/ 9133 w 10000"/>
                <a:gd name="connsiteY154" fmla="*/ 9184 h 10000"/>
                <a:gd name="connsiteX155" fmla="*/ 9253 w 10000"/>
                <a:gd name="connsiteY155" fmla="*/ 9086 h 10000"/>
                <a:gd name="connsiteX156" fmla="*/ 9410 w 10000"/>
                <a:gd name="connsiteY156" fmla="*/ 8969 h 10000"/>
                <a:gd name="connsiteX157" fmla="*/ 9494 w 10000"/>
                <a:gd name="connsiteY157" fmla="*/ 8872 h 10000"/>
                <a:gd name="connsiteX158" fmla="*/ 9614 w 10000"/>
                <a:gd name="connsiteY158" fmla="*/ 8794 h 10000"/>
                <a:gd name="connsiteX159" fmla="*/ 9675 w 10000"/>
                <a:gd name="connsiteY159" fmla="*/ 8677 h 10000"/>
                <a:gd name="connsiteX160" fmla="*/ 9747 w 10000"/>
                <a:gd name="connsiteY160" fmla="*/ 8599 h 10000"/>
                <a:gd name="connsiteX161" fmla="*/ 9808 w 10000"/>
                <a:gd name="connsiteY161" fmla="*/ 8463 h 10000"/>
                <a:gd name="connsiteX162" fmla="*/ 9843 w 10000"/>
                <a:gd name="connsiteY162" fmla="*/ 8346 h 10000"/>
                <a:gd name="connsiteX163" fmla="*/ 9867 w 10000"/>
                <a:gd name="connsiteY163" fmla="*/ 8035 h 10000"/>
                <a:gd name="connsiteX164" fmla="*/ 9867 w 10000"/>
                <a:gd name="connsiteY164" fmla="*/ 7880 h 10000"/>
                <a:gd name="connsiteX165" fmla="*/ 9831 w 10000"/>
                <a:gd name="connsiteY165" fmla="*/ 7763 h 10000"/>
                <a:gd name="connsiteX166" fmla="*/ 9819 w 10000"/>
                <a:gd name="connsiteY166" fmla="*/ 7549 h 10000"/>
                <a:gd name="connsiteX167" fmla="*/ 9819 w 10000"/>
                <a:gd name="connsiteY167" fmla="*/ 7432 h 10000"/>
                <a:gd name="connsiteX168" fmla="*/ 9819 w 10000"/>
                <a:gd name="connsiteY168" fmla="*/ 7296 h 10000"/>
                <a:gd name="connsiteX169" fmla="*/ 9843 w 10000"/>
                <a:gd name="connsiteY169" fmla="*/ 7102 h 10000"/>
                <a:gd name="connsiteX170" fmla="*/ 9903 w 10000"/>
                <a:gd name="connsiteY170" fmla="*/ 6907 h 10000"/>
                <a:gd name="connsiteX171" fmla="*/ 9928 w 10000"/>
                <a:gd name="connsiteY171" fmla="*/ 6693 h 10000"/>
                <a:gd name="connsiteX172" fmla="*/ 9940 w 10000"/>
                <a:gd name="connsiteY172" fmla="*/ 6577 h 10000"/>
                <a:gd name="connsiteX173" fmla="*/ 9952 w 10000"/>
                <a:gd name="connsiteY173" fmla="*/ 6401 h 10000"/>
                <a:gd name="connsiteX174" fmla="*/ 9988 w 10000"/>
                <a:gd name="connsiteY174" fmla="*/ 6284 h 10000"/>
                <a:gd name="connsiteX175" fmla="*/ 10000 w 10000"/>
                <a:gd name="connsiteY175" fmla="*/ 6129 h 10000"/>
                <a:gd name="connsiteX176" fmla="*/ 9988 w 10000"/>
                <a:gd name="connsiteY176" fmla="*/ 5953 h 10000"/>
                <a:gd name="connsiteX177" fmla="*/ 9964 w 10000"/>
                <a:gd name="connsiteY177" fmla="*/ 5818 h 10000"/>
                <a:gd name="connsiteX178" fmla="*/ 9928 w 10000"/>
                <a:gd name="connsiteY178" fmla="*/ 5661 h 10000"/>
                <a:gd name="connsiteX179" fmla="*/ 9928 w 10000"/>
                <a:gd name="connsiteY179" fmla="*/ 5526 h 10000"/>
                <a:gd name="connsiteX180" fmla="*/ 9952 w 10000"/>
                <a:gd name="connsiteY180" fmla="*/ 5350 h 10000"/>
                <a:gd name="connsiteX181" fmla="*/ 9964 w 10000"/>
                <a:gd name="connsiteY181" fmla="*/ 5215 h 10000"/>
                <a:gd name="connsiteX182" fmla="*/ 9964 w 10000"/>
                <a:gd name="connsiteY182" fmla="*/ 5059 h 10000"/>
                <a:gd name="connsiteX183" fmla="*/ 9928 w 10000"/>
                <a:gd name="connsiteY183" fmla="*/ 4845 h 10000"/>
                <a:gd name="connsiteX184" fmla="*/ 9903 w 10000"/>
                <a:gd name="connsiteY184" fmla="*/ 4669 h 10000"/>
                <a:gd name="connsiteX185" fmla="*/ 9783 w 10000"/>
                <a:gd name="connsiteY185" fmla="*/ 4456 h 10000"/>
                <a:gd name="connsiteX186" fmla="*/ 9735 w 10000"/>
                <a:gd name="connsiteY186" fmla="*/ 4339 h 10000"/>
                <a:gd name="connsiteX187" fmla="*/ 9651 w 10000"/>
                <a:gd name="connsiteY187" fmla="*/ 4223 h 10000"/>
                <a:gd name="connsiteX188" fmla="*/ 9626 w 10000"/>
                <a:gd name="connsiteY188" fmla="*/ 4066 h 10000"/>
                <a:gd name="connsiteX189" fmla="*/ 9614 w 10000"/>
                <a:gd name="connsiteY189" fmla="*/ 3775 h 10000"/>
                <a:gd name="connsiteX190" fmla="*/ 9591 w 10000"/>
                <a:gd name="connsiteY190" fmla="*/ 3581 h 10000"/>
                <a:gd name="connsiteX191" fmla="*/ 9555 w 10000"/>
                <a:gd name="connsiteY191" fmla="*/ 3307 h 10000"/>
                <a:gd name="connsiteX192" fmla="*/ 9494 w 10000"/>
                <a:gd name="connsiteY192" fmla="*/ 3035 h 10000"/>
                <a:gd name="connsiteX193" fmla="*/ 9446 w 10000"/>
                <a:gd name="connsiteY193" fmla="*/ 2802 h 10000"/>
                <a:gd name="connsiteX194" fmla="*/ 9374 w 10000"/>
                <a:gd name="connsiteY194" fmla="*/ 2530 h 10000"/>
                <a:gd name="connsiteX195" fmla="*/ 9350 w 10000"/>
                <a:gd name="connsiteY195" fmla="*/ 2315 h 10000"/>
                <a:gd name="connsiteX196" fmla="*/ 9302 w 10000"/>
                <a:gd name="connsiteY196" fmla="*/ 2160 h 10000"/>
                <a:gd name="connsiteX197" fmla="*/ 9253 w 10000"/>
                <a:gd name="connsiteY197" fmla="*/ 2023 h 10000"/>
                <a:gd name="connsiteX198" fmla="*/ 9217 w 10000"/>
                <a:gd name="connsiteY198" fmla="*/ 1849 h 10000"/>
                <a:gd name="connsiteX199" fmla="*/ 9182 w 10000"/>
                <a:gd name="connsiteY199" fmla="*/ 1634 h 10000"/>
                <a:gd name="connsiteX200" fmla="*/ 9133 w 10000"/>
                <a:gd name="connsiteY200" fmla="*/ 1440 h 10000"/>
                <a:gd name="connsiteX201" fmla="*/ 9109 w 10000"/>
                <a:gd name="connsiteY201" fmla="*/ 1303 h 10000"/>
                <a:gd name="connsiteX202" fmla="*/ 9085 w 10000"/>
                <a:gd name="connsiteY202" fmla="*/ 1129 h 10000"/>
                <a:gd name="connsiteX203" fmla="*/ 8977 w 10000"/>
                <a:gd name="connsiteY203" fmla="*/ 935 h 10000"/>
                <a:gd name="connsiteX204" fmla="*/ 8905 w 10000"/>
                <a:gd name="connsiteY204" fmla="*/ 915 h 10000"/>
                <a:gd name="connsiteX205" fmla="*/ 8796 w 10000"/>
                <a:gd name="connsiteY205" fmla="*/ 779 h 10000"/>
                <a:gd name="connsiteX206" fmla="*/ 8604 w 10000"/>
                <a:gd name="connsiteY206" fmla="*/ 701 h 10000"/>
                <a:gd name="connsiteX207" fmla="*/ 8532 w 10000"/>
                <a:gd name="connsiteY207" fmla="*/ 604 h 10000"/>
                <a:gd name="connsiteX208" fmla="*/ 8411 w 10000"/>
                <a:gd name="connsiteY208" fmla="*/ 487 h 10000"/>
                <a:gd name="connsiteX209" fmla="*/ 8315 w 10000"/>
                <a:gd name="connsiteY209" fmla="*/ 350 h 10000"/>
                <a:gd name="connsiteX210" fmla="*/ 8171 w 10000"/>
                <a:gd name="connsiteY210" fmla="*/ 254 h 10000"/>
                <a:gd name="connsiteX211" fmla="*/ 8062 w 10000"/>
                <a:gd name="connsiteY211" fmla="*/ 137 h 10000"/>
                <a:gd name="connsiteX212" fmla="*/ 7954 w 10000"/>
                <a:gd name="connsiteY212" fmla="*/ 59 h 10000"/>
                <a:gd name="connsiteX213" fmla="*/ 7858 w 10000"/>
                <a:gd name="connsiteY213" fmla="*/ 20 h 10000"/>
                <a:gd name="connsiteX214" fmla="*/ 7726 w 10000"/>
                <a:gd name="connsiteY214" fmla="*/ 0 h 10000"/>
                <a:gd name="connsiteX215" fmla="*/ 7581 w 10000"/>
                <a:gd name="connsiteY215" fmla="*/ 0 h 10000"/>
                <a:gd name="connsiteX216" fmla="*/ 7473 w 10000"/>
                <a:gd name="connsiteY216" fmla="*/ 0 h 10000"/>
                <a:gd name="connsiteX217" fmla="*/ 7364 w 10000"/>
                <a:gd name="connsiteY217" fmla="*/ 0 h 10000"/>
                <a:gd name="connsiteX218" fmla="*/ 7304 w 10000"/>
                <a:gd name="connsiteY218" fmla="*/ 59 h 10000"/>
                <a:gd name="connsiteX219" fmla="*/ 7124 w 10000"/>
                <a:gd name="connsiteY219" fmla="*/ 98 h 10000"/>
                <a:gd name="connsiteX220" fmla="*/ 7027 w 10000"/>
                <a:gd name="connsiteY220" fmla="*/ 78 h 10000"/>
                <a:gd name="connsiteX221" fmla="*/ 6883 w 10000"/>
                <a:gd name="connsiteY221" fmla="*/ 78 h 10000"/>
                <a:gd name="connsiteX222" fmla="*/ 6799 w 10000"/>
                <a:gd name="connsiteY222" fmla="*/ 137 h 10000"/>
                <a:gd name="connsiteX223" fmla="*/ 6715 w 10000"/>
                <a:gd name="connsiteY223" fmla="*/ 215 h 10000"/>
                <a:gd name="connsiteX224" fmla="*/ 6643 w 10000"/>
                <a:gd name="connsiteY224" fmla="*/ 254 h 10000"/>
                <a:gd name="connsiteX225" fmla="*/ 6570 w 10000"/>
                <a:gd name="connsiteY225" fmla="*/ 350 h 10000"/>
                <a:gd name="connsiteX226" fmla="*/ 6462 w 10000"/>
                <a:gd name="connsiteY226" fmla="*/ 467 h 10000"/>
                <a:gd name="connsiteX227" fmla="*/ 6390 w 10000"/>
                <a:gd name="connsiteY227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1071 w 10000"/>
                <a:gd name="connsiteY52" fmla="*/ 5603 h 10000"/>
                <a:gd name="connsiteX53" fmla="*/ 987 w 10000"/>
                <a:gd name="connsiteY53" fmla="*/ 5779 h 10000"/>
                <a:gd name="connsiteX54" fmla="*/ 854 w 10000"/>
                <a:gd name="connsiteY54" fmla="*/ 5857 h 10000"/>
                <a:gd name="connsiteX55" fmla="*/ 747 w 10000"/>
                <a:gd name="connsiteY55" fmla="*/ 5915 h 10000"/>
                <a:gd name="connsiteX56" fmla="*/ 626 w 10000"/>
                <a:gd name="connsiteY56" fmla="*/ 5992 h 10000"/>
                <a:gd name="connsiteX57" fmla="*/ 542 w 10000"/>
                <a:gd name="connsiteY57" fmla="*/ 6051 h 10000"/>
                <a:gd name="connsiteX58" fmla="*/ 398 w 10000"/>
                <a:gd name="connsiteY58" fmla="*/ 5992 h 10000"/>
                <a:gd name="connsiteX59" fmla="*/ 349 w 10000"/>
                <a:gd name="connsiteY59" fmla="*/ 6109 h 10000"/>
                <a:gd name="connsiteX60" fmla="*/ 277 w 10000"/>
                <a:gd name="connsiteY60" fmla="*/ 6129 h 10000"/>
                <a:gd name="connsiteX61" fmla="*/ 157 w 10000"/>
                <a:gd name="connsiteY61" fmla="*/ 6070 h 10000"/>
                <a:gd name="connsiteX62" fmla="*/ 85 w 10000"/>
                <a:gd name="connsiteY62" fmla="*/ 6051 h 10000"/>
                <a:gd name="connsiteX63" fmla="*/ 12 w 10000"/>
                <a:gd name="connsiteY63" fmla="*/ 6168 h 10000"/>
                <a:gd name="connsiteX64" fmla="*/ 36 w 10000"/>
                <a:gd name="connsiteY64" fmla="*/ 6479 h 10000"/>
                <a:gd name="connsiteX65" fmla="*/ 72 w 10000"/>
                <a:gd name="connsiteY65" fmla="*/ 6615 h 10000"/>
                <a:gd name="connsiteX66" fmla="*/ 72 w 10000"/>
                <a:gd name="connsiteY66" fmla="*/ 6771 h 10000"/>
                <a:gd name="connsiteX67" fmla="*/ 72 w 10000"/>
                <a:gd name="connsiteY67" fmla="*/ 7023 h 10000"/>
                <a:gd name="connsiteX68" fmla="*/ 60 w 10000"/>
                <a:gd name="connsiteY68" fmla="*/ 7219 h 10000"/>
                <a:gd name="connsiteX69" fmla="*/ 36 w 10000"/>
                <a:gd name="connsiteY69" fmla="*/ 7432 h 10000"/>
                <a:gd name="connsiteX70" fmla="*/ 12 w 10000"/>
                <a:gd name="connsiteY70" fmla="*/ 7685 h 10000"/>
                <a:gd name="connsiteX71" fmla="*/ 0 w 10000"/>
                <a:gd name="connsiteY71" fmla="*/ 7822 h 10000"/>
                <a:gd name="connsiteX72" fmla="*/ 12 w 10000"/>
                <a:gd name="connsiteY72" fmla="*/ 7996 h 10000"/>
                <a:gd name="connsiteX73" fmla="*/ 0 w 10000"/>
                <a:gd name="connsiteY73" fmla="*/ 8230 h 10000"/>
                <a:gd name="connsiteX74" fmla="*/ 0 w 10000"/>
                <a:gd name="connsiteY74" fmla="*/ 8385 h 10000"/>
                <a:gd name="connsiteX75" fmla="*/ 0 w 10000"/>
                <a:gd name="connsiteY75" fmla="*/ 8579 h 10000"/>
                <a:gd name="connsiteX76" fmla="*/ 48 w 10000"/>
                <a:gd name="connsiteY76" fmla="*/ 8833 h 10000"/>
                <a:gd name="connsiteX77" fmla="*/ 97 w 10000"/>
                <a:gd name="connsiteY77" fmla="*/ 8988 h 10000"/>
                <a:gd name="connsiteX78" fmla="*/ 193 w 10000"/>
                <a:gd name="connsiteY78" fmla="*/ 9144 h 10000"/>
                <a:gd name="connsiteX79" fmla="*/ 277 w 10000"/>
                <a:gd name="connsiteY79" fmla="*/ 9203 h 10000"/>
                <a:gd name="connsiteX80" fmla="*/ 374 w 10000"/>
                <a:gd name="connsiteY80" fmla="*/ 9223 h 10000"/>
                <a:gd name="connsiteX81" fmla="*/ 469 w 10000"/>
                <a:gd name="connsiteY81" fmla="*/ 9260 h 10000"/>
                <a:gd name="connsiteX82" fmla="*/ 554 w 10000"/>
                <a:gd name="connsiteY82" fmla="*/ 9319 h 10000"/>
                <a:gd name="connsiteX83" fmla="*/ 650 w 10000"/>
                <a:gd name="connsiteY83" fmla="*/ 9456 h 10000"/>
                <a:gd name="connsiteX84" fmla="*/ 771 w 10000"/>
                <a:gd name="connsiteY84" fmla="*/ 9591 h 10000"/>
                <a:gd name="connsiteX85" fmla="*/ 842 w 10000"/>
                <a:gd name="connsiteY85" fmla="*/ 9669 h 10000"/>
                <a:gd name="connsiteX86" fmla="*/ 939 w 10000"/>
                <a:gd name="connsiteY86" fmla="*/ 9669 h 10000"/>
                <a:gd name="connsiteX87" fmla="*/ 1095 w 10000"/>
                <a:gd name="connsiteY87" fmla="*/ 9611 h 10000"/>
                <a:gd name="connsiteX88" fmla="*/ 1192 w 10000"/>
                <a:gd name="connsiteY88" fmla="*/ 9534 h 10000"/>
                <a:gd name="connsiteX89" fmla="*/ 1300 w 10000"/>
                <a:gd name="connsiteY89" fmla="*/ 9534 h 10000"/>
                <a:gd name="connsiteX90" fmla="*/ 1444 w 10000"/>
                <a:gd name="connsiteY90" fmla="*/ 9534 h 10000"/>
                <a:gd name="connsiteX91" fmla="*/ 1601 w 10000"/>
                <a:gd name="connsiteY91" fmla="*/ 9514 h 10000"/>
                <a:gd name="connsiteX92" fmla="*/ 1697 w 10000"/>
                <a:gd name="connsiteY92" fmla="*/ 9514 h 10000"/>
                <a:gd name="connsiteX93" fmla="*/ 1806 w 10000"/>
                <a:gd name="connsiteY93" fmla="*/ 9534 h 10000"/>
                <a:gd name="connsiteX94" fmla="*/ 1950 w 10000"/>
                <a:gd name="connsiteY94" fmla="*/ 9553 h 10000"/>
                <a:gd name="connsiteX95" fmla="*/ 2034 w 10000"/>
                <a:gd name="connsiteY95" fmla="*/ 9591 h 10000"/>
                <a:gd name="connsiteX96" fmla="*/ 2154 w 10000"/>
                <a:gd name="connsiteY96" fmla="*/ 9611 h 10000"/>
                <a:gd name="connsiteX97" fmla="*/ 2274 w 10000"/>
                <a:gd name="connsiteY97" fmla="*/ 9611 h 10000"/>
                <a:gd name="connsiteX98" fmla="*/ 2359 w 10000"/>
                <a:gd name="connsiteY98" fmla="*/ 9553 h 10000"/>
                <a:gd name="connsiteX99" fmla="*/ 2479 w 10000"/>
                <a:gd name="connsiteY99" fmla="*/ 9534 h 10000"/>
                <a:gd name="connsiteX100" fmla="*/ 2624 w 10000"/>
                <a:gd name="connsiteY100" fmla="*/ 9456 h 10000"/>
                <a:gd name="connsiteX101" fmla="*/ 2720 w 10000"/>
                <a:gd name="connsiteY101" fmla="*/ 9456 h 10000"/>
                <a:gd name="connsiteX102" fmla="*/ 2876 w 10000"/>
                <a:gd name="connsiteY102" fmla="*/ 9456 h 10000"/>
                <a:gd name="connsiteX103" fmla="*/ 2997 w 10000"/>
                <a:gd name="connsiteY103" fmla="*/ 9514 h 10000"/>
                <a:gd name="connsiteX104" fmla="*/ 3117 w 10000"/>
                <a:gd name="connsiteY104" fmla="*/ 9534 h 10000"/>
                <a:gd name="connsiteX105" fmla="*/ 3273 w 10000"/>
                <a:gd name="connsiteY105" fmla="*/ 9534 h 10000"/>
                <a:gd name="connsiteX106" fmla="*/ 3394 w 10000"/>
                <a:gd name="connsiteY106" fmla="*/ 9475 h 10000"/>
                <a:gd name="connsiteX107" fmla="*/ 3562 w 10000"/>
                <a:gd name="connsiteY107" fmla="*/ 9358 h 10000"/>
                <a:gd name="connsiteX108" fmla="*/ 3694 w 10000"/>
                <a:gd name="connsiteY108" fmla="*/ 9241 h 10000"/>
                <a:gd name="connsiteX109" fmla="*/ 3827 w 10000"/>
                <a:gd name="connsiteY109" fmla="*/ 9086 h 10000"/>
                <a:gd name="connsiteX110" fmla="*/ 3911 w 10000"/>
                <a:gd name="connsiteY110" fmla="*/ 9008 h 10000"/>
                <a:gd name="connsiteX111" fmla="*/ 4068 w 10000"/>
                <a:gd name="connsiteY111" fmla="*/ 8833 h 10000"/>
                <a:gd name="connsiteX112" fmla="*/ 4164 w 10000"/>
                <a:gd name="connsiteY112" fmla="*/ 8775 h 10000"/>
                <a:gd name="connsiteX113" fmla="*/ 4272 w 10000"/>
                <a:gd name="connsiteY113" fmla="*/ 8814 h 10000"/>
                <a:gd name="connsiteX114" fmla="*/ 4380 w 10000"/>
                <a:gd name="connsiteY114" fmla="*/ 8853 h 10000"/>
                <a:gd name="connsiteX115" fmla="*/ 4537 w 10000"/>
                <a:gd name="connsiteY115" fmla="*/ 8910 h 10000"/>
                <a:gd name="connsiteX116" fmla="*/ 4657 w 10000"/>
                <a:gd name="connsiteY116" fmla="*/ 8949 h 10000"/>
                <a:gd name="connsiteX117" fmla="*/ 4753 w 10000"/>
                <a:gd name="connsiteY117" fmla="*/ 8949 h 10000"/>
                <a:gd name="connsiteX118" fmla="*/ 4862 w 10000"/>
                <a:gd name="connsiteY118" fmla="*/ 8930 h 10000"/>
                <a:gd name="connsiteX119" fmla="*/ 4946 w 10000"/>
                <a:gd name="connsiteY119" fmla="*/ 8930 h 10000"/>
                <a:gd name="connsiteX120" fmla="*/ 5030 w 10000"/>
                <a:gd name="connsiteY120" fmla="*/ 8949 h 10000"/>
                <a:gd name="connsiteX121" fmla="*/ 5103 w 10000"/>
                <a:gd name="connsiteY121" fmla="*/ 8969 h 10000"/>
                <a:gd name="connsiteX122" fmla="*/ 5211 w 10000"/>
                <a:gd name="connsiteY122" fmla="*/ 9008 h 10000"/>
                <a:gd name="connsiteX123" fmla="*/ 5367 w 10000"/>
                <a:gd name="connsiteY123" fmla="*/ 9008 h 10000"/>
                <a:gd name="connsiteX124" fmla="*/ 5512 w 10000"/>
                <a:gd name="connsiteY124" fmla="*/ 9027 h 10000"/>
                <a:gd name="connsiteX125" fmla="*/ 5608 w 10000"/>
                <a:gd name="connsiteY125" fmla="*/ 9125 h 10000"/>
                <a:gd name="connsiteX126" fmla="*/ 5764 w 10000"/>
                <a:gd name="connsiteY126" fmla="*/ 9125 h 10000"/>
                <a:gd name="connsiteX127" fmla="*/ 5885 w 10000"/>
                <a:gd name="connsiteY127" fmla="*/ 9125 h 10000"/>
                <a:gd name="connsiteX128" fmla="*/ 6041 w 10000"/>
                <a:gd name="connsiteY128" fmla="*/ 9144 h 10000"/>
                <a:gd name="connsiteX129" fmla="*/ 6149 w 10000"/>
                <a:gd name="connsiteY129" fmla="*/ 9184 h 10000"/>
                <a:gd name="connsiteX130" fmla="*/ 6221 w 10000"/>
                <a:gd name="connsiteY130" fmla="*/ 9241 h 10000"/>
                <a:gd name="connsiteX131" fmla="*/ 6282 w 10000"/>
                <a:gd name="connsiteY131" fmla="*/ 9339 h 10000"/>
                <a:gd name="connsiteX132" fmla="*/ 6390 w 10000"/>
                <a:gd name="connsiteY132" fmla="*/ 9475 h 10000"/>
                <a:gd name="connsiteX133" fmla="*/ 6498 w 10000"/>
                <a:gd name="connsiteY133" fmla="*/ 9630 h 10000"/>
                <a:gd name="connsiteX134" fmla="*/ 6594 w 10000"/>
                <a:gd name="connsiteY134" fmla="*/ 9708 h 10000"/>
                <a:gd name="connsiteX135" fmla="*/ 6715 w 10000"/>
                <a:gd name="connsiteY135" fmla="*/ 9806 h 10000"/>
                <a:gd name="connsiteX136" fmla="*/ 6811 w 10000"/>
                <a:gd name="connsiteY136" fmla="*/ 9864 h 10000"/>
                <a:gd name="connsiteX137" fmla="*/ 6907 w 10000"/>
                <a:gd name="connsiteY137" fmla="*/ 9922 h 10000"/>
                <a:gd name="connsiteX138" fmla="*/ 7040 w 10000"/>
                <a:gd name="connsiteY138" fmla="*/ 9961 h 10000"/>
                <a:gd name="connsiteX139" fmla="*/ 7172 w 10000"/>
                <a:gd name="connsiteY139" fmla="*/ 9980 h 10000"/>
                <a:gd name="connsiteX140" fmla="*/ 7317 w 10000"/>
                <a:gd name="connsiteY140" fmla="*/ 9980 h 10000"/>
                <a:gd name="connsiteX141" fmla="*/ 7437 w 10000"/>
                <a:gd name="connsiteY141" fmla="*/ 10000 h 10000"/>
                <a:gd name="connsiteX142" fmla="*/ 7569 w 10000"/>
                <a:gd name="connsiteY142" fmla="*/ 9941 h 10000"/>
                <a:gd name="connsiteX143" fmla="*/ 7726 w 10000"/>
                <a:gd name="connsiteY143" fmla="*/ 9902 h 10000"/>
                <a:gd name="connsiteX144" fmla="*/ 7858 w 10000"/>
                <a:gd name="connsiteY144" fmla="*/ 9884 h 10000"/>
                <a:gd name="connsiteX145" fmla="*/ 7966 w 10000"/>
                <a:gd name="connsiteY145" fmla="*/ 9845 h 10000"/>
                <a:gd name="connsiteX146" fmla="*/ 8074 w 10000"/>
                <a:gd name="connsiteY146" fmla="*/ 9786 h 10000"/>
                <a:gd name="connsiteX147" fmla="*/ 8207 w 10000"/>
                <a:gd name="connsiteY147" fmla="*/ 9728 h 10000"/>
                <a:gd name="connsiteX148" fmla="*/ 8327 w 10000"/>
                <a:gd name="connsiteY148" fmla="*/ 9708 h 10000"/>
                <a:gd name="connsiteX149" fmla="*/ 8484 w 10000"/>
                <a:gd name="connsiteY149" fmla="*/ 9611 h 10000"/>
                <a:gd name="connsiteX150" fmla="*/ 8580 w 10000"/>
                <a:gd name="connsiteY150" fmla="*/ 9514 h 10000"/>
                <a:gd name="connsiteX151" fmla="*/ 8712 w 10000"/>
                <a:gd name="connsiteY151" fmla="*/ 9436 h 10000"/>
                <a:gd name="connsiteX152" fmla="*/ 8856 w 10000"/>
                <a:gd name="connsiteY152" fmla="*/ 9319 h 10000"/>
                <a:gd name="connsiteX153" fmla="*/ 9025 w 10000"/>
                <a:gd name="connsiteY153" fmla="*/ 9241 h 10000"/>
                <a:gd name="connsiteX154" fmla="*/ 9133 w 10000"/>
                <a:gd name="connsiteY154" fmla="*/ 9184 h 10000"/>
                <a:gd name="connsiteX155" fmla="*/ 9253 w 10000"/>
                <a:gd name="connsiteY155" fmla="*/ 9086 h 10000"/>
                <a:gd name="connsiteX156" fmla="*/ 9410 w 10000"/>
                <a:gd name="connsiteY156" fmla="*/ 8969 h 10000"/>
                <a:gd name="connsiteX157" fmla="*/ 9494 w 10000"/>
                <a:gd name="connsiteY157" fmla="*/ 8872 h 10000"/>
                <a:gd name="connsiteX158" fmla="*/ 9614 w 10000"/>
                <a:gd name="connsiteY158" fmla="*/ 8794 h 10000"/>
                <a:gd name="connsiteX159" fmla="*/ 9675 w 10000"/>
                <a:gd name="connsiteY159" fmla="*/ 8677 h 10000"/>
                <a:gd name="connsiteX160" fmla="*/ 9747 w 10000"/>
                <a:gd name="connsiteY160" fmla="*/ 8599 h 10000"/>
                <a:gd name="connsiteX161" fmla="*/ 9808 w 10000"/>
                <a:gd name="connsiteY161" fmla="*/ 8463 h 10000"/>
                <a:gd name="connsiteX162" fmla="*/ 9843 w 10000"/>
                <a:gd name="connsiteY162" fmla="*/ 8346 h 10000"/>
                <a:gd name="connsiteX163" fmla="*/ 9867 w 10000"/>
                <a:gd name="connsiteY163" fmla="*/ 8035 h 10000"/>
                <a:gd name="connsiteX164" fmla="*/ 9867 w 10000"/>
                <a:gd name="connsiteY164" fmla="*/ 7880 h 10000"/>
                <a:gd name="connsiteX165" fmla="*/ 9831 w 10000"/>
                <a:gd name="connsiteY165" fmla="*/ 7763 h 10000"/>
                <a:gd name="connsiteX166" fmla="*/ 9819 w 10000"/>
                <a:gd name="connsiteY166" fmla="*/ 7549 h 10000"/>
                <a:gd name="connsiteX167" fmla="*/ 9819 w 10000"/>
                <a:gd name="connsiteY167" fmla="*/ 7432 h 10000"/>
                <a:gd name="connsiteX168" fmla="*/ 9819 w 10000"/>
                <a:gd name="connsiteY168" fmla="*/ 7296 h 10000"/>
                <a:gd name="connsiteX169" fmla="*/ 9843 w 10000"/>
                <a:gd name="connsiteY169" fmla="*/ 7102 h 10000"/>
                <a:gd name="connsiteX170" fmla="*/ 9903 w 10000"/>
                <a:gd name="connsiteY170" fmla="*/ 6907 h 10000"/>
                <a:gd name="connsiteX171" fmla="*/ 9928 w 10000"/>
                <a:gd name="connsiteY171" fmla="*/ 6693 h 10000"/>
                <a:gd name="connsiteX172" fmla="*/ 9940 w 10000"/>
                <a:gd name="connsiteY172" fmla="*/ 6577 h 10000"/>
                <a:gd name="connsiteX173" fmla="*/ 9952 w 10000"/>
                <a:gd name="connsiteY173" fmla="*/ 6401 h 10000"/>
                <a:gd name="connsiteX174" fmla="*/ 9988 w 10000"/>
                <a:gd name="connsiteY174" fmla="*/ 6284 h 10000"/>
                <a:gd name="connsiteX175" fmla="*/ 10000 w 10000"/>
                <a:gd name="connsiteY175" fmla="*/ 6129 h 10000"/>
                <a:gd name="connsiteX176" fmla="*/ 9988 w 10000"/>
                <a:gd name="connsiteY176" fmla="*/ 5953 h 10000"/>
                <a:gd name="connsiteX177" fmla="*/ 9964 w 10000"/>
                <a:gd name="connsiteY177" fmla="*/ 5818 h 10000"/>
                <a:gd name="connsiteX178" fmla="*/ 9928 w 10000"/>
                <a:gd name="connsiteY178" fmla="*/ 5661 h 10000"/>
                <a:gd name="connsiteX179" fmla="*/ 9928 w 10000"/>
                <a:gd name="connsiteY179" fmla="*/ 5526 h 10000"/>
                <a:gd name="connsiteX180" fmla="*/ 9952 w 10000"/>
                <a:gd name="connsiteY180" fmla="*/ 5350 h 10000"/>
                <a:gd name="connsiteX181" fmla="*/ 9964 w 10000"/>
                <a:gd name="connsiteY181" fmla="*/ 5215 h 10000"/>
                <a:gd name="connsiteX182" fmla="*/ 9964 w 10000"/>
                <a:gd name="connsiteY182" fmla="*/ 5059 h 10000"/>
                <a:gd name="connsiteX183" fmla="*/ 9928 w 10000"/>
                <a:gd name="connsiteY183" fmla="*/ 4845 h 10000"/>
                <a:gd name="connsiteX184" fmla="*/ 9903 w 10000"/>
                <a:gd name="connsiteY184" fmla="*/ 4669 h 10000"/>
                <a:gd name="connsiteX185" fmla="*/ 9783 w 10000"/>
                <a:gd name="connsiteY185" fmla="*/ 4456 h 10000"/>
                <a:gd name="connsiteX186" fmla="*/ 9735 w 10000"/>
                <a:gd name="connsiteY186" fmla="*/ 4339 h 10000"/>
                <a:gd name="connsiteX187" fmla="*/ 9651 w 10000"/>
                <a:gd name="connsiteY187" fmla="*/ 4223 h 10000"/>
                <a:gd name="connsiteX188" fmla="*/ 9626 w 10000"/>
                <a:gd name="connsiteY188" fmla="*/ 4066 h 10000"/>
                <a:gd name="connsiteX189" fmla="*/ 9614 w 10000"/>
                <a:gd name="connsiteY189" fmla="*/ 3775 h 10000"/>
                <a:gd name="connsiteX190" fmla="*/ 9591 w 10000"/>
                <a:gd name="connsiteY190" fmla="*/ 3581 h 10000"/>
                <a:gd name="connsiteX191" fmla="*/ 9555 w 10000"/>
                <a:gd name="connsiteY191" fmla="*/ 3307 h 10000"/>
                <a:gd name="connsiteX192" fmla="*/ 9494 w 10000"/>
                <a:gd name="connsiteY192" fmla="*/ 3035 h 10000"/>
                <a:gd name="connsiteX193" fmla="*/ 9446 w 10000"/>
                <a:gd name="connsiteY193" fmla="*/ 2802 h 10000"/>
                <a:gd name="connsiteX194" fmla="*/ 9374 w 10000"/>
                <a:gd name="connsiteY194" fmla="*/ 2530 h 10000"/>
                <a:gd name="connsiteX195" fmla="*/ 9350 w 10000"/>
                <a:gd name="connsiteY195" fmla="*/ 2315 h 10000"/>
                <a:gd name="connsiteX196" fmla="*/ 9302 w 10000"/>
                <a:gd name="connsiteY196" fmla="*/ 2160 h 10000"/>
                <a:gd name="connsiteX197" fmla="*/ 9253 w 10000"/>
                <a:gd name="connsiteY197" fmla="*/ 2023 h 10000"/>
                <a:gd name="connsiteX198" fmla="*/ 9217 w 10000"/>
                <a:gd name="connsiteY198" fmla="*/ 1849 h 10000"/>
                <a:gd name="connsiteX199" fmla="*/ 9182 w 10000"/>
                <a:gd name="connsiteY199" fmla="*/ 1634 h 10000"/>
                <a:gd name="connsiteX200" fmla="*/ 9133 w 10000"/>
                <a:gd name="connsiteY200" fmla="*/ 1440 h 10000"/>
                <a:gd name="connsiteX201" fmla="*/ 9109 w 10000"/>
                <a:gd name="connsiteY201" fmla="*/ 1303 h 10000"/>
                <a:gd name="connsiteX202" fmla="*/ 9085 w 10000"/>
                <a:gd name="connsiteY202" fmla="*/ 1129 h 10000"/>
                <a:gd name="connsiteX203" fmla="*/ 8977 w 10000"/>
                <a:gd name="connsiteY203" fmla="*/ 935 h 10000"/>
                <a:gd name="connsiteX204" fmla="*/ 8905 w 10000"/>
                <a:gd name="connsiteY204" fmla="*/ 915 h 10000"/>
                <a:gd name="connsiteX205" fmla="*/ 8796 w 10000"/>
                <a:gd name="connsiteY205" fmla="*/ 779 h 10000"/>
                <a:gd name="connsiteX206" fmla="*/ 8604 w 10000"/>
                <a:gd name="connsiteY206" fmla="*/ 701 h 10000"/>
                <a:gd name="connsiteX207" fmla="*/ 8532 w 10000"/>
                <a:gd name="connsiteY207" fmla="*/ 604 h 10000"/>
                <a:gd name="connsiteX208" fmla="*/ 8411 w 10000"/>
                <a:gd name="connsiteY208" fmla="*/ 487 h 10000"/>
                <a:gd name="connsiteX209" fmla="*/ 8315 w 10000"/>
                <a:gd name="connsiteY209" fmla="*/ 350 h 10000"/>
                <a:gd name="connsiteX210" fmla="*/ 8171 w 10000"/>
                <a:gd name="connsiteY210" fmla="*/ 254 h 10000"/>
                <a:gd name="connsiteX211" fmla="*/ 8062 w 10000"/>
                <a:gd name="connsiteY211" fmla="*/ 137 h 10000"/>
                <a:gd name="connsiteX212" fmla="*/ 7954 w 10000"/>
                <a:gd name="connsiteY212" fmla="*/ 59 h 10000"/>
                <a:gd name="connsiteX213" fmla="*/ 7858 w 10000"/>
                <a:gd name="connsiteY213" fmla="*/ 20 h 10000"/>
                <a:gd name="connsiteX214" fmla="*/ 7726 w 10000"/>
                <a:gd name="connsiteY214" fmla="*/ 0 h 10000"/>
                <a:gd name="connsiteX215" fmla="*/ 7581 w 10000"/>
                <a:gd name="connsiteY215" fmla="*/ 0 h 10000"/>
                <a:gd name="connsiteX216" fmla="*/ 7473 w 10000"/>
                <a:gd name="connsiteY216" fmla="*/ 0 h 10000"/>
                <a:gd name="connsiteX217" fmla="*/ 7364 w 10000"/>
                <a:gd name="connsiteY217" fmla="*/ 0 h 10000"/>
                <a:gd name="connsiteX218" fmla="*/ 7304 w 10000"/>
                <a:gd name="connsiteY218" fmla="*/ 59 h 10000"/>
                <a:gd name="connsiteX219" fmla="*/ 7124 w 10000"/>
                <a:gd name="connsiteY219" fmla="*/ 98 h 10000"/>
                <a:gd name="connsiteX220" fmla="*/ 7027 w 10000"/>
                <a:gd name="connsiteY220" fmla="*/ 78 h 10000"/>
                <a:gd name="connsiteX221" fmla="*/ 6883 w 10000"/>
                <a:gd name="connsiteY221" fmla="*/ 78 h 10000"/>
                <a:gd name="connsiteX222" fmla="*/ 6799 w 10000"/>
                <a:gd name="connsiteY222" fmla="*/ 137 h 10000"/>
                <a:gd name="connsiteX223" fmla="*/ 6715 w 10000"/>
                <a:gd name="connsiteY223" fmla="*/ 215 h 10000"/>
                <a:gd name="connsiteX224" fmla="*/ 6643 w 10000"/>
                <a:gd name="connsiteY224" fmla="*/ 254 h 10000"/>
                <a:gd name="connsiteX225" fmla="*/ 6570 w 10000"/>
                <a:gd name="connsiteY225" fmla="*/ 350 h 10000"/>
                <a:gd name="connsiteX226" fmla="*/ 6462 w 10000"/>
                <a:gd name="connsiteY226" fmla="*/ 467 h 10000"/>
                <a:gd name="connsiteX227" fmla="*/ 6390 w 10000"/>
                <a:gd name="connsiteY227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987 w 10000"/>
                <a:gd name="connsiteY53" fmla="*/ 5779 h 10000"/>
                <a:gd name="connsiteX54" fmla="*/ 854 w 10000"/>
                <a:gd name="connsiteY54" fmla="*/ 5857 h 10000"/>
                <a:gd name="connsiteX55" fmla="*/ 747 w 10000"/>
                <a:gd name="connsiteY55" fmla="*/ 5915 h 10000"/>
                <a:gd name="connsiteX56" fmla="*/ 626 w 10000"/>
                <a:gd name="connsiteY56" fmla="*/ 5992 h 10000"/>
                <a:gd name="connsiteX57" fmla="*/ 542 w 10000"/>
                <a:gd name="connsiteY57" fmla="*/ 6051 h 10000"/>
                <a:gd name="connsiteX58" fmla="*/ 398 w 10000"/>
                <a:gd name="connsiteY58" fmla="*/ 5992 h 10000"/>
                <a:gd name="connsiteX59" fmla="*/ 349 w 10000"/>
                <a:gd name="connsiteY59" fmla="*/ 6109 h 10000"/>
                <a:gd name="connsiteX60" fmla="*/ 277 w 10000"/>
                <a:gd name="connsiteY60" fmla="*/ 6129 h 10000"/>
                <a:gd name="connsiteX61" fmla="*/ 157 w 10000"/>
                <a:gd name="connsiteY61" fmla="*/ 6070 h 10000"/>
                <a:gd name="connsiteX62" fmla="*/ 85 w 10000"/>
                <a:gd name="connsiteY62" fmla="*/ 6051 h 10000"/>
                <a:gd name="connsiteX63" fmla="*/ 12 w 10000"/>
                <a:gd name="connsiteY63" fmla="*/ 6168 h 10000"/>
                <a:gd name="connsiteX64" fmla="*/ 36 w 10000"/>
                <a:gd name="connsiteY64" fmla="*/ 6479 h 10000"/>
                <a:gd name="connsiteX65" fmla="*/ 72 w 10000"/>
                <a:gd name="connsiteY65" fmla="*/ 6615 h 10000"/>
                <a:gd name="connsiteX66" fmla="*/ 72 w 10000"/>
                <a:gd name="connsiteY66" fmla="*/ 6771 h 10000"/>
                <a:gd name="connsiteX67" fmla="*/ 72 w 10000"/>
                <a:gd name="connsiteY67" fmla="*/ 7023 h 10000"/>
                <a:gd name="connsiteX68" fmla="*/ 60 w 10000"/>
                <a:gd name="connsiteY68" fmla="*/ 7219 h 10000"/>
                <a:gd name="connsiteX69" fmla="*/ 36 w 10000"/>
                <a:gd name="connsiteY69" fmla="*/ 7432 h 10000"/>
                <a:gd name="connsiteX70" fmla="*/ 12 w 10000"/>
                <a:gd name="connsiteY70" fmla="*/ 7685 h 10000"/>
                <a:gd name="connsiteX71" fmla="*/ 0 w 10000"/>
                <a:gd name="connsiteY71" fmla="*/ 7822 h 10000"/>
                <a:gd name="connsiteX72" fmla="*/ 12 w 10000"/>
                <a:gd name="connsiteY72" fmla="*/ 7996 h 10000"/>
                <a:gd name="connsiteX73" fmla="*/ 0 w 10000"/>
                <a:gd name="connsiteY73" fmla="*/ 8230 h 10000"/>
                <a:gd name="connsiteX74" fmla="*/ 0 w 10000"/>
                <a:gd name="connsiteY74" fmla="*/ 8385 h 10000"/>
                <a:gd name="connsiteX75" fmla="*/ 0 w 10000"/>
                <a:gd name="connsiteY75" fmla="*/ 8579 h 10000"/>
                <a:gd name="connsiteX76" fmla="*/ 48 w 10000"/>
                <a:gd name="connsiteY76" fmla="*/ 8833 h 10000"/>
                <a:gd name="connsiteX77" fmla="*/ 97 w 10000"/>
                <a:gd name="connsiteY77" fmla="*/ 8988 h 10000"/>
                <a:gd name="connsiteX78" fmla="*/ 193 w 10000"/>
                <a:gd name="connsiteY78" fmla="*/ 9144 h 10000"/>
                <a:gd name="connsiteX79" fmla="*/ 277 w 10000"/>
                <a:gd name="connsiteY79" fmla="*/ 9203 h 10000"/>
                <a:gd name="connsiteX80" fmla="*/ 374 w 10000"/>
                <a:gd name="connsiteY80" fmla="*/ 9223 h 10000"/>
                <a:gd name="connsiteX81" fmla="*/ 469 w 10000"/>
                <a:gd name="connsiteY81" fmla="*/ 9260 h 10000"/>
                <a:gd name="connsiteX82" fmla="*/ 554 w 10000"/>
                <a:gd name="connsiteY82" fmla="*/ 9319 h 10000"/>
                <a:gd name="connsiteX83" fmla="*/ 650 w 10000"/>
                <a:gd name="connsiteY83" fmla="*/ 9456 h 10000"/>
                <a:gd name="connsiteX84" fmla="*/ 771 w 10000"/>
                <a:gd name="connsiteY84" fmla="*/ 9591 h 10000"/>
                <a:gd name="connsiteX85" fmla="*/ 842 w 10000"/>
                <a:gd name="connsiteY85" fmla="*/ 9669 h 10000"/>
                <a:gd name="connsiteX86" fmla="*/ 939 w 10000"/>
                <a:gd name="connsiteY86" fmla="*/ 9669 h 10000"/>
                <a:gd name="connsiteX87" fmla="*/ 1095 w 10000"/>
                <a:gd name="connsiteY87" fmla="*/ 9611 h 10000"/>
                <a:gd name="connsiteX88" fmla="*/ 1192 w 10000"/>
                <a:gd name="connsiteY88" fmla="*/ 9534 h 10000"/>
                <a:gd name="connsiteX89" fmla="*/ 1300 w 10000"/>
                <a:gd name="connsiteY89" fmla="*/ 9534 h 10000"/>
                <a:gd name="connsiteX90" fmla="*/ 1444 w 10000"/>
                <a:gd name="connsiteY90" fmla="*/ 9534 h 10000"/>
                <a:gd name="connsiteX91" fmla="*/ 1601 w 10000"/>
                <a:gd name="connsiteY91" fmla="*/ 9514 h 10000"/>
                <a:gd name="connsiteX92" fmla="*/ 1697 w 10000"/>
                <a:gd name="connsiteY92" fmla="*/ 9514 h 10000"/>
                <a:gd name="connsiteX93" fmla="*/ 1806 w 10000"/>
                <a:gd name="connsiteY93" fmla="*/ 9534 h 10000"/>
                <a:gd name="connsiteX94" fmla="*/ 1950 w 10000"/>
                <a:gd name="connsiteY94" fmla="*/ 9553 h 10000"/>
                <a:gd name="connsiteX95" fmla="*/ 2034 w 10000"/>
                <a:gd name="connsiteY95" fmla="*/ 9591 h 10000"/>
                <a:gd name="connsiteX96" fmla="*/ 2154 w 10000"/>
                <a:gd name="connsiteY96" fmla="*/ 9611 h 10000"/>
                <a:gd name="connsiteX97" fmla="*/ 2274 w 10000"/>
                <a:gd name="connsiteY97" fmla="*/ 9611 h 10000"/>
                <a:gd name="connsiteX98" fmla="*/ 2359 w 10000"/>
                <a:gd name="connsiteY98" fmla="*/ 9553 h 10000"/>
                <a:gd name="connsiteX99" fmla="*/ 2479 w 10000"/>
                <a:gd name="connsiteY99" fmla="*/ 9534 h 10000"/>
                <a:gd name="connsiteX100" fmla="*/ 2624 w 10000"/>
                <a:gd name="connsiteY100" fmla="*/ 9456 h 10000"/>
                <a:gd name="connsiteX101" fmla="*/ 2720 w 10000"/>
                <a:gd name="connsiteY101" fmla="*/ 9456 h 10000"/>
                <a:gd name="connsiteX102" fmla="*/ 2876 w 10000"/>
                <a:gd name="connsiteY102" fmla="*/ 9456 h 10000"/>
                <a:gd name="connsiteX103" fmla="*/ 2997 w 10000"/>
                <a:gd name="connsiteY103" fmla="*/ 9514 h 10000"/>
                <a:gd name="connsiteX104" fmla="*/ 3117 w 10000"/>
                <a:gd name="connsiteY104" fmla="*/ 9534 h 10000"/>
                <a:gd name="connsiteX105" fmla="*/ 3273 w 10000"/>
                <a:gd name="connsiteY105" fmla="*/ 9534 h 10000"/>
                <a:gd name="connsiteX106" fmla="*/ 3394 w 10000"/>
                <a:gd name="connsiteY106" fmla="*/ 9475 h 10000"/>
                <a:gd name="connsiteX107" fmla="*/ 3562 w 10000"/>
                <a:gd name="connsiteY107" fmla="*/ 9358 h 10000"/>
                <a:gd name="connsiteX108" fmla="*/ 3694 w 10000"/>
                <a:gd name="connsiteY108" fmla="*/ 9241 h 10000"/>
                <a:gd name="connsiteX109" fmla="*/ 3827 w 10000"/>
                <a:gd name="connsiteY109" fmla="*/ 9086 h 10000"/>
                <a:gd name="connsiteX110" fmla="*/ 3911 w 10000"/>
                <a:gd name="connsiteY110" fmla="*/ 9008 h 10000"/>
                <a:gd name="connsiteX111" fmla="*/ 4068 w 10000"/>
                <a:gd name="connsiteY111" fmla="*/ 8833 h 10000"/>
                <a:gd name="connsiteX112" fmla="*/ 4164 w 10000"/>
                <a:gd name="connsiteY112" fmla="*/ 8775 h 10000"/>
                <a:gd name="connsiteX113" fmla="*/ 4272 w 10000"/>
                <a:gd name="connsiteY113" fmla="*/ 8814 h 10000"/>
                <a:gd name="connsiteX114" fmla="*/ 4380 w 10000"/>
                <a:gd name="connsiteY114" fmla="*/ 8853 h 10000"/>
                <a:gd name="connsiteX115" fmla="*/ 4537 w 10000"/>
                <a:gd name="connsiteY115" fmla="*/ 8910 h 10000"/>
                <a:gd name="connsiteX116" fmla="*/ 4657 w 10000"/>
                <a:gd name="connsiteY116" fmla="*/ 8949 h 10000"/>
                <a:gd name="connsiteX117" fmla="*/ 4753 w 10000"/>
                <a:gd name="connsiteY117" fmla="*/ 8949 h 10000"/>
                <a:gd name="connsiteX118" fmla="*/ 4862 w 10000"/>
                <a:gd name="connsiteY118" fmla="*/ 8930 h 10000"/>
                <a:gd name="connsiteX119" fmla="*/ 4946 w 10000"/>
                <a:gd name="connsiteY119" fmla="*/ 8930 h 10000"/>
                <a:gd name="connsiteX120" fmla="*/ 5030 w 10000"/>
                <a:gd name="connsiteY120" fmla="*/ 8949 h 10000"/>
                <a:gd name="connsiteX121" fmla="*/ 5103 w 10000"/>
                <a:gd name="connsiteY121" fmla="*/ 8969 h 10000"/>
                <a:gd name="connsiteX122" fmla="*/ 5211 w 10000"/>
                <a:gd name="connsiteY122" fmla="*/ 9008 h 10000"/>
                <a:gd name="connsiteX123" fmla="*/ 5367 w 10000"/>
                <a:gd name="connsiteY123" fmla="*/ 9008 h 10000"/>
                <a:gd name="connsiteX124" fmla="*/ 5512 w 10000"/>
                <a:gd name="connsiteY124" fmla="*/ 9027 h 10000"/>
                <a:gd name="connsiteX125" fmla="*/ 5608 w 10000"/>
                <a:gd name="connsiteY125" fmla="*/ 9125 h 10000"/>
                <a:gd name="connsiteX126" fmla="*/ 5764 w 10000"/>
                <a:gd name="connsiteY126" fmla="*/ 9125 h 10000"/>
                <a:gd name="connsiteX127" fmla="*/ 5885 w 10000"/>
                <a:gd name="connsiteY127" fmla="*/ 9125 h 10000"/>
                <a:gd name="connsiteX128" fmla="*/ 6041 w 10000"/>
                <a:gd name="connsiteY128" fmla="*/ 9144 h 10000"/>
                <a:gd name="connsiteX129" fmla="*/ 6149 w 10000"/>
                <a:gd name="connsiteY129" fmla="*/ 9184 h 10000"/>
                <a:gd name="connsiteX130" fmla="*/ 6221 w 10000"/>
                <a:gd name="connsiteY130" fmla="*/ 9241 h 10000"/>
                <a:gd name="connsiteX131" fmla="*/ 6282 w 10000"/>
                <a:gd name="connsiteY131" fmla="*/ 9339 h 10000"/>
                <a:gd name="connsiteX132" fmla="*/ 6390 w 10000"/>
                <a:gd name="connsiteY132" fmla="*/ 9475 h 10000"/>
                <a:gd name="connsiteX133" fmla="*/ 6498 w 10000"/>
                <a:gd name="connsiteY133" fmla="*/ 9630 h 10000"/>
                <a:gd name="connsiteX134" fmla="*/ 6594 w 10000"/>
                <a:gd name="connsiteY134" fmla="*/ 9708 h 10000"/>
                <a:gd name="connsiteX135" fmla="*/ 6715 w 10000"/>
                <a:gd name="connsiteY135" fmla="*/ 9806 h 10000"/>
                <a:gd name="connsiteX136" fmla="*/ 6811 w 10000"/>
                <a:gd name="connsiteY136" fmla="*/ 9864 h 10000"/>
                <a:gd name="connsiteX137" fmla="*/ 6907 w 10000"/>
                <a:gd name="connsiteY137" fmla="*/ 9922 h 10000"/>
                <a:gd name="connsiteX138" fmla="*/ 7040 w 10000"/>
                <a:gd name="connsiteY138" fmla="*/ 9961 h 10000"/>
                <a:gd name="connsiteX139" fmla="*/ 7172 w 10000"/>
                <a:gd name="connsiteY139" fmla="*/ 9980 h 10000"/>
                <a:gd name="connsiteX140" fmla="*/ 7317 w 10000"/>
                <a:gd name="connsiteY140" fmla="*/ 9980 h 10000"/>
                <a:gd name="connsiteX141" fmla="*/ 7437 w 10000"/>
                <a:gd name="connsiteY141" fmla="*/ 10000 h 10000"/>
                <a:gd name="connsiteX142" fmla="*/ 7569 w 10000"/>
                <a:gd name="connsiteY142" fmla="*/ 9941 h 10000"/>
                <a:gd name="connsiteX143" fmla="*/ 7726 w 10000"/>
                <a:gd name="connsiteY143" fmla="*/ 9902 h 10000"/>
                <a:gd name="connsiteX144" fmla="*/ 7858 w 10000"/>
                <a:gd name="connsiteY144" fmla="*/ 9884 h 10000"/>
                <a:gd name="connsiteX145" fmla="*/ 7966 w 10000"/>
                <a:gd name="connsiteY145" fmla="*/ 9845 h 10000"/>
                <a:gd name="connsiteX146" fmla="*/ 8074 w 10000"/>
                <a:gd name="connsiteY146" fmla="*/ 9786 h 10000"/>
                <a:gd name="connsiteX147" fmla="*/ 8207 w 10000"/>
                <a:gd name="connsiteY147" fmla="*/ 9728 h 10000"/>
                <a:gd name="connsiteX148" fmla="*/ 8327 w 10000"/>
                <a:gd name="connsiteY148" fmla="*/ 9708 h 10000"/>
                <a:gd name="connsiteX149" fmla="*/ 8484 w 10000"/>
                <a:gd name="connsiteY149" fmla="*/ 9611 h 10000"/>
                <a:gd name="connsiteX150" fmla="*/ 8580 w 10000"/>
                <a:gd name="connsiteY150" fmla="*/ 9514 h 10000"/>
                <a:gd name="connsiteX151" fmla="*/ 8712 w 10000"/>
                <a:gd name="connsiteY151" fmla="*/ 9436 h 10000"/>
                <a:gd name="connsiteX152" fmla="*/ 8856 w 10000"/>
                <a:gd name="connsiteY152" fmla="*/ 9319 h 10000"/>
                <a:gd name="connsiteX153" fmla="*/ 9025 w 10000"/>
                <a:gd name="connsiteY153" fmla="*/ 9241 h 10000"/>
                <a:gd name="connsiteX154" fmla="*/ 9133 w 10000"/>
                <a:gd name="connsiteY154" fmla="*/ 9184 h 10000"/>
                <a:gd name="connsiteX155" fmla="*/ 9253 w 10000"/>
                <a:gd name="connsiteY155" fmla="*/ 9086 h 10000"/>
                <a:gd name="connsiteX156" fmla="*/ 9410 w 10000"/>
                <a:gd name="connsiteY156" fmla="*/ 8969 h 10000"/>
                <a:gd name="connsiteX157" fmla="*/ 9494 w 10000"/>
                <a:gd name="connsiteY157" fmla="*/ 8872 h 10000"/>
                <a:gd name="connsiteX158" fmla="*/ 9614 w 10000"/>
                <a:gd name="connsiteY158" fmla="*/ 8794 h 10000"/>
                <a:gd name="connsiteX159" fmla="*/ 9675 w 10000"/>
                <a:gd name="connsiteY159" fmla="*/ 8677 h 10000"/>
                <a:gd name="connsiteX160" fmla="*/ 9747 w 10000"/>
                <a:gd name="connsiteY160" fmla="*/ 8599 h 10000"/>
                <a:gd name="connsiteX161" fmla="*/ 9808 w 10000"/>
                <a:gd name="connsiteY161" fmla="*/ 8463 h 10000"/>
                <a:gd name="connsiteX162" fmla="*/ 9843 w 10000"/>
                <a:gd name="connsiteY162" fmla="*/ 8346 h 10000"/>
                <a:gd name="connsiteX163" fmla="*/ 9867 w 10000"/>
                <a:gd name="connsiteY163" fmla="*/ 8035 h 10000"/>
                <a:gd name="connsiteX164" fmla="*/ 9867 w 10000"/>
                <a:gd name="connsiteY164" fmla="*/ 7880 h 10000"/>
                <a:gd name="connsiteX165" fmla="*/ 9831 w 10000"/>
                <a:gd name="connsiteY165" fmla="*/ 7763 h 10000"/>
                <a:gd name="connsiteX166" fmla="*/ 9819 w 10000"/>
                <a:gd name="connsiteY166" fmla="*/ 7549 h 10000"/>
                <a:gd name="connsiteX167" fmla="*/ 9819 w 10000"/>
                <a:gd name="connsiteY167" fmla="*/ 7432 h 10000"/>
                <a:gd name="connsiteX168" fmla="*/ 9819 w 10000"/>
                <a:gd name="connsiteY168" fmla="*/ 7296 h 10000"/>
                <a:gd name="connsiteX169" fmla="*/ 9843 w 10000"/>
                <a:gd name="connsiteY169" fmla="*/ 7102 h 10000"/>
                <a:gd name="connsiteX170" fmla="*/ 9903 w 10000"/>
                <a:gd name="connsiteY170" fmla="*/ 6907 h 10000"/>
                <a:gd name="connsiteX171" fmla="*/ 9928 w 10000"/>
                <a:gd name="connsiteY171" fmla="*/ 6693 h 10000"/>
                <a:gd name="connsiteX172" fmla="*/ 9940 w 10000"/>
                <a:gd name="connsiteY172" fmla="*/ 6577 h 10000"/>
                <a:gd name="connsiteX173" fmla="*/ 9952 w 10000"/>
                <a:gd name="connsiteY173" fmla="*/ 6401 h 10000"/>
                <a:gd name="connsiteX174" fmla="*/ 9988 w 10000"/>
                <a:gd name="connsiteY174" fmla="*/ 6284 h 10000"/>
                <a:gd name="connsiteX175" fmla="*/ 10000 w 10000"/>
                <a:gd name="connsiteY175" fmla="*/ 6129 h 10000"/>
                <a:gd name="connsiteX176" fmla="*/ 9988 w 10000"/>
                <a:gd name="connsiteY176" fmla="*/ 5953 h 10000"/>
                <a:gd name="connsiteX177" fmla="*/ 9964 w 10000"/>
                <a:gd name="connsiteY177" fmla="*/ 5818 h 10000"/>
                <a:gd name="connsiteX178" fmla="*/ 9928 w 10000"/>
                <a:gd name="connsiteY178" fmla="*/ 5661 h 10000"/>
                <a:gd name="connsiteX179" fmla="*/ 9928 w 10000"/>
                <a:gd name="connsiteY179" fmla="*/ 5526 h 10000"/>
                <a:gd name="connsiteX180" fmla="*/ 9952 w 10000"/>
                <a:gd name="connsiteY180" fmla="*/ 5350 h 10000"/>
                <a:gd name="connsiteX181" fmla="*/ 9964 w 10000"/>
                <a:gd name="connsiteY181" fmla="*/ 5215 h 10000"/>
                <a:gd name="connsiteX182" fmla="*/ 9964 w 10000"/>
                <a:gd name="connsiteY182" fmla="*/ 5059 h 10000"/>
                <a:gd name="connsiteX183" fmla="*/ 9928 w 10000"/>
                <a:gd name="connsiteY183" fmla="*/ 4845 h 10000"/>
                <a:gd name="connsiteX184" fmla="*/ 9903 w 10000"/>
                <a:gd name="connsiteY184" fmla="*/ 4669 h 10000"/>
                <a:gd name="connsiteX185" fmla="*/ 9783 w 10000"/>
                <a:gd name="connsiteY185" fmla="*/ 4456 h 10000"/>
                <a:gd name="connsiteX186" fmla="*/ 9735 w 10000"/>
                <a:gd name="connsiteY186" fmla="*/ 4339 h 10000"/>
                <a:gd name="connsiteX187" fmla="*/ 9651 w 10000"/>
                <a:gd name="connsiteY187" fmla="*/ 4223 h 10000"/>
                <a:gd name="connsiteX188" fmla="*/ 9626 w 10000"/>
                <a:gd name="connsiteY188" fmla="*/ 4066 h 10000"/>
                <a:gd name="connsiteX189" fmla="*/ 9614 w 10000"/>
                <a:gd name="connsiteY189" fmla="*/ 3775 h 10000"/>
                <a:gd name="connsiteX190" fmla="*/ 9591 w 10000"/>
                <a:gd name="connsiteY190" fmla="*/ 3581 h 10000"/>
                <a:gd name="connsiteX191" fmla="*/ 9555 w 10000"/>
                <a:gd name="connsiteY191" fmla="*/ 3307 h 10000"/>
                <a:gd name="connsiteX192" fmla="*/ 9494 w 10000"/>
                <a:gd name="connsiteY192" fmla="*/ 3035 h 10000"/>
                <a:gd name="connsiteX193" fmla="*/ 9446 w 10000"/>
                <a:gd name="connsiteY193" fmla="*/ 2802 h 10000"/>
                <a:gd name="connsiteX194" fmla="*/ 9374 w 10000"/>
                <a:gd name="connsiteY194" fmla="*/ 2530 h 10000"/>
                <a:gd name="connsiteX195" fmla="*/ 9350 w 10000"/>
                <a:gd name="connsiteY195" fmla="*/ 2315 h 10000"/>
                <a:gd name="connsiteX196" fmla="*/ 9302 w 10000"/>
                <a:gd name="connsiteY196" fmla="*/ 2160 h 10000"/>
                <a:gd name="connsiteX197" fmla="*/ 9253 w 10000"/>
                <a:gd name="connsiteY197" fmla="*/ 2023 h 10000"/>
                <a:gd name="connsiteX198" fmla="*/ 9217 w 10000"/>
                <a:gd name="connsiteY198" fmla="*/ 1849 h 10000"/>
                <a:gd name="connsiteX199" fmla="*/ 9182 w 10000"/>
                <a:gd name="connsiteY199" fmla="*/ 1634 h 10000"/>
                <a:gd name="connsiteX200" fmla="*/ 9133 w 10000"/>
                <a:gd name="connsiteY200" fmla="*/ 1440 h 10000"/>
                <a:gd name="connsiteX201" fmla="*/ 9109 w 10000"/>
                <a:gd name="connsiteY201" fmla="*/ 1303 h 10000"/>
                <a:gd name="connsiteX202" fmla="*/ 9085 w 10000"/>
                <a:gd name="connsiteY202" fmla="*/ 1129 h 10000"/>
                <a:gd name="connsiteX203" fmla="*/ 8977 w 10000"/>
                <a:gd name="connsiteY203" fmla="*/ 935 h 10000"/>
                <a:gd name="connsiteX204" fmla="*/ 8905 w 10000"/>
                <a:gd name="connsiteY204" fmla="*/ 915 h 10000"/>
                <a:gd name="connsiteX205" fmla="*/ 8796 w 10000"/>
                <a:gd name="connsiteY205" fmla="*/ 779 h 10000"/>
                <a:gd name="connsiteX206" fmla="*/ 8604 w 10000"/>
                <a:gd name="connsiteY206" fmla="*/ 701 h 10000"/>
                <a:gd name="connsiteX207" fmla="*/ 8532 w 10000"/>
                <a:gd name="connsiteY207" fmla="*/ 604 h 10000"/>
                <a:gd name="connsiteX208" fmla="*/ 8411 w 10000"/>
                <a:gd name="connsiteY208" fmla="*/ 487 h 10000"/>
                <a:gd name="connsiteX209" fmla="*/ 8315 w 10000"/>
                <a:gd name="connsiteY209" fmla="*/ 350 h 10000"/>
                <a:gd name="connsiteX210" fmla="*/ 8171 w 10000"/>
                <a:gd name="connsiteY210" fmla="*/ 254 h 10000"/>
                <a:gd name="connsiteX211" fmla="*/ 8062 w 10000"/>
                <a:gd name="connsiteY211" fmla="*/ 137 h 10000"/>
                <a:gd name="connsiteX212" fmla="*/ 7954 w 10000"/>
                <a:gd name="connsiteY212" fmla="*/ 59 h 10000"/>
                <a:gd name="connsiteX213" fmla="*/ 7858 w 10000"/>
                <a:gd name="connsiteY213" fmla="*/ 20 h 10000"/>
                <a:gd name="connsiteX214" fmla="*/ 7726 w 10000"/>
                <a:gd name="connsiteY214" fmla="*/ 0 h 10000"/>
                <a:gd name="connsiteX215" fmla="*/ 7581 w 10000"/>
                <a:gd name="connsiteY215" fmla="*/ 0 h 10000"/>
                <a:gd name="connsiteX216" fmla="*/ 7473 w 10000"/>
                <a:gd name="connsiteY216" fmla="*/ 0 h 10000"/>
                <a:gd name="connsiteX217" fmla="*/ 7364 w 10000"/>
                <a:gd name="connsiteY217" fmla="*/ 0 h 10000"/>
                <a:gd name="connsiteX218" fmla="*/ 7304 w 10000"/>
                <a:gd name="connsiteY218" fmla="*/ 59 h 10000"/>
                <a:gd name="connsiteX219" fmla="*/ 7124 w 10000"/>
                <a:gd name="connsiteY219" fmla="*/ 98 h 10000"/>
                <a:gd name="connsiteX220" fmla="*/ 7027 w 10000"/>
                <a:gd name="connsiteY220" fmla="*/ 78 h 10000"/>
                <a:gd name="connsiteX221" fmla="*/ 6883 w 10000"/>
                <a:gd name="connsiteY221" fmla="*/ 78 h 10000"/>
                <a:gd name="connsiteX222" fmla="*/ 6799 w 10000"/>
                <a:gd name="connsiteY222" fmla="*/ 137 h 10000"/>
                <a:gd name="connsiteX223" fmla="*/ 6715 w 10000"/>
                <a:gd name="connsiteY223" fmla="*/ 215 h 10000"/>
                <a:gd name="connsiteX224" fmla="*/ 6643 w 10000"/>
                <a:gd name="connsiteY224" fmla="*/ 254 h 10000"/>
                <a:gd name="connsiteX225" fmla="*/ 6570 w 10000"/>
                <a:gd name="connsiteY225" fmla="*/ 350 h 10000"/>
                <a:gd name="connsiteX226" fmla="*/ 6462 w 10000"/>
                <a:gd name="connsiteY226" fmla="*/ 467 h 10000"/>
                <a:gd name="connsiteX227" fmla="*/ 6390 w 10000"/>
                <a:gd name="connsiteY227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854 w 10000"/>
                <a:gd name="connsiteY54" fmla="*/ 5857 h 10000"/>
                <a:gd name="connsiteX55" fmla="*/ 747 w 10000"/>
                <a:gd name="connsiteY55" fmla="*/ 5915 h 10000"/>
                <a:gd name="connsiteX56" fmla="*/ 626 w 10000"/>
                <a:gd name="connsiteY56" fmla="*/ 5992 h 10000"/>
                <a:gd name="connsiteX57" fmla="*/ 542 w 10000"/>
                <a:gd name="connsiteY57" fmla="*/ 6051 h 10000"/>
                <a:gd name="connsiteX58" fmla="*/ 398 w 10000"/>
                <a:gd name="connsiteY58" fmla="*/ 5992 h 10000"/>
                <a:gd name="connsiteX59" fmla="*/ 349 w 10000"/>
                <a:gd name="connsiteY59" fmla="*/ 6109 h 10000"/>
                <a:gd name="connsiteX60" fmla="*/ 277 w 10000"/>
                <a:gd name="connsiteY60" fmla="*/ 6129 h 10000"/>
                <a:gd name="connsiteX61" fmla="*/ 157 w 10000"/>
                <a:gd name="connsiteY61" fmla="*/ 6070 h 10000"/>
                <a:gd name="connsiteX62" fmla="*/ 85 w 10000"/>
                <a:gd name="connsiteY62" fmla="*/ 6051 h 10000"/>
                <a:gd name="connsiteX63" fmla="*/ 12 w 10000"/>
                <a:gd name="connsiteY63" fmla="*/ 6168 h 10000"/>
                <a:gd name="connsiteX64" fmla="*/ 36 w 10000"/>
                <a:gd name="connsiteY64" fmla="*/ 6479 h 10000"/>
                <a:gd name="connsiteX65" fmla="*/ 72 w 10000"/>
                <a:gd name="connsiteY65" fmla="*/ 6615 h 10000"/>
                <a:gd name="connsiteX66" fmla="*/ 72 w 10000"/>
                <a:gd name="connsiteY66" fmla="*/ 6771 h 10000"/>
                <a:gd name="connsiteX67" fmla="*/ 72 w 10000"/>
                <a:gd name="connsiteY67" fmla="*/ 7023 h 10000"/>
                <a:gd name="connsiteX68" fmla="*/ 60 w 10000"/>
                <a:gd name="connsiteY68" fmla="*/ 7219 h 10000"/>
                <a:gd name="connsiteX69" fmla="*/ 36 w 10000"/>
                <a:gd name="connsiteY69" fmla="*/ 7432 h 10000"/>
                <a:gd name="connsiteX70" fmla="*/ 12 w 10000"/>
                <a:gd name="connsiteY70" fmla="*/ 7685 h 10000"/>
                <a:gd name="connsiteX71" fmla="*/ 0 w 10000"/>
                <a:gd name="connsiteY71" fmla="*/ 7822 h 10000"/>
                <a:gd name="connsiteX72" fmla="*/ 12 w 10000"/>
                <a:gd name="connsiteY72" fmla="*/ 7996 h 10000"/>
                <a:gd name="connsiteX73" fmla="*/ 0 w 10000"/>
                <a:gd name="connsiteY73" fmla="*/ 8230 h 10000"/>
                <a:gd name="connsiteX74" fmla="*/ 0 w 10000"/>
                <a:gd name="connsiteY74" fmla="*/ 8385 h 10000"/>
                <a:gd name="connsiteX75" fmla="*/ 0 w 10000"/>
                <a:gd name="connsiteY75" fmla="*/ 8579 h 10000"/>
                <a:gd name="connsiteX76" fmla="*/ 48 w 10000"/>
                <a:gd name="connsiteY76" fmla="*/ 8833 h 10000"/>
                <a:gd name="connsiteX77" fmla="*/ 97 w 10000"/>
                <a:gd name="connsiteY77" fmla="*/ 8988 h 10000"/>
                <a:gd name="connsiteX78" fmla="*/ 193 w 10000"/>
                <a:gd name="connsiteY78" fmla="*/ 9144 h 10000"/>
                <a:gd name="connsiteX79" fmla="*/ 277 w 10000"/>
                <a:gd name="connsiteY79" fmla="*/ 9203 h 10000"/>
                <a:gd name="connsiteX80" fmla="*/ 374 w 10000"/>
                <a:gd name="connsiteY80" fmla="*/ 9223 h 10000"/>
                <a:gd name="connsiteX81" fmla="*/ 469 w 10000"/>
                <a:gd name="connsiteY81" fmla="*/ 9260 h 10000"/>
                <a:gd name="connsiteX82" fmla="*/ 554 w 10000"/>
                <a:gd name="connsiteY82" fmla="*/ 9319 h 10000"/>
                <a:gd name="connsiteX83" fmla="*/ 650 w 10000"/>
                <a:gd name="connsiteY83" fmla="*/ 9456 h 10000"/>
                <a:gd name="connsiteX84" fmla="*/ 771 w 10000"/>
                <a:gd name="connsiteY84" fmla="*/ 9591 h 10000"/>
                <a:gd name="connsiteX85" fmla="*/ 842 w 10000"/>
                <a:gd name="connsiteY85" fmla="*/ 9669 h 10000"/>
                <a:gd name="connsiteX86" fmla="*/ 939 w 10000"/>
                <a:gd name="connsiteY86" fmla="*/ 9669 h 10000"/>
                <a:gd name="connsiteX87" fmla="*/ 1095 w 10000"/>
                <a:gd name="connsiteY87" fmla="*/ 9611 h 10000"/>
                <a:gd name="connsiteX88" fmla="*/ 1192 w 10000"/>
                <a:gd name="connsiteY88" fmla="*/ 9534 h 10000"/>
                <a:gd name="connsiteX89" fmla="*/ 1300 w 10000"/>
                <a:gd name="connsiteY89" fmla="*/ 9534 h 10000"/>
                <a:gd name="connsiteX90" fmla="*/ 1444 w 10000"/>
                <a:gd name="connsiteY90" fmla="*/ 9534 h 10000"/>
                <a:gd name="connsiteX91" fmla="*/ 1601 w 10000"/>
                <a:gd name="connsiteY91" fmla="*/ 9514 h 10000"/>
                <a:gd name="connsiteX92" fmla="*/ 1697 w 10000"/>
                <a:gd name="connsiteY92" fmla="*/ 9514 h 10000"/>
                <a:gd name="connsiteX93" fmla="*/ 1806 w 10000"/>
                <a:gd name="connsiteY93" fmla="*/ 9534 h 10000"/>
                <a:gd name="connsiteX94" fmla="*/ 1950 w 10000"/>
                <a:gd name="connsiteY94" fmla="*/ 9553 h 10000"/>
                <a:gd name="connsiteX95" fmla="*/ 2034 w 10000"/>
                <a:gd name="connsiteY95" fmla="*/ 9591 h 10000"/>
                <a:gd name="connsiteX96" fmla="*/ 2154 w 10000"/>
                <a:gd name="connsiteY96" fmla="*/ 9611 h 10000"/>
                <a:gd name="connsiteX97" fmla="*/ 2274 w 10000"/>
                <a:gd name="connsiteY97" fmla="*/ 9611 h 10000"/>
                <a:gd name="connsiteX98" fmla="*/ 2359 w 10000"/>
                <a:gd name="connsiteY98" fmla="*/ 9553 h 10000"/>
                <a:gd name="connsiteX99" fmla="*/ 2479 w 10000"/>
                <a:gd name="connsiteY99" fmla="*/ 9534 h 10000"/>
                <a:gd name="connsiteX100" fmla="*/ 2624 w 10000"/>
                <a:gd name="connsiteY100" fmla="*/ 9456 h 10000"/>
                <a:gd name="connsiteX101" fmla="*/ 2720 w 10000"/>
                <a:gd name="connsiteY101" fmla="*/ 9456 h 10000"/>
                <a:gd name="connsiteX102" fmla="*/ 2876 w 10000"/>
                <a:gd name="connsiteY102" fmla="*/ 9456 h 10000"/>
                <a:gd name="connsiteX103" fmla="*/ 2997 w 10000"/>
                <a:gd name="connsiteY103" fmla="*/ 9514 h 10000"/>
                <a:gd name="connsiteX104" fmla="*/ 3117 w 10000"/>
                <a:gd name="connsiteY104" fmla="*/ 9534 h 10000"/>
                <a:gd name="connsiteX105" fmla="*/ 3273 w 10000"/>
                <a:gd name="connsiteY105" fmla="*/ 9534 h 10000"/>
                <a:gd name="connsiteX106" fmla="*/ 3394 w 10000"/>
                <a:gd name="connsiteY106" fmla="*/ 9475 h 10000"/>
                <a:gd name="connsiteX107" fmla="*/ 3562 w 10000"/>
                <a:gd name="connsiteY107" fmla="*/ 9358 h 10000"/>
                <a:gd name="connsiteX108" fmla="*/ 3694 w 10000"/>
                <a:gd name="connsiteY108" fmla="*/ 9241 h 10000"/>
                <a:gd name="connsiteX109" fmla="*/ 3827 w 10000"/>
                <a:gd name="connsiteY109" fmla="*/ 9086 h 10000"/>
                <a:gd name="connsiteX110" fmla="*/ 3911 w 10000"/>
                <a:gd name="connsiteY110" fmla="*/ 9008 h 10000"/>
                <a:gd name="connsiteX111" fmla="*/ 4068 w 10000"/>
                <a:gd name="connsiteY111" fmla="*/ 8833 h 10000"/>
                <a:gd name="connsiteX112" fmla="*/ 4164 w 10000"/>
                <a:gd name="connsiteY112" fmla="*/ 8775 h 10000"/>
                <a:gd name="connsiteX113" fmla="*/ 4272 w 10000"/>
                <a:gd name="connsiteY113" fmla="*/ 8814 h 10000"/>
                <a:gd name="connsiteX114" fmla="*/ 4380 w 10000"/>
                <a:gd name="connsiteY114" fmla="*/ 8853 h 10000"/>
                <a:gd name="connsiteX115" fmla="*/ 4537 w 10000"/>
                <a:gd name="connsiteY115" fmla="*/ 8910 h 10000"/>
                <a:gd name="connsiteX116" fmla="*/ 4657 w 10000"/>
                <a:gd name="connsiteY116" fmla="*/ 8949 h 10000"/>
                <a:gd name="connsiteX117" fmla="*/ 4753 w 10000"/>
                <a:gd name="connsiteY117" fmla="*/ 8949 h 10000"/>
                <a:gd name="connsiteX118" fmla="*/ 4862 w 10000"/>
                <a:gd name="connsiteY118" fmla="*/ 8930 h 10000"/>
                <a:gd name="connsiteX119" fmla="*/ 4946 w 10000"/>
                <a:gd name="connsiteY119" fmla="*/ 8930 h 10000"/>
                <a:gd name="connsiteX120" fmla="*/ 5030 w 10000"/>
                <a:gd name="connsiteY120" fmla="*/ 8949 h 10000"/>
                <a:gd name="connsiteX121" fmla="*/ 5103 w 10000"/>
                <a:gd name="connsiteY121" fmla="*/ 8969 h 10000"/>
                <a:gd name="connsiteX122" fmla="*/ 5211 w 10000"/>
                <a:gd name="connsiteY122" fmla="*/ 9008 h 10000"/>
                <a:gd name="connsiteX123" fmla="*/ 5367 w 10000"/>
                <a:gd name="connsiteY123" fmla="*/ 9008 h 10000"/>
                <a:gd name="connsiteX124" fmla="*/ 5512 w 10000"/>
                <a:gd name="connsiteY124" fmla="*/ 9027 h 10000"/>
                <a:gd name="connsiteX125" fmla="*/ 5608 w 10000"/>
                <a:gd name="connsiteY125" fmla="*/ 9125 h 10000"/>
                <a:gd name="connsiteX126" fmla="*/ 5764 w 10000"/>
                <a:gd name="connsiteY126" fmla="*/ 9125 h 10000"/>
                <a:gd name="connsiteX127" fmla="*/ 5885 w 10000"/>
                <a:gd name="connsiteY127" fmla="*/ 9125 h 10000"/>
                <a:gd name="connsiteX128" fmla="*/ 6041 w 10000"/>
                <a:gd name="connsiteY128" fmla="*/ 9144 h 10000"/>
                <a:gd name="connsiteX129" fmla="*/ 6149 w 10000"/>
                <a:gd name="connsiteY129" fmla="*/ 9184 h 10000"/>
                <a:gd name="connsiteX130" fmla="*/ 6221 w 10000"/>
                <a:gd name="connsiteY130" fmla="*/ 9241 h 10000"/>
                <a:gd name="connsiteX131" fmla="*/ 6282 w 10000"/>
                <a:gd name="connsiteY131" fmla="*/ 9339 h 10000"/>
                <a:gd name="connsiteX132" fmla="*/ 6390 w 10000"/>
                <a:gd name="connsiteY132" fmla="*/ 9475 h 10000"/>
                <a:gd name="connsiteX133" fmla="*/ 6498 w 10000"/>
                <a:gd name="connsiteY133" fmla="*/ 9630 h 10000"/>
                <a:gd name="connsiteX134" fmla="*/ 6594 w 10000"/>
                <a:gd name="connsiteY134" fmla="*/ 9708 h 10000"/>
                <a:gd name="connsiteX135" fmla="*/ 6715 w 10000"/>
                <a:gd name="connsiteY135" fmla="*/ 9806 h 10000"/>
                <a:gd name="connsiteX136" fmla="*/ 6811 w 10000"/>
                <a:gd name="connsiteY136" fmla="*/ 9864 h 10000"/>
                <a:gd name="connsiteX137" fmla="*/ 6907 w 10000"/>
                <a:gd name="connsiteY137" fmla="*/ 9922 h 10000"/>
                <a:gd name="connsiteX138" fmla="*/ 7040 w 10000"/>
                <a:gd name="connsiteY138" fmla="*/ 9961 h 10000"/>
                <a:gd name="connsiteX139" fmla="*/ 7172 w 10000"/>
                <a:gd name="connsiteY139" fmla="*/ 9980 h 10000"/>
                <a:gd name="connsiteX140" fmla="*/ 7317 w 10000"/>
                <a:gd name="connsiteY140" fmla="*/ 9980 h 10000"/>
                <a:gd name="connsiteX141" fmla="*/ 7437 w 10000"/>
                <a:gd name="connsiteY141" fmla="*/ 10000 h 10000"/>
                <a:gd name="connsiteX142" fmla="*/ 7569 w 10000"/>
                <a:gd name="connsiteY142" fmla="*/ 9941 h 10000"/>
                <a:gd name="connsiteX143" fmla="*/ 7726 w 10000"/>
                <a:gd name="connsiteY143" fmla="*/ 9902 h 10000"/>
                <a:gd name="connsiteX144" fmla="*/ 7858 w 10000"/>
                <a:gd name="connsiteY144" fmla="*/ 9884 h 10000"/>
                <a:gd name="connsiteX145" fmla="*/ 7966 w 10000"/>
                <a:gd name="connsiteY145" fmla="*/ 9845 h 10000"/>
                <a:gd name="connsiteX146" fmla="*/ 8074 w 10000"/>
                <a:gd name="connsiteY146" fmla="*/ 9786 h 10000"/>
                <a:gd name="connsiteX147" fmla="*/ 8207 w 10000"/>
                <a:gd name="connsiteY147" fmla="*/ 9728 h 10000"/>
                <a:gd name="connsiteX148" fmla="*/ 8327 w 10000"/>
                <a:gd name="connsiteY148" fmla="*/ 9708 h 10000"/>
                <a:gd name="connsiteX149" fmla="*/ 8484 w 10000"/>
                <a:gd name="connsiteY149" fmla="*/ 9611 h 10000"/>
                <a:gd name="connsiteX150" fmla="*/ 8580 w 10000"/>
                <a:gd name="connsiteY150" fmla="*/ 9514 h 10000"/>
                <a:gd name="connsiteX151" fmla="*/ 8712 w 10000"/>
                <a:gd name="connsiteY151" fmla="*/ 9436 h 10000"/>
                <a:gd name="connsiteX152" fmla="*/ 8856 w 10000"/>
                <a:gd name="connsiteY152" fmla="*/ 9319 h 10000"/>
                <a:gd name="connsiteX153" fmla="*/ 9025 w 10000"/>
                <a:gd name="connsiteY153" fmla="*/ 9241 h 10000"/>
                <a:gd name="connsiteX154" fmla="*/ 9133 w 10000"/>
                <a:gd name="connsiteY154" fmla="*/ 9184 h 10000"/>
                <a:gd name="connsiteX155" fmla="*/ 9253 w 10000"/>
                <a:gd name="connsiteY155" fmla="*/ 9086 h 10000"/>
                <a:gd name="connsiteX156" fmla="*/ 9410 w 10000"/>
                <a:gd name="connsiteY156" fmla="*/ 8969 h 10000"/>
                <a:gd name="connsiteX157" fmla="*/ 9494 w 10000"/>
                <a:gd name="connsiteY157" fmla="*/ 8872 h 10000"/>
                <a:gd name="connsiteX158" fmla="*/ 9614 w 10000"/>
                <a:gd name="connsiteY158" fmla="*/ 8794 h 10000"/>
                <a:gd name="connsiteX159" fmla="*/ 9675 w 10000"/>
                <a:gd name="connsiteY159" fmla="*/ 8677 h 10000"/>
                <a:gd name="connsiteX160" fmla="*/ 9747 w 10000"/>
                <a:gd name="connsiteY160" fmla="*/ 8599 h 10000"/>
                <a:gd name="connsiteX161" fmla="*/ 9808 w 10000"/>
                <a:gd name="connsiteY161" fmla="*/ 8463 h 10000"/>
                <a:gd name="connsiteX162" fmla="*/ 9843 w 10000"/>
                <a:gd name="connsiteY162" fmla="*/ 8346 h 10000"/>
                <a:gd name="connsiteX163" fmla="*/ 9867 w 10000"/>
                <a:gd name="connsiteY163" fmla="*/ 8035 h 10000"/>
                <a:gd name="connsiteX164" fmla="*/ 9867 w 10000"/>
                <a:gd name="connsiteY164" fmla="*/ 7880 h 10000"/>
                <a:gd name="connsiteX165" fmla="*/ 9831 w 10000"/>
                <a:gd name="connsiteY165" fmla="*/ 7763 h 10000"/>
                <a:gd name="connsiteX166" fmla="*/ 9819 w 10000"/>
                <a:gd name="connsiteY166" fmla="*/ 7549 h 10000"/>
                <a:gd name="connsiteX167" fmla="*/ 9819 w 10000"/>
                <a:gd name="connsiteY167" fmla="*/ 7432 h 10000"/>
                <a:gd name="connsiteX168" fmla="*/ 9819 w 10000"/>
                <a:gd name="connsiteY168" fmla="*/ 7296 h 10000"/>
                <a:gd name="connsiteX169" fmla="*/ 9843 w 10000"/>
                <a:gd name="connsiteY169" fmla="*/ 7102 h 10000"/>
                <a:gd name="connsiteX170" fmla="*/ 9903 w 10000"/>
                <a:gd name="connsiteY170" fmla="*/ 6907 h 10000"/>
                <a:gd name="connsiteX171" fmla="*/ 9928 w 10000"/>
                <a:gd name="connsiteY171" fmla="*/ 6693 h 10000"/>
                <a:gd name="connsiteX172" fmla="*/ 9940 w 10000"/>
                <a:gd name="connsiteY172" fmla="*/ 6577 h 10000"/>
                <a:gd name="connsiteX173" fmla="*/ 9952 w 10000"/>
                <a:gd name="connsiteY173" fmla="*/ 6401 h 10000"/>
                <a:gd name="connsiteX174" fmla="*/ 9988 w 10000"/>
                <a:gd name="connsiteY174" fmla="*/ 6284 h 10000"/>
                <a:gd name="connsiteX175" fmla="*/ 10000 w 10000"/>
                <a:gd name="connsiteY175" fmla="*/ 6129 h 10000"/>
                <a:gd name="connsiteX176" fmla="*/ 9988 w 10000"/>
                <a:gd name="connsiteY176" fmla="*/ 5953 h 10000"/>
                <a:gd name="connsiteX177" fmla="*/ 9964 w 10000"/>
                <a:gd name="connsiteY177" fmla="*/ 5818 h 10000"/>
                <a:gd name="connsiteX178" fmla="*/ 9928 w 10000"/>
                <a:gd name="connsiteY178" fmla="*/ 5661 h 10000"/>
                <a:gd name="connsiteX179" fmla="*/ 9928 w 10000"/>
                <a:gd name="connsiteY179" fmla="*/ 5526 h 10000"/>
                <a:gd name="connsiteX180" fmla="*/ 9952 w 10000"/>
                <a:gd name="connsiteY180" fmla="*/ 5350 h 10000"/>
                <a:gd name="connsiteX181" fmla="*/ 9964 w 10000"/>
                <a:gd name="connsiteY181" fmla="*/ 5215 h 10000"/>
                <a:gd name="connsiteX182" fmla="*/ 9964 w 10000"/>
                <a:gd name="connsiteY182" fmla="*/ 5059 h 10000"/>
                <a:gd name="connsiteX183" fmla="*/ 9928 w 10000"/>
                <a:gd name="connsiteY183" fmla="*/ 4845 h 10000"/>
                <a:gd name="connsiteX184" fmla="*/ 9903 w 10000"/>
                <a:gd name="connsiteY184" fmla="*/ 4669 h 10000"/>
                <a:gd name="connsiteX185" fmla="*/ 9783 w 10000"/>
                <a:gd name="connsiteY185" fmla="*/ 4456 h 10000"/>
                <a:gd name="connsiteX186" fmla="*/ 9735 w 10000"/>
                <a:gd name="connsiteY186" fmla="*/ 4339 h 10000"/>
                <a:gd name="connsiteX187" fmla="*/ 9651 w 10000"/>
                <a:gd name="connsiteY187" fmla="*/ 4223 h 10000"/>
                <a:gd name="connsiteX188" fmla="*/ 9626 w 10000"/>
                <a:gd name="connsiteY188" fmla="*/ 4066 h 10000"/>
                <a:gd name="connsiteX189" fmla="*/ 9614 w 10000"/>
                <a:gd name="connsiteY189" fmla="*/ 3775 h 10000"/>
                <a:gd name="connsiteX190" fmla="*/ 9591 w 10000"/>
                <a:gd name="connsiteY190" fmla="*/ 3581 h 10000"/>
                <a:gd name="connsiteX191" fmla="*/ 9555 w 10000"/>
                <a:gd name="connsiteY191" fmla="*/ 3307 h 10000"/>
                <a:gd name="connsiteX192" fmla="*/ 9494 w 10000"/>
                <a:gd name="connsiteY192" fmla="*/ 3035 h 10000"/>
                <a:gd name="connsiteX193" fmla="*/ 9446 w 10000"/>
                <a:gd name="connsiteY193" fmla="*/ 2802 h 10000"/>
                <a:gd name="connsiteX194" fmla="*/ 9374 w 10000"/>
                <a:gd name="connsiteY194" fmla="*/ 2530 h 10000"/>
                <a:gd name="connsiteX195" fmla="*/ 9350 w 10000"/>
                <a:gd name="connsiteY195" fmla="*/ 2315 h 10000"/>
                <a:gd name="connsiteX196" fmla="*/ 9302 w 10000"/>
                <a:gd name="connsiteY196" fmla="*/ 2160 h 10000"/>
                <a:gd name="connsiteX197" fmla="*/ 9253 w 10000"/>
                <a:gd name="connsiteY197" fmla="*/ 2023 h 10000"/>
                <a:gd name="connsiteX198" fmla="*/ 9217 w 10000"/>
                <a:gd name="connsiteY198" fmla="*/ 1849 h 10000"/>
                <a:gd name="connsiteX199" fmla="*/ 9182 w 10000"/>
                <a:gd name="connsiteY199" fmla="*/ 1634 h 10000"/>
                <a:gd name="connsiteX200" fmla="*/ 9133 w 10000"/>
                <a:gd name="connsiteY200" fmla="*/ 1440 h 10000"/>
                <a:gd name="connsiteX201" fmla="*/ 9109 w 10000"/>
                <a:gd name="connsiteY201" fmla="*/ 1303 h 10000"/>
                <a:gd name="connsiteX202" fmla="*/ 9085 w 10000"/>
                <a:gd name="connsiteY202" fmla="*/ 1129 h 10000"/>
                <a:gd name="connsiteX203" fmla="*/ 8977 w 10000"/>
                <a:gd name="connsiteY203" fmla="*/ 935 h 10000"/>
                <a:gd name="connsiteX204" fmla="*/ 8905 w 10000"/>
                <a:gd name="connsiteY204" fmla="*/ 915 h 10000"/>
                <a:gd name="connsiteX205" fmla="*/ 8796 w 10000"/>
                <a:gd name="connsiteY205" fmla="*/ 779 h 10000"/>
                <a:gd name="connsiteX206" fmla="*/ 8604 w 10000"/>
                <a:gd name="connsiteY206" fmla="*/ 701 h 10000"/>
                <a:gd name="connsiteX207" fmla="*/ 8532 w 10000"/>
                <a:gd name="connsiteY207" fmla="*/ 604 h 10000"/>
                <a:gd name="connsiteX208" fmla="*/ 8411 w 10000"/>
                <a:gd name="connsiteY208" fmla="*/ 487 h 10000"/>
                <a:gd name="connsiteX209" fmla="*/ 8315 w 10000"/>
                <a:gd name="connsiteY209" fmla="*/ 350 h 10000"/>
                <a:gd name="connsiteX210" fmla="*/ 8171 w 10000"/>
                <a:gd name="connsiteY210" fmla="*/ 254 h 10000"/>
                <a:gd name="connsiteX211" fmla="*/ 8062 w 10000"/>
                <a:gd name="connsiteY211" fmla="*/ 137 h 10000"/>
                <a:gd name="connsiteX212" fmla="*/ 7954 w 10000"/>
                <a:gd name="connsiteY212" fmla="*/ 59 h 10000"/>
                <a:gd name="connsiteX213" fmla="*/ 7858 w 10000"/>
                <a:gd name="connsiteY213" fmla="*/ 20 h 10000"/>
                <a:gd name="connsiteX214" fmla="*/ 7726 w 10000"/>
                <a:gd name="connsiteY214" fmla="*/ 0 h 10000"/>
                <a:gd name="connsiteX215" fmla="*/ 7581 w 10000"/>
                <a:gd name="connsiteY215" fmla="*/ 0 h 10000"/>
                <a:gd name="connsiteX216" fmla="*/ 7473 w 10000"/>
                <a:gd name="connsiteY216" fmla="*/ 0 h 10000"/>
                <a:gd name="connsiteX217" fmla="*/ 7364 w 10000"/>
                <a:gd name="connsiteY217" fmla="*/ 0 h 10000"/>
                <a:gd name="connsiteX218" fmla="*/ 7304 w 10000"/>
                <a:gd name="connsiteY218" fmla="*/ 59 h 10000"/>
                <a:gd name="connsiteX219" fmla="*/ 7124 w 10000"/>
                <a:gd name="connsiteY219" fmla="*/ 98 h 10000"/>
                <a:gd name="connsiteX220" fmla="*/ 7027 w 10000"/>
                <a:gd name="connsiteY220" fmla="*/ 78 h 10000"/>
                <a:gd name="connsiteX221" fmla="*/ 6883 w 10000"/>
                <a:gd name="connsiteY221" fmla="*/ 78 h 10000"/>
                <a:gd name="connsiteX222" fmla="*/ 6799 w 10000"/>
                <a:gd name="connsiteY222" fmla="*/ 137 h 10000"/>
                <a:gd name="connsiteX223" fmla="*/ 6715 w 10000"/>
                <a:gd name="connsiteY223" fmla="*/ 215 h 10000"/>
                <a:gd name="connsiteX224" fmla="*/ 6643 w 10000"/>
                <a:gd name="connsiteY224" fmla="*/ 254 h 10000"/>
                <a:gd name="connsiteX225" fmla="*/ 6570 w 10000"/>
                <a:gd name="connsiteY225" fmla="*/ 350 h 10000"/>
                <a:gd name="connsiteX226" fmla="*/ 6462 w 10000"/>
                <a:gd name="connsiteY226" fmla="*/ 467 h 10000"/>
                <a:gd name="connsiteX227" fmla="*/ 6390 w 10000"/>
                <a:gd name="connsiteY227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747 w 10000"/>
                <a:gd name="connsiteY54" fmla="*/ 5915 h 10000"/>
                <a:gd name="connsiteX55" fmla="*/ 626 w 10000"/>
                <a:gd name="connsiteY55" fmla="*/ 5992 h 10000"/>
                <a:gd name="connsiteX56" fmla="*/ 542 w 10000"/>
                <a:gd name="connsiteY56" fmla="*/ 6051 h 10000"/>
                <a:gd name="connsiteX57" fmla="*/ 398 w 10000"/>
                <a:gd name="connsiteY57" fmla="*/ 5992 h 10000"/>
                <a:gd name="connsiteX58" fmla="*/ 349 w 10000"/>
                <a:gd name="connsiteY58" fmla="*/ 6109 h 10000"/>
                <a:gd name="connsiteX59" fmla="*/ 277 w 10000"/>
                <a:gd name="connsiteY59" fmla="*/ 6129 h 10000"/>
                <a:gd name="connsiteX60" fmla="*/ 157 w 10000"/>
                <a:gd name="connsiteY60" fmla="*/ 6070 h 10000"/>
                <a:gd name="connsiteX61" fmla="*/ 85 w 10000"/>
                <a:gd name="connsiteY61" fmla="*/ 6051 h 10000"/>
                <a:gd name="connsiteX62" fmla="*/ 12 w 10000"/>
                <a:gd name="connsiteY62" fmla="*/ 6168 h 10000"/>
                <a:gd name="connsiteX63" fmla="*/ 36 w 10000"/>
                <a:gd name="connsiteY63" fmla="*/ 6479 h 10000"/>
                <a:gd name="connsiteX64" fmla="*/ 72 w 10000"/>
                <a:gd name="connsiteY64" fmla="*/ 6615 h 10000"/>
                <a:gd name="connsiteX65" fmla="*/ 72 w 10000"/>
                <a:gd name="connsiteY65" fmla="*/ 6771 h 10000"/>
                <a:gd name="connsiteX66" fmla="*/ 72 w 10000"/>
                <a:gd name="connsiteY66" fmla="*/ 7023 h 10000"/>
                <a:gd name="connsiteX67" fmla="*/ 60 w 10000"/>
                <a:gd name="connsiteY67" fmla="*/ 7219 h 10000"/>
                <a:gd name="connsiteX68" fmla="*/ 36 w 10000"/>
                <a:gd name="connsiteY68" fmla="*/ 7432 h 10000"/>
                <a:gd name="connsiteX69" fmla="*/ 12 w 10000"/>
                <a:gd name="connsiteY69" fmla="*/ 7685 h 10000"/>
                <a:gd name="connsiteX70" fmla="*/ 0 w 10000"/>
                <a:gd name="connsiteY70" fmla="*/ 7822 h 10000"/>
                <a:gd name="connsiteX71" fmla="*/ 12 w 10000"/>
                <a:gd name="connsiteY71" fmla="*/ 7996 h 10000"/>
                <a:gd name="connsiteX72" fmla="*/ 0 w 10000"/>
                <a:gd name="connsiteY72" fmla="*/ 8230 h 10000"/>
                <a:gd name="connsiteX73" fmla="*/ 0 w 10000"/>
                <a:gd name="connsiteY73" fmla="*/ 8385 h 10000"/>
                <a:gd name="connsiteX74" fmla="*/ 0 w 10000"/>
                <a:gd name="connsiteY74" fmla="*/ 8579 h 10000"/>
                <a:gd name="connsiteX75" fmla="*/ 48 w 10000"/>
                <a:gd name="connsiteY75" fmla="*/ 8833 h 10000"/>
                <a:gd name="connsiteX76" fmla="*/ 97 w 10000"/>
                <a:gd name="connsiteY76" fmla="*/ 8988 h 10000"/>
                <a:gd name="connsiteX77" fmla="*/ 193 w 10000"/>
                <a:gd name="connsiteY77" fmla="*/ 9144 h 10000"/>
                <a:gd name="connsiteX78" fmla="*/ 277 w 10000"/>
                <a:gd name="connsiteY78" fmla="*/ 9203 h 10000"/>
                <a:gd name="connsiteX79" fmla="*/ 374 w 10000"/>
                <a:gd name="connsiteY79" fmla="*/ 9223 h 10000"/>
                <a:gd name="connsiteX80" fmla="*/ 469 w 10000"/>
                <a:gd name="connsiteY80" fmla="*/ 9260 h 10000"/>
                <a:gd name="connsiteX81" fmla="*/ 554 w 10000"/>
                <a:gd name="connsiteY81" fmla="*/ 9319 h 10000"/>
                <a:gd name="connsiteX82" fmla="*/ 650 w 10000"/>
                <a:gd name="connsiteY82" fmla="*/ 9456 h 10000"/>
                <a:gd name="connsiteX83" fmla="*/ 771 w 10000"/>
                <a:gd name="connsiteY83" fmla="*/ 9591 h 10000"/>
                <a:gd name="connsiteX84" fmla="*/ 842 w 10000"/>
                <a:gd name="connsiteY84" fmla="*/ 9669 h 10000"/>
                <a:gd name="connsiteX85" fmla="*/ 939 w 10000"/>
                <a:gd name="connsiteY85" fmla="*/ 9669 h 10000"/>
                <a:gd name="connsiteX86" fmla="*/ 1095 w 10000"/>
                <a:gd name="connsiteY86" fmla="*/ 9611 h 10000"/>
                <a:gd name="connsiteX87" fmla="*/ 1192 w 10000"/>
                <a:gd name="connsiteY87" fmla="*/ 9534 h 10000"/>
                <a:gd name="connsiteX88" fmla="*/ 1300 w 10000"/>
                <a:gd name="connsiteY88" fmla="*/ 9534 h 10000"/>
                <a:gd name="connsiteX89" fmla="*/ 1444 w 10000"/>
                <a:gd name="connsiteY89" fmla="*/ 9534 h 10000"/>
                <a:gd name="connsiteX90" fmla="*/ 1601 w 10000"/>
                <a:gd name="connsiteY90" fmla="*/ 9514 h 10000"/>
                <a:gd name="connsiteX91" fmla="*/ 1697 w 10000"/>
                <a:gd name="connsiteY91" fmla="*/ 9514 h 10000"/>
                <a:gd name="connsiteX92" fmla="*/ 1806 w 10000"/>
                <a:gd name="connsiteY92" fmla="*/ 9534 h 10000"/>
                <a:gd name="connsiteX93" fmla="*/ 1950 w 10000"/>
                <a:gd name="connsiteY93" fmla="*/ 9553 h 10000"/>
                <a:gd name="connsiteX94" fmla="*/ 2034 w 10000"/>
                <a:gd name="connsiteY94" fmla="*/ 9591 h 10000"/>
                <a:gd name="connsiteX95" fmla="*/ 2154 w 10000"/>
                <a:gd name="connsiteY95" fmla="*/ 9611 h 10000"/>
                <a:gd name="connsiteX96" fmla="*/ 2274 w 10000"/>
                <a:gd name="connsiteY96" fmla="*/ 9611 h 10000"/>
                <a:gd name="connsiteX97" fmla="*/ 2359 w 10000"/>
                <a:gd name="connsiteY97" fmla="*/ 9553 h 10000"/>
                <a:gd name="connsiteX98" fmla="*/ 2479 w 10000"/>
                <a:gd name="connsiteY98" fmla="*/ 9534 h 10000"/>
                <a:gd name="connsiteX99" fmla="*/ 2624 w 10000"/>
                <a:gd name="connsiteY99" fmla="*/ 9456 h 10000"/>
                <a:gd name="connsiteX100" fmla="*/ 2720 w 10000"/>
                <a:gd name="connsiteY100" fmla="*/ 9456 h 10000"/>
                <a:gd name="connsiteX101" fmla="*/ 2876 w 10000"/>
                <a:gd name="connsiteY101" fmla="*/ 9456 h 10000"/>
                <a:gd name="connsiteX102" fmla="*/ 2997 w 10000"/>
                <a:gd name="connsiteY102" fmla="*/ 9514 h 10000"/>
                <a:gd name="connsiteX103" fmla="*/ 3117 w 10000"/>
                <a:gd name="connsiteY103" fmla="*/ 9534 h 10000"/>
                <a:gd name="connsiteX104" fmla="*/ 3273 w 10000"/>
                <a:gd name="connsiteY104" fmla="*/ 9534 h 10000"/>
                <a:gd name="connsiteX105" fmla="*/ 3394 w 10000"/>
                <a:gd name="connsiteY105" fmla="*/ 9475 h 10000"/>
                <a:gd name="connsiteX106" fmla="*/ 3562 w 10000"/>
                <a:gd name="connsiteY106" fmla="*/ 9358 h 10000"/>
                <a:gd name="connsiteX107" fmla="*/ 3694 w 10000"/>
                <a:gd name="connsiteY107" fmla="*/ 9241 h 10000"/>
                <a:gd name="connsiteX108" fmla="*/ 3827 w 10000"/>
                <a:gd name="connsiteY108" fmla="*/ 9086 h 10000"/>
                <a:gd name="connsiteX109" fmla="*/ 3911 w 10000"/>
                <a:gd name="connsiteY109" fmla="*/ 9008 h 10000"/>
                <a:gd name="connsiteX110" fmla="*/ 4068 w 10000"/>
                <a:gd name="connsiteY110" fmla="*/ 8833 h 10000"/>
                <a:gd name="connsiteX111" fmla="*/ 4164 w 10000"/>
                <a:gd name="connsiteY111" fmla="*/ 8775 h 10000"/>
                <a:gd name="connsiteX112" fmla="*/ 4272 w 10000"/>
                <a:gd name="connsiteY112" fmla="*/ 8814 h 10000"/>
                <a:gd name="connsiteX113" fmla="*/ 4380 w 10000"/>
                <a:gd name="connsiteY113" fmla="*/ 8853 h 10000"/>
                <a:gd name="connsiteX114" fmla="*/ 4537 w 10000"/>
                <a:gd name="connsiteY114" fmla="*/ 8910 h 10000"/>
                <a:gd name="connsiteX115" fmla="*/ 4657 w 10000"/>
                <a:gd name="connsiteY115" fmla="*/ 8949 h 10000"/>
                <a:gd name="connsiteX116" fmla="*/ 4753 w 10000"/>
                <a:gd name="connsiteY116" fmla="*/ 8949 h 10000"/>
                <a:gd name="connsiteX117" fmla="*/ 4862 w 10000"/>
                <a:gd name="connsiteY117" fmla="*/ 8930 h 10000"/>
                <a:gd name="connsiteX118" fmla="*/ 4946 w 10000"/>
                <a:gd name="connsiteY118" fmla="*/ 8930 h 10000"/>
                <a:gd name="connsiteX119" fmla="*/ 5030 w 10000"/>
                <a:gd name="connsiteY119" fmla="*/ 8949 h 10000"/>
                <a:gd name="connsiteX120" fmla="*/ 5103 w 10000"/>
                <a:gd name="connsiteY120" fmla="*/ 8969 h 10000"/>
                <a:gd name="connsiteX121" fmla="*/ 5211 w 10000"/>
                <a:gd name="connsiteY121" fmla="*/ 9008 h 10000"/>
                <a:gd name="connsiteX122" fmla="*/ 5367 w 10000"/>
                <a:gd name="connsiteY122" fmla="*/ 9008 h 10000"/>
                <a:gd name="connsiteX123" fmla="*/ 5512 w 10000"/>
                <a:gd name="connsiteY123" fmla="*/ 9027 h 10000"/>
                <a:gd name="connsiteX124" fmla="*/ 5608 w 10000"/>
                <a:gd name="connsiteY124" fmla="*/ 9125 h 10000"/>
                <a:gd name="connsiteX125" fmla="*/ 5764 w 10000"/>
                <a:gd name="connsiteY125" fmla="*/ 9125 h 10000"/>
                <a:gd name="connsiteX126" fmla="*/ 5885 w 10000"/>
                <a:gd name="connsiteY126" fmla="*/ 9125 h 10000"/>
                <a:gd name="connsiteX127" fmla="*/ 6041 w 10000"/>
                <a:gd name="connsiteY127" fmla="*/ 9144 h 10000"/>
                <a:gd name="connsiteX128" fmla="*/ 6149 w 10000"/>
                <a:gd name="connsiteY128" fmla="*/ 9184 h 10000"/>
                <a:gd name="connsiteX129" fmla="*/ 6221 w 10000"/>
                <a:gd name="connsiteY129" fmla="*/ 9241 h 10000"/>
                <a:gd name="connsiteX130" fmla="*/ 6282 w 10000"/>
                <a:gd name="connsiteY130" fmla="*/ 9339 h 10000"/>
                <a:gd name="connsiteX131" fmla="*/ 6390 w 10000"/>
                <a:gd name="connsiteY131" fmla="*/ 9475 h 10000"/>
                <a:gd name="connsiteX132" fmla="*/ 6498 w 10000"/>
                <a:gd name="connsiteY132" fmla="*/ 9630 h 10000"/>
                <a:gd name="connsiteX133" fmla="*/ 6594 w 10000"/>
                <a:gd name="connsiteY133" fmla="*/ 9708 h 10000"/>
                <a:gd name="connsiteX134" fmla="*/ 6715 w 10000"/>
                <a:gd name="connsiteY134" fmla="*/ 9806 h 10000"/>
                <a:gd name="connsiteX135" fmla="*/ 6811 w 10000"/>
                <a:gd name="connsiteY135" fmla="*/ 9864 h 10000"/>
                <a:gd name="connsiteX136" fmla="*/ 6907 w 10000"/>
                <a:gd name="connsiteY136" fmla="*/ 9922 h 10000"/>
                <a:gd name="connsiteX137" fmla="*/ 7040 w 10000"/>
                <a:gd name="connsiteY137" fmla="*/ 9961 h 10000"/>
                <a:gd name="connsiteX138" fmla="*/ 7172 w 10000"/>
                <a:gd name="connsiteY138" fmla="*/ 9980 h 10000"/>
                <a:gd name="connsiteX139" fmla="*/ 7317 w 10000"/>
                <a:gd name="connsiteY139" fmla="*/ 9980 h 10000"/>
                <a:gd name="connsiteX140" fmla="*/ 7437 w 10000"/>
                <a:gd name="connsiteY140" fmla="*/ 10000 h 10000"/>
                <a:gd name="connsiteX141" fmla="*/ 7569 w 10000"/>
                <a:gd name="connsiteY141" fmla="*/ 9941 h 10000"/>
                <a:gd name="connsiteX142" fmla="*/ 7726 w 10000"/>
                <a:gd name="connsiteY142" fmla="*/ 9902 h 10000"/>
                <a:gd name="connsiteX143" fmla="*/ 7858 w 10000"/>
                <a:gd name="connsiteY143" fmla="*/ 9884 h 10000"/>
                <a:gd name="connsiteX144" fmla="*/ 7966 w 10000"/>
                <a:gd name="connsiteY144" fmla="*/ 9845 h 10000"/>
                <a:gd name="connsiteX145" fmla="*/ 8074 w 10000"/>
                <a:gd name="connsiteY145" fmla="*/ 9786 h 10000"/>
                <a:gd name="connsiteX146" fmla="*/ 8207 w 10000"/>
                <a:gd name="connsiteY146" fmla="*/ 9728 h 10000"/>
                <a:gd name="connsiteX147" fmla="*/ 8327 w 10000"/>
                <a:gd name="connsiteY147" fmla="*/ 9708 h 10000"/>
                <a:gd name="connsiteX148" fmla="*/ 8484 w 10000"/>
                <a:gd name="connsiteY148" fmla="*/ 9611 h 10000"/>
                <a:gd name="connsiteX149" fmla="*/ 8580 w 10000"/>
                <a:gd name="connsiteY149" fmla="*/ 9514 h 10000"/>
                <a:gd name="connsiteX150" fmla="*/ 8712 w 10000"/>
                <a:gd name="connsiteY150" fmla="*/ 9436 h 10000"/>
                <a:gd name="connsiteX151" fmla="*/ 8856 w 10000"/>
                <a:gd name="connsiteY151" fmla="*/ 9319 h 10000"/>
                <a:gd name="connsiteX152" fmla="*/ 9025 w 10000"/>
                <a:gd name="connsiteY152" fmla="*/ 9241 h 10000"/>
                <a:gd name="connsiteX153" fmla="*/ 9133 w 10000"/>
                <a:gd name="connsiteY153" fmla="*/ 9184 h 10000"/>
                <a:gd name="connsiteX154" fmla="*/ 9253 w 10000"/>
                <a:gd name="connsiteY154" fmla="*/ 9086 h 10000"/>
                <a:gd name="connsiteX155" fmla="*/ 9410 w 10000"/>
                <a:gd name="connsiteY155" fmla="*/ 8969 h 10000"/>
                <a:gd name="connsiteX156" fmla="*/ 9494 w 10000"/>
                <a:gd name="connsiteY156" fmla="*/ 8872 h 10000"/>
                <a:gd name="connsiteX157" fmla="*/ 9614 w 10000"/>
                <a:gd name="connsiteY157" fmla="*/ 8794 h 10000"/>
                <a:gd name="connsiteX158" fmla="*/ 9675 w 10000"/>
                <a:gd name="connsiteY158" fmla="*/ 8677 h 10000"/>
                <a:gd name="connsiteX159" fmla="*/ 9747 w 10000"/>
                <a:gd name="connsiteY159" fmla="*/ 8599 h 10000"/>
                <a:gd name="connsiteX160" fmla="*/ 9808 w 10000"/>
                <a:gd name="connsiteY160" fmla="*/ 8463 h 10000"/>
                <a:gd name="connsiteX161" fmla="*/ 9843 w 10000"/>
                <a:gd name="connsiteY161" fmla="*/ 8346 h 10000"/>
                <a:gd name="connsiteX162" fmla="*/ 9867 w 10000"/>
                <a:gd name="connsiteY162" fmla="*/ 8035 h 10000"/>
                <a:gd name="connsiteX163" fmla="*/ 9867 w 10000"/>
                <a:gd name="connsiteY163" fmla="*/ 7880 h 10000"/>
                <a:gd name="connsiteX164" fmla="*/ 9831 w 10000"/>
                <a:gd name="connsiteY164" fmla="*/ 7763 h 10000"/>
                <a:gd name="connsiteX165" fmla="*/ 9819 w 10000"/>
                <a:gd name="connsiteY165" fmla="*/ 7549 h 10000"/>
                <a:gd name="connsiteX166" fmla="*/ 9819 w 10000"/>
                <a:gd name="connsiteY166" fmla="*/ 7432 h 10000"/>
                <a:gd name="connsiteX167" fmla="*/ 9819 w 10000"/>
                <a:gd name="connsiteY167" fmla="*/ 7296 h 10000"/>
                <a:gd name="connsiteX168" fmla="*/ 9843 w 10000"/>
                <a:gd name="connsiteY168" fmla="*/ 7102 h 10000"/>
                <a:gd name="connsiteX169" fmla="*/ 9903 w 10000"/>
                <a:gd name="connsiteY169" fmla="*/ 6907 h 10000"/>
                <a:gd name="connsiteX170" fmla="*/ 9928 w 10000"/>
                <a:gd name="connsiteY170" fmla="*/ 6693 h 10000"/>
                <a:gd name="connsiteX171" fmla="*/ 9940 w 10000"/>
                <a:gd name="connsiteY171" fmla="*/ 6577 h 10000"/>
                <a:gd name="connsiteX172" fmla="*/ 9952 w 10000"/>
                <a:gd name="connsiteY172" fmla="*/ 6401 h 10000"/>
                <a:gd name="connsiteX173" fmla="*/ 9988 w 10000"/>
                <a:gd name="connsiteY173" fmla="*/ 6284 h 10000"/>
                <a:gd name="connsiteX174" fmla="*/ 10000 w 10000"/>
                <a:gd name="connsiteY174" fmla="*/ 6129 h 10000"/>
                <a:gd name="connsiteX175" fmla="*/ 9988 w 10000"/>
                <a:gd name="connsiteY175" fmla="*/ 5953 h 10000"/>
                <a:gd name="connsiteX176" fmla="*/ 9964 w 10000"/>
                <a:gd name="connsiteY176" fmla="*/ 5818 h 10000"/>
                <a:gd name="connsiteX177" fmla="*/ 9928 w 10000"/>
                <a:gd name="connsiteY177" fmla="*/ 5661 h 10000"/>
                <a:gd name="connsiteX178" fmla="*/ 9928 w 10000"/>
                <a:gd name="connsiteY178" fmla="*/ 5526 h 10000"/>
                <a:gd name="connsiteX179" fmla="*/ 9952 w 10000"/>
                <a:gd name="connsiteY179" fmla="*/ 5350 h 10000"/>
                <a:gd name="connsiteX180" fmla="*/ 9964 w 10000"/>
                <a:gd name="connsiteY180" fmla="*/ 5215 h 10000"/>
                <a:gd name="connsiteX181" fmla="*/ 9964 w 10000"/>
                <a:gd name="connsiteY181" fmla="*/ 5059 h 10000"/>
                <a:gd name="connsiteX182" fmla="*/ 9928 w 10000"/>
                <a:gd name="connsiteY182" fmla="*/ 4845 h 10000"/>
                <a:gd name="connsiteX183" fmla="*/ 9903 w 10000"/>
                <a:gd name="connsiteY183" fmla="*/ 4669 h 10000"/>
                <a:gd name="connsiteX184" fmla="*/ 9783 w 10000"/>
                <a:gd name="connsiteY184" fmla="*/ 4456 h 10000"/>
                <a:gd name="connsiteX185" fmla="*/ 9735 w 10000"/>
                <a:gd name="connsiteY185" fmla="*/ 4339 h 10000"/>
                <a:gd name="connsiteX186" fmla="*/ 9651 w 10000"/>
                <a:gd name="connsiteY186" fmla="*/ 4223 h 10000"/>
                <a:gd name="connsiteX187" fmla="*/ 9626 w 10000"/>
                <a:gd name="connsiteY187" fmla="*/ 4066 h 10000"/>
                <a:gd name="connsiteX188" fmla="*/ 9614 w 10000"/>
                <a:gd name="connsiteY188" fmla="*/ 3775 h 10000"/>
                <a:gd name="connsiteX189" fmla="*/ 9591 w 10000"/>
                <a:gd name="connsiteY189" fmla="*/ 3581 h 10000"/>
                <a:gd name="connsiteX190" fmla="*/ 9555 w 10000"/>
                <a:gd name="connsiteY190" fmla="*/ 3307 h 10000"/>
                <a:gd name="connsiteX191" fmla="*/ 9494 w 10000"/>
                <a:gd name="connsiteY191" fmla="*/ 3035 h 10000"/>
                <a:gd name="connsiteX192" fmla="*/ 9446 w 10000"/>
                <a:gd name="connsiteY192" fmla="*/ 2802 h 10000"/>
                <a:gd name="connsiteX193" fmla="*/ 9374 w 10000"/>
                <a:gd name="connsiteY193" fmla="*/ 2530 h 10000"/>
                <a:gd name="connsiteX194" fmla="*/ 9350 w 10000"/>
                <a:gd name="connsiteY194" fmla="*/ 2315 h 10000"/>
                <a:gd name="connsiteX195" fmla="*/ 9302 w 10000"/>
                <a:gd name="connsiteY195" fmla="*/ 2160 h 10000"/>
                <a:gd name="connsiteX196" fmla="*/ 9253 w 10000"/>
                <a:gd name="connsiteY196" fmla="*/ 2023 h 10000"/>
                <a:gd name="connsiteX197" fmla="*/ 9217 w 10000"/>
                <a:gd name="connsiteY197" fmla="*/ 1849 h 10000"/>
                <a:gd name="connsiteX198" fmla="*/ 9182 w 10000"/>
                <a:gd name="connsiteY198" fmla="*/ 1634 h 10000"/>
                <a:gd name="connsiteX199" fmla="*/ 9133 w 10000"/>
                <a:gd name="connsiteY199" fmla="*/ 1440 h 10000"/>
                <a:gd name="connsiteX200" fmla="*/ 9109 w 10000"/>
                <a:gd name="connsiteY200" fmla="*/ 1303 h 10000"/>
                <a:gd name="connsiteX201" fmla="*/ 9085 w 10000"/>
                <a:gd name="connsiteY201" fmla="*/ 1129 h 10000"/>
                <a:gd name="connsiteX202" fmla="*/ 8977 w 10000"/>
                <a:gd name="connsiteY202" fmla="*/ 935 h 10000"/>
                <a:gd name="connsiteX203" fmla="*/ 8905 w 10000"/>
                <a:gd name="connsiteY203" fmla="*/ 915 h 10000"/>
                <a:gd name="connsiteX204" fmla="*/ 8796 w 10000"/>
                <a:gd name="connsiteY204" fmla="*/ 779 h 10000"/>
                <a:gd name="connsiteX205" fmla="*/ 8604 w 10000"/>
                <a:gd name="connsiteY205" fmla="*/ 701 h 10000"/>
                <a:gd name="connsiteX206" fmla="*/ 8532 w 10000"/>
                <a:gd name="connsiteY206" fmla="*/ 604 h 10000"/>
                <a:gd name="connsiteX207" fmla="*/ 8411 w 10000"/>
                <a:gd name="connsiteY207" fmla="*/ 487 h 10000"/>
                <a:gd name="connsiteX208" fmla="*/ 8315 w 10000"/>
                <a:gd name="connsiteY208" fmla="*/ 350 h 10000"/>
                <a:gd name="connsiteX209" fmla="*/ 8171 w 10000"/>
                <a:gd name="connsiteY209" fmla="*/ 254 h 10000"/>
                <a:gd name="connsiteX210" fmla="*/ 8062 w 10000"/>
                <a:gd name="connsiteY210" fmla="*/ 137 h 10000"/>
                <a:gd name="connsiteX211" fmla="*/ 7954 w 10000"/>
                <a:gd name="connsiteY211" fmla="*/ 59 h 10000"/>
                <a:gd name="connsiteX212" fmla="*/ 7858 w 10000"/>
                <a:gd name="connsiteY212" fmla="*/ 20 h 10000"/>
                <a:gd name="connsiteX213" fmla="*/ 7726 w 10000"/>
                <a:gd name="connsiteY213" fmla="*/ 0 h 10000"/>
                <a:gd name="connsiteX214" fmla="*/ 7581 w 10000"/>
                <a:gd name="connsiteY214" fmla="*/ 0 h 10000"/>
                <a:gd name="connsiteX215" fmla="*/ 7473 w 10000"/>
                <a:gd name="connsiteY215" fmla="*/ 0 h 10000"/>
                <a:gd name="connsiteX216" fmla="*/ 7364 w 10000"/>
                <a:gd name="connsiteY216" fmla="*/ 0 h 10000"/>
                <a:gd name="connsiteX217" fmla="*/ 7304 w 10000"/>
                <a:gd name="connsiteY217" fmla="*/ 59 h 10000"/>
                <a:gd name="connsiteX218" fmla="*/ 7124 w 10000"/>
                <a:gd name="connsiteY218" fmla="*/ 98 h 10000"/>
                <a:gd name="connsiteX219" fmla="*/ 7027 w 10000"/>
                <a:gd name="connsiteY219" fmla="*/ 78 h 10000"/>
                <a:gd name="connsiteX220" fmla="*/ 6883 w 10000"/>
                <a:gd name="connsiteY220" fmla="*/ 78 h 10000"/>
                <a:gd name="connsiteX221" fmla="*/ 6799 w 10000"/>
                <a:gd name="connsiteY221" fmla="*/ 137 h 10000"/>
                <a:gd name="connsiteX222" fmla="*/ 6715 w 10000"/>
                <a:gd name="connsiteY222" fmla="*/ 215 h 10000"/>
                <a:gd name="connsiteX223" fmla="*/ 6643 w 10000"/>
                <a:gd name="connsiteY223" fmla="*/ 254 h 10000"/>
                <a:gd name="connsiteX224" fmla="*/ 6570 w 10000"/>
                <a:gd name="connsiteY224" fmla="*/ 350 h 10000"/>
                <a:gd name="connsiteX225" fmla="*/ 6462 w 10000"/>
                <a:gd name="connsiteY225" fmla="*/ 467 h 10000"/>
                <a:gd name="connsiteX226" fmla="*/ 6390 w 10000"/>
                <a:gd name="connsiteY226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626 w 10000"/>
                <a:gd name="connsiteY54" fmla="*/ 5992 h 10000"/>
                <a:gd name="connsiteX55" fmla="*/ 542 w 10000"/>
                <a:gd name="connsiteY55" fmla="*/ 6051 h 10000"/>
                <a:gd name="connsiteX56" fmla="*/ 398 w 10000"/>
                <a:gd name="connsiteY56" fmla="*/ 5992 h 10000"/>
                <a:gd name="connsiteX57" fmla="*/ 349 w 10000"/>
                <a:gd name="connsiteY57" fmla="*/ 6109 h 10000"/>
                <a:gd name="connsiteX58" fmla="*/ 277 w 10000"/>
                <a:gd name="connsiteY58" fmla="*/ 6129 h 10000"/>
                <a:gd name="connsiteX59" fmla="*/ 157 w 10000"/>
                <a:gd name="connsiteY59" fmla="*/ 6070 h 10000"/>
                <a:gd name="connsiteX60" fmla="*/ 85 w 10000"/>
                <a:gd name="connsiteY60" fmla="*/ 6051 h 10000"/>
                <a:gd name="connsiteX61" fmla="*/ 12 w 10000"/>
                <a:gd name="connsiteY61" fmla="*/ 6168 h 10000"/>
                <a:gd name="connsiteX62" fmla="*/ 36 w 10000"/>
                <a:gd name="connsiteY62" fmla="*/ 6479 h 10000"/>
                <a:gd name="connsiteX63" fmla="*/ 72 w 10000"/>
                <a:gd name="connsiteY63" fmla="*/ 6615 h 10000"/>
                <a:gd name="connsiteX64" fmla="*/ 72 w 10000"/>
                <a:gd name="connsiteY64" fmla="*/ 6771 h 10000"/>
                <a:gd name="connsiteX65" fmla="*/ 72 w 10000"/>
                <a:gd name="connsiteY65" fmla="*/ 7023 h 10000"/>
                <a:gd name="connsiteX66" fmla="*/ 60 w 10000"/>
                <a:gd name="connsiteY66" fmla="*/ 7219 h 10000"/>
                <a:gd name="connsiteX67" fmla="*/ 36 w 10000"/>
                <a:gd name="connsiteY67" fmla="*/ 7432 h 10000"/>
                <a:gd name="connsiteX68" fmla="*/ 12 w 10000"/>
                <a:gd name="connsiteY68" fmla="*/ 7685 h 10000"/>
                <a:gd name="connsiteX69" fmla="*/ 0 w 10000"/>
                <a:gd name="connsiteY69" fmla="*/ 7822 h 10000"/>
                <a:gd name="connsiteX70" fmla="*/ 12 w 10000"/>
                <a:gd name="connsiteY70" fmla="*/ 7996 h 10000"/>
                <a:gd name="connsiteX71" fmla="*/ 0 w 10000"/>
                <a:gd name="connsiteY71" fmla="*/ 8230 h 10000"/>
                <a:gd name="connsiteX72" fmla="*/ 0 w 10000"/>
                <a:gd name="connsiteY72" fmla="*/ 8385 h 10000"/>
                <a:gd name="connsiteX73" fmla="*/ 0 w 10000"/>
                <a:gd name="connsiteY73" fmla="*/ 8579 h 10000"/>
                <a:gd name="connsiteX74" fmla="*/ 48 w 10000"/>
                <a:gd name="connsiteY74" fmla="*/ 8833 h 10000"/>
                <a:gd name="connsiteX75" fmla="*/ 97 w 10000"/>
                <a:gd name="connsiteY75" fmla="*/ 8988 h 10000"/>
                <a:gd name="connsiteX76" fmla="*/ 193 w 10000"/>
                <a:gd name="connsiteY76" fmla="*/ 9144 h 10000"/>
                <a:gd name="connsiteX77" fmla="*/ 277 w 10000"/>
                <a:gd name="connsiteY77" fmla="*/ 9203 h 10000"/>
                <a:gd name="connsiteX78" fmla="*/ 374 w 10000"/>
                <a:gd name="connsiteY78" fmla="*/ 9223 h 10000"/>
                <a:gd name="connsiteX79" fmla="*/ 469 w 10000"/>
                <a:gd name="connsiteY79" fmla="*/ 9260 h 10000"/>
                <a:gd name="connsiteX80" fmla="*/ 554 w 10000"/>
                <a:gd name="connsiteY80" fmla="*/ 9319 h 10000"/>
                <a:gd name="connsiteX81" fmla="*/ 650 w 10000"/>
                <a:gd name="connsiteY81" fmla="*/ 9456 h 10000"/>
                <a:gd name="connsiteX82" fmla="*/ 771 w 10000"/>
                <a:gd name="connsiteY82" fmla="*/ 9591 h 10000"/>
                <a:gd name="connsiteX83" fmla="*/ 842 w 10000"/>
                <a:gd name="connsiteY83" fmla="*/ 9669 h 10000"/>
                <a:gd name="connsiteX84" fmla="*/ 939 w 10000"/>
                <a:gd name="connsiteY84" fmla="*/ 9669 h 10000"/>
                <a:gd name="connsiteX85" fmla="*/ 1095 w 10000"/>
                <a:gd name="connsiteY85" fmla="*/ 9611 h 10000"/>
                <a:gd name="connsiteX86" fmla="*/ 1192 w 10000"/>
                <a:gd name="connsiteY86" fmla="*/ 9534 h 10000"/>
                <a:gd name="connsiteX87" fmla="*/ 1300 w 10000"/>
                <a:gd name="connsiteY87" fmla="*/ 9534 h 10000"/>
                <a:gd name="connsiteX88" fmla="*/ 1444 w 10000"/>
                <a:gd name="connsiteY88" fmla="*/ 9534 h 10000"/>
                <a:gd name="connsiteX89" fmla="*/ 1601 w 10000"/>
                <a:gd name="connsiteY89" fmla="*/ 9514 h 10000"/>
                <a:gd name="connsiteX90" fmla="*/ 1697 w 10000"/>
                <a:gd name="connsiteY90" fmla="*/ 9514 h 10000"/>
                <a:gd name="connsiteX91" fmla="*/ 1806 w 10000"/>
                <a:gd name="connsiteY91" fmla="*/ 9534 h 10000"/>
                <a:gd name="connsiteX92" fmla="*/ 1950 w 10000"/>
                <a:gd name="connsiteY92" fmla="*/ 9553 h 10000"/>
                <a:gd name="connsiteX93" fmla="*/ 2034 w 10000"/>
                <a:gd name="connsiteY93" fmla="*/ 9591 h 10000"/>
                <a:gd name="connsiteX94" fmla="*/ 2154 w 10000"/>
                <a:gd name="connsiteY94" fmla="*/ 9611 h 10000"/>
                <a:gd name="connsiteX95" fmla="*/ 2274 w 10000"/>
                <a:gd name="connsiteY95" fmla="*/ 9611 h 10000"/>
                <a:gd name="connsiteX96" fmla="*/ 2359 w 10000"/>
                <a:gd name="connsiteY96" fmla="*/ 9553 h 10000"/>
                <a:gd name="connsiteX97" fmla="*/ 2479 w 10000"/>
                <a:gd name="connsiteY97" fmla="*/ 9534 h 10000"/>
                <a:gd name="connsiteX98" fmla="*/ 2624 w 10000"/>
                <a:gd name="connsiteY98" fmla="*/ 9456 h 10000"/>
                <a:gd name="connsiteX99" fmla="*/ 2720 w 10000"/>
                <a:gd name="connsiteY99" fmla="*/ 9456 h 10000"/>
                <a:gd name="connsiteX100" fmla="*/ 2876 w 10000"/>
                <a:gd name="connsiteY100" fmla="*/ 9456 h 10000"/>
                <a:gd name="connsiteX101" fmla="*/ 2997 w 10000"/>
                <a:gd name="connsiteY101" fmla="*/ 9514 h 10000"/>
                <a:gd name="connsiteX102" fmla="*/ 3117 w 10000"/>
                <a:gd name="connsiteY102" fmla="*/ 9534 h 10000"/>
                <a:gd name="connsiteX103" fmla="*/ 3273 w 10000"/>
                <a:gd name="connsiteY103" fmla="*/ 9534 h 10000"/>
                <a:gd name="connsiteX104" fmla="*/ 3394 w 10000"/>
                <a:gd name="connsiteY104" fmla="*/ 9475 h 10000"/>
                <a:gd name="connsiteX105" fmla="*/ 3562 w 10000"/>
                <a:gd name="connsiteY105" fmla="*/ 9358 h 10000"/>
                <a:gd name="connsiteX106" fmla="*/ 3694 w 10000"/>
                <a:gd name="connsiteY106" fmla="*/ 9241 h 10000"/>
                <a:gd name="connsiteX107" fmla="*/ 3827 w 10000"/>
                <a:gd name="connsiteY107" fmla="*/ 9086 h 10000"/>
                <a:gd name="connsiteX108" fmla="*/ 3911 w 10000"/>
                <a:gd name="connsiteY108" fmla="*/ 9008 h 10000"/>
                <a:gd name="connsiteX109" fmla="*/ 4068 w 10000"/>
                <a:gd name="connsiteY109" fmla="*/ 8833 h 10000"/>
                <a:gd name="connsiteX110" fmla="*/ 4164 w 10000"/>
                <a:gd name="connsiteY110" fmla="*/ 8775 h 10000"/>
                <a:gd name="connsiteX111" fmla="*/ 4272 w 10000"/>
                <a:gd name="connsiteY111" fmla="*/ 8814 h 10000"/>
                <a:gd name="connsiteX112" fmla="*/ 4380 w 10000"/>
                <a:gd name="connsiteY112" fmla="*/ 8853 h 10000"/>
                <a:gd name="connsiteX113" fmla="*/ 4537 w 10000"/>
                <a:gd name="connsiteY113" fmla="*/ 8910 h 10000"/>
                <a:gd name="connsiteX114" fmla="*/ 4657 w 10000"/>
                <a:gd name="connsiteY114" fmla="*/ 8949 h 10000"/>
                <a:gd name="connsiteX115" fmla="*/ 4753 w 10000"/>
                <a:gd name="connsiteY115" fmla="*/ 8949 h 10000"/>
                <a:gd name="connsiteX116" fmla="*/ 4862 w 10000"/>
                <a:gd name="connsiteY116" fmla="*/ 8930 h 10000"/>
                <a:gd name="connsiteX117" fmla="*/ 4946 w 10000"/>
                <a:gd name="connsiteY117" fmla="*/ 8930 h 10000"/>
                <a:gd name="connsiteX118" fmla="*/ 5030 w 10000"/>
                <a:gd name="connsiteY118" fmla="*/ 8949 h 10000"/>
                <a:gd name="connsiteX119" fmla="*/ 5103 w 10000"/>
                <a:gd name="connsiteY119" fmla="*/ 8969 h 10000"/>
                <a:gd name="connsiteX120" fmla="*/ 5211 w 10000"/>
                <a:gd name="connsiteY120" fmla="*/ 9008 h 10000"/>
                <a:gd name="connsiteX121" fmla="*/ 5367 w 10000"/>
                <a:gd name="connsiteY121" fmla="*/ 9008 h 10000"/>
                <a:gd name="connsiteX122" fmla="*/ 5512 w 10000"/>
                <a:gd name="connsiteY122" fmla="*/ 9027 h 10000"/>
                <a:gd name="connsiteX123" fmla="*/ 5608 w 10000"/>
                <a:gd name="connsiteY123" fmla="*/ 9125 h 10000"/>
                <a:gd name="connsiteX124" fmla="*/ 5764 w 10000"/>
                <a:gd name="connsiteY124" fmla="*/ 9125 h 10000"/>
                <a:gd name="connsiteX125" fmla="*/ 5885 w 10000"/>
                <a:gd name="connsiteY125" fmla="*/ 9125 h 10000"/>
                <a:gd name="connsiteX126" fmla="*/ 6041 w 10000"/>
                <a:gd name="connsiteY126" fmla="*/ 9144 h 10000"/>
                <a:gd name="connsiteX127" fmla="*/ 6149 w 10000"/>
                <a:gd name="connsiteY127" fmla="*/ 9184 h 10000"/>
                <a:gd name="connsiteX128" fmla="*/ 6221 w 10000"/>
                <a:gd name="connsiteY128" fmla="*/ 9241 h 10000"/>
                <a:gd name="connsiteX129" fmla="*/ 6282 w 10000"/>
                <a:gd name="connsiteY129" fmla="*/ 9339 h 10000"/>
                <a:gd name="connsiteX130" fmla="*/ 6390 w 10000"/>
                <a:gd name="connsiteY130" fmla="*/ 9475 h 10000"/>
                <a:gd name="connsiteX131" fmla="*/ 6498 w 10000"/>
                <a:gd name="connsiteY131" fmla="*/ 9630 h 10000"/>
                <a:gd name="connsiteX132" fmla="*/ 6594 w 10000"/>
                <a:gd name="connsiteY132" fmla="*/ 9708 h 10000"/>
                <a:gd name="connsiteX133" fmla="*/ 6715 w 10000"/>
                <a:gd name="connsiteY133" fmla="*/ 9806 h 10000"/>
                <a:gd name="connsiteX134" fmla="*/ 6811 w 10000"/>
                <a:gd name="connsiteY134" fmla="*/ 9864 h 10000"/>
                <a:gd name="connsiteX135" fmla="*/ 6907 w 10000"/>
                <a:gd name="connsiteY135" fmla="*/ 9922 h 10000"/>
                <a:gd name="connsiteX136" fmla="*/ 7040 w 10000"/>
                <a:gd name="connsiteY136" fmla="*/ 9961 h 10000"/>
                <a:gd name="connsiteX137" fmla="*/ 7172 w 10000"/>
                <a:gd name="connsiteY137" fmla="*/ 9980 h 10000"/>
                <a:gd name="connsiteX138" fmla="*/ 7317 w 10000"/>
                <a:gd name="connsiteY138" fmla="*/ 9980 h 10000"/>
                <a:gd name="connsiteX139" fmla="*/ 7437 w 10000"/>
                <a:gd name="connsiteY139" fmla="*/ 10000 h 10000"/>
                <a:gd name="connsiteX140" fmla="*/ 7569 w 10000"/>
                <a:gd name="connsiteY140" fmla="*/ 9941 h 10000"/>
                <a:gd name="connsiteX141" fmla="*/ 7726 w 10000"/>
                <a:gd name="connsiteY141" fmla="*/ 9902 h 10000"/>
                <a:gd name="connsiteX142" fmla="*/ 7858 w 10000"/>
                <a:gd name="connsiteY142" fmla="*/ 9884 h 10000"/>
                <a:gd name="connsiteX143" fmla="*/ 7966 w 10000"/>
                <a:gd name="connsiteY143" fmla="*/ 9845 h 10000"/>
                <a:gd name="connsiteX144" fmla="*/ 8074 w 10000"/>
                <a:gd name="connsiteY144" fmla="*/ 9786 h 10000"/>
                <a:gd name="connsiteX145" fmla="*/ 8207 w 10000"/>
                <a:gd name="connsiteY145" fmla="*/ 9728 h 10000"/>
                <a:gd name="connsiteX146" fmla="*/ 8327 w 10000"/>
                <a:gd name="connsiteY146" fmla="*/ 9708 h 10000"/>
                <a:gd name="connsiteX147" fmla="*/ 8484 w 10000"/>
                <a:gd name="connsiteY147" fmla="*/ 9611 h 10000"/>
                <a:gd name="connsiteX148" fmla="*/ 8580 w 10000"/>
                <a:gd name="connsiteY148" fmla="*/ 9514 h 10000"/>
                <a:gd name="connsiteX149" fmla="*/ 8712 w 10000"/>
                <a:gd name="connsiteY149" fmla="*/ 9436 h 10000"/>
                <a:gd name="connsiteX150" fmla="*/ 8856 w 10000"/>
                <a:gd name="connsiteY150" fmla="*/ 9319 h 10000"/>
                <a:gd name="connsiteX151" fmla="*/ 9025 w 10000"/>
                <a:gd name="connsiteY151" fmla="*/ 9241 h 10000"/>
                <a:gd name="connsiteX152" fmla="*/ 9133 w 10000"/>
                <a:gd name="connsiteY152" fmla="*/ 9184 h 10000"/>
                <a:gd name="connsiteX153" fmla="*/ 9253 w 10000"/>
                <a:gd name="connsiteY153" fmla="*/ 9086 h 10000"/>
                <a:gd name="connsiteX154" fmla="*/ 9410 w 10000"/>
                <a:gd name="connsiteY154" fmla="*/ 8969 h 10000"/>
                <a:gd name="connsiteX155" fmla="*/ 9494 w 10000"/>
                <a:gd name="connsiteY155" fmla="*/ 8872 h 10000"/>
                <a:gd name="connsiteX156" fmla="*/ 9614 w 10000"/>
                <a:gd name="connsiteY156" fmla="*/ 8794 h 10000"/>
                <a:gd name="connsiteX157" fmla="*/ 9675 w 10000"/>
                <a:gd name="connsiteY157" fmla="*/ 8677 h 10000"/>
                <a:gd name="connsiteX158" fmla="*/ 9747 w 10000"/>
                <a:gd name="connsiteY158" fmla="*/ 8599 h 10000"/>
                <a:gd name="connsiteX159" fmla="*/ 9808 w 10000"/>
                <a:gd name="connsiteY159" fmla="*/ 8463 h 10000"/>
                <a:gd name="connsiteX160" fmla="*/ 9843 w 10000"/>
                <a:gd name="connsiteY160" fmla="*/ 8346 h 10000"/>
                <a:gd name="connsiteX161" fmla="*/ 9867 w 10000"/>
                <a:gd name="connsiteY161" fmla="*/ 8035 h 10000"/>
                <a:gd name="connsiteX162" fmla="*/ 9867 w 10000"/>
                <a:gd name="connsiteY162" fmla="*/ 7880 h 10000"/>
                <a:gd name="connsiteX163" fmla="*/ 9831 w 10000"/>
                <a:gd name="connsiteY163" fmla="*/ 7763 h 10000"/>
                <a:gd name="connsiteX164" fmla="*/ 9819 w 10000"/>
                <a:gd name="connsiteY164" fmla="*/ 7549 h 10000"/>
                <a:gd name="connsiteX165" fmla="*/ 9819 w 10000"/>
                <a:gd name="connsiteY165" fmla="*/ 7432 h 10000"/>
                <a:gd name="connsiteX166" fmla="*/ 9819 w 10000"/>
                <a:gd name="connsiteY166" fmla="*/ 7296 h 10000"/>
                <a:gd name="connsiteX167" fmla="*/ 9843 w 10000"/>
                <a:gd name="connsiteY167" fmla="*/ 7102 h 10000"/>
                <a:gd name="connsiteX168" fmla="*/ 9903 w 10000"/>
                <a:gd name="connsiteY168" fmla="*/ 6907 h 10000"/>
                <a:gd name="connsiteX169" fmla="*/ 9928 w 10000"/>
                <a:gd name="connsiteY169" fmla="*/ 6693 h 10000"/>
                <a:gd name="connsiteX170" fmla="*/ 9940 w 10000"/>
                <a:gd name="connsiteY170" fmla="*/ 6577 h 10000"/>
                <a:gd name="connsiteX171" fmla="*/ 9952 w 10000"/>
                <a:gd name="connsiteY171" fmla="*/ 6401 h 10000"/>
                <a:gd name="connsiteX172" fmla="*/ 9988 w 10000"/>
                <a:gd name="connsiteY172" fmla="*/ 6284 h 10000"/>
                <a:gd name="connsiteX173" fmla="*/ 10000 w 10000"/>
                <a:gd name="connsiteY173" fmla="*/ 6129 h 10000"/>
                <a:gd name="connsiteX174" fmla="*/ 9988 w 10000"/>
                <a:gd name="connsiteY174" fmla="*/ 5953 h 10000"/>
                <a:gd name="connsiteX175" fmla="*/ 9964 w 10000"/>
                <a:gd name="connsiteY175" fmla="*/ 5818 h 10000"/>
                <a:gd name="connsiteX176" fmla="*/ 9928 w 10000"/>
                <a:gd name="connsiteY176" fmla="*/ 5661 h 10000"/>
                <a:gd name="connsiteX177" fmla="*/ 9928 w 10000"/>
                <a:gd name="connsiteY177" fmla="*/ 5526 h 10000"/>
                <a:gd name="connsiteX178" fmla="*/ 9952 w 10000"/>
                <a:gd name="connsiteY178" fmla="*/ 5350 h 10000"/>
                <a:gd name="connsiteX179" fmla="*/ 9964 w 10000"/>
                <a:gd name="connsiteY179" fmla="*/ 5215 h 10000"/>
                <a:gd name="connsiteX180" fmla="*/ 9964 w 10000"/>
                <a:gd name="connsiteY180" fmla="*/ 5059 h 10000"/>
                <a:gd name="connsiteX181" fmla="*/ 9928 w 10000"/>
                <a:gd name="connsiteY181" fmla="*/ 4845 h 10000"/>
                <a:gd name="connsiteX182" fmla="*/ 9903 w 10000"/>
                <a:gd name="connsiteY182" fmla="*/ 4669 h 10000"/>
                <a:gd name="connsiteX183" fmla="*/ 9783 w 10000"/>
                <a:gd name="connsiteY183" fmla="*/ 4456 h 10000"/>
                <a:gd name="connsiteX184" fmla="*/ 9735 w 10000"/>
                <a:gd name="connsiteY184" fmla="*/ 4339 h 10000"/>
                <a:gd name="connsiteX185" fmla="*/ 9651 w 10000"/>
                <a:gd name="connsiteY185" fmla="*/ 4223 h 10000"/>
                <a:gd name="connsiteX186" fmla="*/ 9626 w 10000"/>
                <a:gd name="connsiteY186" fmla="*/ 4066 h 10000"/>
                <a:gd name="connsiteX187" fmla="*/ 9614 w 10000"/>
                <a:gd name="connsiteY187" fmla="*/ 3775 h 10000"/>
                <a:gd name="connsiteX188" fmla="*/ 9591 w 10000"/>
                <a:gd name="connsiteY188" fmla="*/ 3581 h 10000"/>
                <a:gd name="connsiteX189" fmla="*/ 9555 w 10000"/>
                <a:gd name="connsiteY189" fmla="*/ 3307 h 10000"/>
                <a:gd name="connsiteX190" fmla="*/ 9494 w 10000"/>
                <a:gd name="connsiteY190" fmla="*/ 3035 h 10000"/>
                <a:gd name="connsiteX191" fmla="*/ 9446 w 10000"/>
                <a:gd name="connsiteY191" fmla="*/ 2802 h 10000"/>
                <a:gd name="connsiteX192" fmla="*/ 9374 w 10000"/>
                <a:gd name="connsiteY192" fmla="*/ 2530 h 10000"/>
                <a:gd name="connsiteX193" fmla="*/ 9350 w 10000"/>
                <a:gd name="connsiteY193" fmla="*/ 2315 h 10000"/>
                <a:gd name="connsiteX194" fmla="*/ 9302 w 10000"/>
                <a:gd name="connsiteY194" fmla="*/ 2160 h 10000"/>
                <a:gd name="connsiteX195" fmla="*/ 9253 w 10000"/>
                <a:gd name="connsiteY195" fmla="*/ 2023 h 10000"/>
                <a:gd name="connsiteX196" fmla="*/ 9217 w 10000"/>
                <a:gd name="connsiteY196" fmla="*/ 1849 h 10000"/>
                <a:gd name="connsiteX197" fmla="*/ 9182 w 10000"/>
                <a:gd name="connsiteY197" fmla="*/ 1634 h 10000"/>
                <a:gd name="connsiteX198" fmla="*/ 9133 w 10000"/>
                <a:gd name="connsiteY198" fmla="*/ 1440 h 10000"/>
                <a:gd name="connsiteX199" fmla="*/ 9109 w 10000"/>
                <a:gd name="connsiteY199" fmla="*/ 1303 h 10000"/>
                <a:gd name="connsiteX200" fmla="*/ 9085 w 10000"/>
                <a:gd name="connsiteY200" fmla="*/ 1129 h 10000"/>
                <a:gd name="connsiteX201" fmla="*/ 8977 w 10000"/>
                <a:gd name="connsiteY201" fmla="*/ 935 h 10000"/>
                <a:gd name="connsiteX202" fmla="*/ 8905 w 10000"/>
                <a:gd name="connsiteY202" fmla="*/ 915 h 10000"/>
                <a:gd name="connsiteX203" fmla="*/ 8796 w 10000"/>
                <a:gd name="connsiteY203" fmla="*/ 779 h 10000"/>
                <a:gd name="connsiteX204" fmla="*/ 8604 w 10000"/>
                <a:gd name="connsiteY204" fmla="*/ 701 h 10000"/>
                <a:gd name="connsiteX205" fmla="*/ 8532 w 10000"/>
                <a:gd name="connsiteY205" fmla="*/ 604 h 10000"/>
                <a:gd name="connsiteX206" fmla="*/ 8411 w 10000"/>
                <a:gd name="connsiteY206" fmla="*/ 487 h 10000"/>
                <a:gd name="connsiteX207" fmla="*/ 8315 w 10000"/>
                <a:gd name="connsiteY207" fmla="*/ 350 h 10000"/>
                <a:gd name="connsiteX208" fmla="*/ 8171 w 10000"/>
                <a:gd name="connsiteY208" fmla="*/ 254 h 10000"/>
                <a:gd name="connsiteX209" fmla="*/ 8062 w 10000"/>
                <a:gd name="connsiteY209" fmla="*/ 137 h 10000"/>
                <a:gd name="connsiteX210" fmla="*/ 7954 w 10000"/>
                <a:gd name="connsiteY210" fmla="*/ 59 h 10000"/>
                <a:gd name="connsiteX211" fmla="*/ 7858 w 10000"/>
                <a:gd name="connsiteY211" fmla="*/ 20 h 10000"/>
                <a:gd name="connsiteX212" fmla="*/ 7726 w 10000"/>
                <a:gd name="connsiteY212" fmla="*/ 0 h 10000"/>
                <a:gd name="connsiteX213" fmla="*/ 7581 w 10000"/>
                <a:gd name="connsiteY213" fmla="*/ 0 h 10000"/>
                <a:gd name="connsiteX214" fmla="*/ 7473 w 10000"/>
                <a:gd name="connsiteY214" fmla="*/ 0 h 10000"/>
                <a:gd name="connsiteX215" fmla="*/ 7364 w 10000"/>
                <a:gd name="connsiteY215" fmla="*/ 0 h 10000"/>
                <a:gd name="connsiteX216" fmla="*/ 7304 w 10000"/>
                <a:gd name="connsiteY216" fmla="*/ 59 h 10000"/>
                <a:gd name="connsiteX217" fmla="*/ 7124 w 10000"/>
                <a:gd name="connsiteY217" fmla="*/ 98 h 10000"/>
                <a:gd name="connsiteX218" fmla="*/ 7027 w 10000"/>
                <a:gd name="connsiteY218" fmla="*/ 78 h 10000"/>
                <a:gd name="connsiteX219" fmla="*/ 6883 w 10000"/>
                <a:gd name="connsiteY219" fmla="*/ 78 h 10000"/>
                <a:gd name="connsiteX220" fmla="*/ 6799 w 10000"/>
                <a:gd name="connsiteY220" fmla="*/ 137 h 10000"/>
                <a:gd name="connsiteX221" fmla="*/ 6715 w 10000"/>
                <a:gd name="connsiteY221" fmla="*/ 215 h 10000"/>
                <a:gd name="connsiteX222" fmla="*/ 6643 w 10000"/>
                <a:gd name="connsiteY222" fmla="*/ 254 h 10000"/>
                <a:gd name="connsiteX223" fmla="*/ 6570 w 10000"/>
                <a:gd name="connsiteY223" fmla="*/ 350 h 10000"/>
                <a:gd name="connsiteX224" fmla="*/ 6462 w 10000"/>
                <a:gd name="connsiteY224" fmla="*/ 467 h 10000"/>
                <a:gd name="connsiteX225" fmla="*/ 6390 w 10000"/>
                <a:gd name="connsiteY225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626 w 10000"/>
                <a:gd name="connsiteY54" fmla="*/ 5992 h 10000"/>
                <a:gd name="connsiteX55" fmla="*/ 398 w 10000"/>
                <a:gd name="connsiteY55" fmla="*/ 5992 h 10000"/>
                <a:gd name="connsiteX56" fmla="*/ 349 w 10000"/>
                <a:gd name="connsiteY56" fmla="*/ 6109 h 10000"/>
                <a:gd name="connsiteX57" fmla="*/ 277 w 10000"/>
                <a:gd name="connsiteY57" fmla="*/ 6129 h 10000"/>
                <a:gd name="connsiteX58" fmla="*/ 157 w 10000"/>
                <a:gd name="connsiteY58" fmla="*/ 6070 h 10000"/>
                <a:gd name="connsiteX59" fmla="*/ 85 w 10000"/>
                <a:gd name="connsiteY59" fmla="*/ 6051 h 10000"/>
                <a:gd name="connsiteX60" fmla="*/ 12 w 10000"/>
                <a:gd name="connsiteY60" fmla="*/ 6168 h 10000"/>
                <a:gd name="connsiteX61" fmla="*/ 36 w 10000"/>
                <a:gd name="connsiteY61" fmla="*/ 6479 h 10000"/>
                <a:gd name="connsiteX62" fmla="*/ 72 w 10000"/>
                <a:gd name="connsiteY62" fmla="*/ 6615 h 10000"/>
                <a:gd name="connsiteX63" fmla="*/ 72 w 10000"/>
                <a:gd name="connsiteY63" fmla="*/ 6771 h 10000"/>
                <a:gd name="connsiteX64" fmla="*/ 72 w 10000"/>
                <a:gd name="connsiteY64" fmla="*/ 7023 h 10000"/>
                <a:gd name="connsiteX65" fmla="*/ 60 w 10000"/>
                <a:gd name="connsiteY65" fmla="*/ 7219 h 10000"/>
                <a:gd name="connsiteX66" fmla="*/ 36 w 10000"/>
                <a:gd name="connsiteY66" fmla="*/ 7432 h 10000"/>
                <a:gd name="connsiteX67" fmla="*/ 12 w 10000"/>
                <a:gd name="connsiteY67" fmla="*/ 7685 h 10000"/>
                <a:gd name="connsiteX68" fmla="*/ 0 w 10000"/>
                <a:gd name="connsiteY68" fmla="*/ 7822 h 10000"/>
                <a:gd name="connsiteX69" fmla="*/ 12 w 10000"/>
                <a:gd name="connsiteY69" fmla="*/ 7996 h 10000"/>
                <a:gd name="connsiteX70" fmla="*/ 0 w 10000"/>
                <a:gd name="connsiteY70" fmla="*/ 8230 h 10000"/>
                <a:gd name="connsiteX71" fmla="*/ 0 w 10000"/>
                <a:gd name="connsiteY71" fmla="*/ 8385 h 10000"/>
                <a:gd name="connsiteX72" fmla="*/ 0 w 10000"/>
                <a:gd name="connsiteY72" fmla="*/ 8579 h 10000"/>
                <a:gd name="connsiteX73" fmla="*/ 48 w 10000"/>
                <a:gd name="connsiteY73" fmla="*/ 8833 h 10000"/>
                <a:gd name="connsiteX74" fmla="*/ 97 w 10000"/>
                <a:gd name="connsiteY74" fmla="*/ 8988 h 10000"/>
                <a:gd name="connsiteX75" fmla="*/ 193 w 10000"/>
                <a:gd name="connsiteY75" fmla="*/ 9144 h 10000"/>
                <a:gd name="connsiteX76" fmla="*/ 277 w 10000"/>
                <a:gd name="connsiteY76" fmla="*/ 9203 h 10000"/>
                <a:gd name="connsiteX77" fmla="*/ 374 w 10000"/>
                <a:gd name="connsiteY77" fmla="*/ 9223 h 10000"/>
                <a:gd name="connsiteX78" fmla="*/ 469 w 10000"/>
                <a:gd name="connsiteY78" fmla="*/ 9260 h 10000"/>
                <a:gd name="connsiteX79" fmla="*/ 554 w 10000"/>
                <a:gd name="connsiteY79" fmla="*/ 9319 h 10000"/>
                <a:gd name="connsiteX80" fmla="*/ 650 w 10000"/>
                <a:gd name="connsiteY80" fmla="*/ 9456 h 10000"/>
                <a:gd name="connsiteX81" fmla="*/ 771 w 10000"/>
                <a:gd name="connsiteY81" fmla="*/ 9591 h 10000"/>
                <a:gd name="connsiteX82" fmla="*/ 842 w 10000"/>
                <a:gd name="connsiteY82" fmla="*/ 9669 h 10000"/>
                <a:gd name="connsiteX83" fmla="*/ 939 w 10000"/>
                <a:gd name="connsiteY83" fmla="*/ 9669 h 10000"/>
                <a:gd name="connsiteX84" fmla="*/ 1095 w 10000"/>
                <a:gd name="connsiteY84" fmla="*/ 9611 h 10000"/>
                <a:gd name="connsiteX85" fmla="*/ 1192 w 10000"/>
                <a:gd name="connsiteY85" fmla="*/ 9534 h 10000"/>
                <a:gd name="connsiteX86" fmla="*/ 1300 w 10000"/>
                <a:gd name="connsiteY86" fmla="*/ 9534 h 10000"/>
                <a:gd name="connsiteX87" fmla="*/ 1444 w 10000"/>
                <a:gd name="connsiteY87" fmla="*/ 9534 h 10000"/>
                <a:gd name="connsiteX88" fmla="*/ 1601 w 10000"/>
                <a:gd name="connsiteY88" fmla="*/ 9514 h 10000"/>
                <a:gd name="connsiteX89" fmla="*/ 1697 w 10000"/>
                <a:gd name="connsiteY89" fmla="*/ 9514 h 10000"/>
                <a:gd name="connsiteX90" fmla="*/ 1806 w 10000"/>
                <a:gd name="connsiteY90" fmla="*/ 9534 h 10000"/>
                <a:gd name="connsiteX91" fmla="*/ 1950 w 10000"/>
                <a:gd name="connsiteY91" fmla="*/ 9553 h 10000"/>
                <a:gd name="connsiteX92" fmla="*/ 2034 w 10000"/>
                <a:gd name="connsiteY92" fmla="*/ 9591 h 10000"/>
                <a:gd name="connsiteX93" fmla="*/ 2154 w 10000"/>
                <a:gd name="connsiteY93" fmla="*/ 9611 h 10000"/>
                <a:gd name="connsiteX94" fmla="*/ 2274 w 10000"/>
                <a:gd name="connsiteY94" fmla="*/ 9611 h 10000"/>
                <a:gd name="connsiteX95" fmla="*/ 2359 w 10000"/>
                <a:gd name="connsiteY95" fmla="*/ 9553 h 10000"/>
                <a:gd name="connsiteX96" fmla="*/ 2479 w 10000"/>
                <a:gd name="connsiteY96" fmla="*/ 9534 h 10000"/>
                <a:gd name="connsiteX97" fmla="*/ 2624 w 10000"/>
                <a:gd name="connsiteY97" fmla="*/ 9456 h 10000"/>
                <a:gd name="connsiteX98" fmla="*/ 2720 w 10000"/>
                <a:gd name="connsiteY98" fmla="*/ 9456 h 10000"/>
                <a:gd name="connsiteX99" fmla="*/ 2876 w 10000"/>
                <a:gd name="connsiteY99" fmla="*/ 9456 h 10000"/>
                <a:gd name="connsiteX100" fmla="*/ 2997 w 10000"/>
                <a:gd name="connsiteY100" fmla="*/ 9514 h 10000"/>
                <a:gd name="connsiteX101" fmla="*/ 3117 w 10000"/>
                <a:gd name="connsiteY101" fmla="*/ 9534 h 10000"/>
                <a:gd name="connsiteX102" fmla="*/ 3273 w 10000"/>
                <a:gd name="connsiteY102" fmla="*/ 9534 h 10000"/>
                <a:gd name="connsiteX103" fmla="*/ 3394 w 10000"/>
                <a:gd name="connsiteY103" fmla="*/ 9475 h 10000"/>
                <a:gd name="connsiteX104" fmla="*/ 3562 w 10000"/>
                <a:gd name="connsiteY104" fmla="*/ 9358 h 10000"/>
                <a:gd name="connsiteX105" fmla="*/ 3694 w 10000"/>
                <a:gd name="connsiteY105" fmla="*/ 9241 h 10000"/>
                <a:gd name="connsiteX106" fmla="*/ 3827 w 10000"/>
                <a:gd name="connsiteY106" fmla="*/ 9086 h 10000"/>
                <a:gd name="connsiteX107" fmla="*/ 3911 w 10000"/>
                <a:gd name="connsiteY107" fmla="*/ 9008 h 10000"/>
                <a:gd name="connsiteX108" fmla="*/ 4068 w 10000"/>
                <a:gd name="connsiteY108" fmla="*/ 8833 h 10000"/>
                <a:gd name="connsiteX109" fmla="*/ 4164 w 10000"/>
                <a:gd name="connsiteY109" fmla="*/ 8775 h 10000"/>
                <a:gd name="connsiteX110" fmla="*/ 4272 w 10000"/>
                <a:gd name="connsiteY110" fmla="*/ 8814 h 10000"/>
                <a:gd name="connsiteX111" fmla="*/ 4380 w 10000"/>
                <a:gd name="connsiteY111" fmla="*/ 8853 h 10000"/>
                <a:gd name="connsiteX112" fmla="*/ 4537 w 10000"/>
                <a:gd name="connsiteY112" fmla="*/ 8910 h 10000"/>
                <a:gd name="connsiteX113" fmla="*/ 4657 w 10000"/>
                <a:gd name="connsiteY113" fmla="*/ 8949 h 10000"/>
                <a:gd name="connsiteX114" fmla="*/ 4753 w 10000"/>
                <a:gd name="connsiteY114" fmla="*/ 8949 h 10000"/>
                <a:gd name="connsiteX115" fmla="*/ 4862 w 10000"/>
                <a:gd name="connsiteY115" fmla="*/ 8930 h 10000"/>
                <a:gd name="connsiteX116" fmla="*/ 4946 w 10000"/>
                <a:gd name="connsiteY116" fmla="*/ 8930 h 10000"/>
                <a:gd name="connsiteX117" fmla="*/ 5030 w 10000"/>
                <a:gd name="connsiteY117" fmla="*/ 8949 h 10000"/>
                <a:gd name="connsiteX118" fmla="*/ 5103 w 10000"/>
                <a:gd name="connsiteY118" fmla="*/ 8969 h 10000"/>
                <a:gd name="connsiteX119" fmla="*/ 5211 w 10000"/>
                <a:gd name="connsiteY119" fmla="*/ 9008 h 10000"/>
                <a:gd name="connsiteX120" fmla="*/ 5367 w 10000"/>
                <a:gd name="connsiteY120" fmla="*/ 9008 h 10000"/>
                <a:gd name="connsiteX121" fmla="*/ 5512 w 10000"/>
                <a:gd name="connsiteY121" fmla="*/ 9027 h 10000"/>
                <a:gd name="connsiteX122" fmla="*/ 5608 w 10000"/>
                <a:gd name="connsiteY122" fmla="*/ 9125 h 10000"/>
                <a:gd name="connsiteX123" fmla="*/ 5764 w 10000"/>
                <a:gd name="connsiteY123" fmla="*/ 9125 h 10000"/>
                <a:gd name="connsiteX124" fmla="*/ 5885 w 10000"/>
                <a:gd name="connsiteY124" fmla="*/ 9125 h 10000"/>
                <a:gd name="connsiteX125" fmla="*/ 6041 w 10000"/>
                <a:gd name="connsiteY125" fmla="*/ 9144 h 10000"/>
                <a:gd name="connsiteX126" fmla="*/ 6149 w 10000"/>
                <a:gd name="connsiteY126" fmla="*/ 9184 h 10000"/>
                <a:gd name="connsiteX127" fmla="*/ 6221 w 10000"/>
                <a:gd name="connsiteY127" fmla="*/ 9241 h 10000"/>
                <a:gd name="connsiteX128" fmla="*/ 6282 w 10000"/>
                <a:gd name="connsiteY128" fmla="*/ 9339 h 10000"/>
                <a:gd name="connsiteX129" fmla="*/ 6390 w 10000"/>
                <a:gd name="connsiteY129" fmla="*/ 9475 h 10000"/>
                <a:gd name="connsiteX130" fmla="*/ 6498 w 10000"/>
                <a:gd name="connsiteY130" fmla="*/ 9630 h 10000"/>
                <a:gd name="connsiteX131" fmla="*/ 6594 w 10000"/>
                <a:gd name="connsiteY131" fmla="*/ 9708 h 10000"/>
                <a:gd name="connsiteX132" fmla="*/ 6715 w 10000"/>
                <a:gd name="connsiteY132" fmla="*/ 9806 h 10000"/>
                <a:gd name="connsiteX133" fmla="*/ 6811 w 10000"/>
                <a:gd name="connsiteY133" fmla="*/ 9864 h 10000"/>
                <a:gd name="connsiteX134" fmla="*/ 6907 w 10000"/>
                <a:gd name="connsiteY134" fmla="*/ 9922 h 10000"/>
                <a:gd name="connsiteX135" fmla="*/ 7040 w 10000"/>
                <a:gd name="connsiteY135" fmla="*/ 9961 h 10000"/>
                <a:gd name="connsiteX136" fmla="*/ 7172 w 10000"/>
                <a:gd name="connsiteY136" fmla="*/ 9980 h 10000"/>
                <a:gd name="connsiteX137" fmla="*/ 7317 w 10000"/>
                <a:gd name="connsiteY137" fmla="*/ 9980 h 10000"/>
                <a:gd name="connsiteX138" fmla="*/ 7437 w 10000"/>
                <a:gd name="connsiteY138" fmla="*/ 10000 h 10000"/>
                <a:gd name="connsiteX139" fmla="*/ 7569 w 10000"/>
                <a:gd name="connsiteY139" fmla="*/ 9941 h 10000"/>
                <a:gd name="connsiteX140" fmla="*/ 7726 w 10000"/>
                <a:gd name="connsiteY140" fmla="*/ 9902 h 10000"/>
                <a:gd name="connsiteX141" fmla="*/ 7858 w 10000"/>
                <a:gd name="connsiteY141" fmla="*/ 9884 h 10000"/>
                <a:gd name="connsiteX142" fmla="*/ 7966 w 10000"/>
                <a:gd name="connsiteY142" fmla="*/ 9845 h 10000"/>
                <a:gd name="connsiteX143" fmla="*/ 8074 w 10000"/>
                <a:gd name="connsiteY143" fmla="*/ 9786 h 10000"/>
                <a:gd name="connsiteX144" fmla="*/ 8207 w 10000"/>
                <a:gd name="connsiteY144" fmla="*/ 9728 h 10000"/>
                <a:gd name="connsiteX145" fmla="*/ 8327 w 10000"/>
                <a:gd name="connsiteY145" fmla="*/ 9708 h 10000"/>
                <a:gd name="connsiteX146" fmla="*/ 8484 w 10000"/>
                <a:gd name="connsiteY146" fmla="*/ 9611 h 10000"/>
                <a:gd name="connsiteX147" fmla="*/ 8580 w 10000"/>
                <a:gd name="connsiteY147" fmla="*/ 9514 h 10000"/>
                <a:gd name="connsiteX148" fmla="*/ 8712 w 10000"/>
                <a:gd name="connsiteY148" fmla="*/ 9436 h 10000"/>
                <a:gd name="connsiteX149" fmla="*/ 8856 w 10000"/>
                <a:gd name="connsiteY149" fmla="*/ 9319 h 10000"/>
                <a:gd name="connsiteX150" fmla="*/ 9025 w 10000"/>
                <a:gd name="connsiteY150" fmla="*/ 9241 h 10000"/>
                <a:gd name="connsiteX151" fmla="*/ 9133 w 10000"/>
                <a:gd name="connsiteY151" fmla="*/ 9184 h 10000"/>
                <a:gd name="connsiteX152" fmla="*/ 9253 w 10000"/>
                <a:gd name="connsiteY152" fmla="*/ 9086 h 10000"/>
                <a:gd name="connsiteX153" fmla="*/ 9410 w 10000"/>
                <a:gd name="connsiteY153" fmla="*/ 8969 h 10000"/>
                <a:gd name="connsiteX154" fmla="*/ 9494 w 10000"/>
                <a:gd name="connsiteY154" fmla="*/ 8872 h 10000"/>
                <a:gd name="connsiteX155" fmla="*/ 9614 w 10000"/>
                <a:gd name="connsiteY155" fmla="*/ 8794 h 10000"/>
                <a:gd name="connsiteX156" fmla="*/ 9675 w 10000"/>
                <a:gd name="connsiteY156" fmla="*/ 8677 h 10000"/>
                <a:gd name="connsiteX157" fmla="*/ 9747 w 10000"/>
                <a:gd name="connsiteY157" fmla="*/ 8599 h 10000"/>
                <a:gd name="connsiteX158" fmla="*/ 9808 w 10000"/>
                <a:gd name="connsiteY158" fmla="*/ 8463 h 10000"/>
                <a:gd name="connsiteX159" fmla="*/ 9843 w 10000"/>
                <a:gd name="connsiteY159" fmla="*/ 8346 h 10000"/>
                <a:gd name="connsiteX160" fmla="*/ 9867 w 10000"/>
                <a:gd name="connsiteY160" fmla="*/ 8035 h 10000"/>
                <a:gd name="connsiteX161" fmla="*/ 9867 w 10000"/>
                <a:gd name="connsiteY161" fmla="*/ 7880 h 10000"/>
                <a:gd name="connsiteX162" fmla="*/ 9831 w 10000"/>
                <a:gd name="connsiteY162" fmla="*/ 7763 h 10000"/>
                <a:gd name="connsiteX163" fmla="*/ 9819 w 10000"/>
                <a:gd name="connsiteY163" fmla="*/ 7549 h 10000"/>
                <a:gd name="connsiteX164" fmla="*/ 9819 w 10000"/>
                <a:gd name="connsiteY164" fmla="*/ 7432 h 10000"/>
                <a:gd name="connsiteX165" fmla="*/ 9819 w 10000"/>
                <a:gd name="connsiteY165" fmla="*/ 7296 h 10000"/>
                <a:gd name="connsiteX166" fmla="*/ 9843 w 10000"/>
                <a:gd name="connsiteY166" fmla="*/ 7102 h 10000"/>
                <a:gd name="connsiteX167" fmla="*/ 9903 w 10000"/>
                <a:gd name="connsiteY167" fmla="*/ 6907 h 10000"/>
                <a:gd name="connsiteX168" fmla="*/ 9928 w 10000"/>
                <a:gd name="connsiteY168" fmla="*/ 6693 h 10000"/>
                <a:gd name="connsiteX169" fmla="*/ 9940 w 10000"/>
                <a:gd name="connsiteY169" fmla="*/ 6577 h 10000"/>
                <a:gd name="connsiteX170" fmla="*/ 9952 w 10000"/>
                <a:gd name="connsiteY170" fmla="*/ 6401 h 10000"/>
                <a:gd name="connsiteX171" fmla="*/ 9988 w 10000"/>
                <a:gd name="connsiteY171" fmla="*/ 6284 h 10000"/>
                <a:gd name="connsiteX172" fmla="*/ 10000 w 10000"/>
                <a:gd name="connsiteY172" fmla="*/ 6129 h 10000"/>
                <a:gd name="connsiteX173" fmla="*/ 9988 w 10000"/>
                <a:gd name="connsiteY173" fmla="*/ 5953 h 10000"/>
                <a:gd name="connsiteX174" fmla="*/ 9964 w 10000"/>
                <a:gd name="connsiteY174" fmla="*/ 5818 h 10000"/>
                <a:gd name="connsiteX175" fmla="*/ 9928 w 10000"/>
                <a:gd name="connsiteY175" fmla="*/ 5661 h 10000"/>
                <a:gd name="connsiteX176" fmla="*/ 9928 w 10000"/>
                <a:gd name="connsiteY176" fmla="*/ 5526 h 10000"/>
                <a:gd name="connsiteX177" fmla="*/ 9952 w 10000"/>
                <a:gd name="connsiteY177" fmla="*/ 5350 h 10000"/>
                <a:gd name="connsiteX178" fmla="*/ 9964 w 10000"/>
                <a:gd name="connsiteY178" fmla="*/ 5215 h 10000"/>
                <a:gd name="connsiteX179" fmla="*/ 9964 w 10000"/>
                <a:gd name="connsiteY179" fmla="*/ 5059 h 10000"/>
                <a:gd name="connsiteX180" fmla="*/ 9928 w 10000"/>
                <a:gd name="connsiteY180" fmla="*/ 4845 h 10000"/>
                <a:gd name="connsiteX181" fmla="*/ 9903 w 10000"/>
                <a:gd name="connsiteY181" fmla="*/ 4669 h 10000"/>
                <a:gd name="connsiteX182" fmla="*/ 9783 w 10000"/>
                <a:gd name="connsiteY182" fmla="*/ 4456 h 10000"/>
                <a:gd name="connsiteX183" fmla="*/ 9735 w 10000"/>
                <a:gd name="connsiteY183" fmla="*/ 4339 h 10000"/>
                <a:gd name="connsiteX184" fmla="*/ 9651 w 10000"/>
                <a:gd name="connsiteY184" fmla="*/ 4223 h 10000"/>
                <a:gd name="connsiteX185" fmla="*/ 9626 w 10000"/>
                <a:gd name="connsiteY185" fmla="*/ 4066 h 10000"/>
                <a:gd name="connsiteX186" fmla="*/ 9614 w 10000"/>
                <a:gd name="connsiteY186" fmla="*/ 3775 h 10000"/>
                <a:gd name="connsiteX187" fmla="*/ 9591 w 10000"/>
                <a:gd name="connsiteY187" fmla="*/ 3581 h 10000"/>
                <a:gd name="connsiteX188" fmla="*/ 9555 w 10000"/>
                <a:gd name="connsiteY188" fmla="*/ 3307 h 10000"/>
                <a:gd name="connsiteX189" fmla="*/ 9494 w 10000"/>
                <a:gd name="connsiteY189" fmla="*/ 3035 h 10000"/>
                <a:gd name="connsiteX190" fmla="*/ 9446 w 10000"/>
                <a:gd name="connsiteY190" fmla="*/ 2802 h 10000"/>
                <a:gd name="connsiteX191" fmla="*/ 9374 w 10000"/>
                <a:gd name="connsiteY191" fmla="*/ 2530 h 10000"/>
                <a:gd name="connsiteX192" fmla="*/ 9350 w 10000"/>
                <a:gd name="connsiteY192" fmla="*/ 2315 h 10000"/>
                <a:gd name="connsiteX193" fmla="*/ 9302 w 10000"/>
                <a:gd name="connsiteY193" fmla="*/ 2160 h 10000"/>
                <a:gd name="connsiteX194" fmla="*/ 9253 w 10000"/>
                <a:gd name="connsiteY194" fmla="*/ 2023 h 10000"/>
                <a:gd name="connsiteX195" fmla="*/ 9217 w 10000"/>
                <a:gd name="connsiteY195" fmla="*/ 1849 h 10000"/>
                <a:gd name="connsiteX196" fmla="*/ 9182 w 10000"/>
                <a:gd name="connsiteY196" fmla="*/ 1634 h 10000"/>
                <a:gd name="connsiteX197" fmla="*/ 9133 w 10000"/>
                <a:gd name="connsiteY197" fmla="*/ 1440 h 10000"/>
                <a:gd name="connsiteX198" fmla="*/ 9109 w 10000"/>
                <a:gd name="connsiteY198" fmla="*/ 1303 h 10000"/>
                <a:gd name="connsiteX199" fmla="*/ 9085 w 10000"/>
                <a:gd name="connsiteY199" fmla="*/ 1129 h 10000"/>
                <a:gd name="connsiteX200" fmla="*/ 8977 w 10000"/>
                <a:gd name="connsiteY200" fmla="*/ 935 h 10000"/>
                <a:gd name="connsiteX201" fmla="*/ 8905 w 10000"/>
                <a:gd name="connsiteY201" fmla="*/ 915 h 10000"/>
                <a:gd name="connsiteX202" fmla="*/ 8796 w 10000"/>
                <a:gd name="connsiteY202" fmla="*/ 779 h 10000"/>
                <a:gd name="connsiteX203" fmla="*/ 8604 w 10000"/>
                <a:gd name="connsiteY203" fmla="*/ 701 h 10000"/>
                <a:gd name="connsiteX204" fmla="*/ 8532 w 10000"/>
                <a:gd name="connsiteY204" fmla="*/ 604 h 10000"/>
                <a:gd name="connsiteX205" fmla="*/ 8411 w 10000"/>
                <a:gd name="connsiteY205" fmla="*/ 487 h 10000"/>
                <a:gd name="connsiteX206" fmla="*/ 8315 w 10000"/>
                <a:gd name="connsiteY206" fmla="*/ 350 h 10000"/>
                <a:gd name="connsiteX207" fmla="*/ 8171 w 10000"/>
                <a:gd name="connsiteY207" fmla="*/ 254 h 10000"/>
                <a:gd name="connsiteX208" fmla="*/ 8062 w 10000"/>
                <a:gd name="connsiteY208" fmla="*/ 137 h 10000"/>
                <a:gd name="connsiteX209" fmla="*/ 7954 w 10000"/>
                <a:gd name="connsiteY209" fmla="*/ 59 h 10000"/>
                <a:gd name="connsiteX210" fmla="*/ 7858 w 10000"/>
                <a:gd name="connsiteY210" fmla="*/ 20 h 10000"/>
                <a:gd name="connsiteX211" fmla="*/ 7726 w 10000"/>
                <a:gd name="connsiteY211" fmla="*/ 0 h 10000"/>
                <a:gd name="connsiteX212" fmla="*/ 7581 w 10000"/>
                <a:gd name="connsiteY212" fmla="*/ 0 h 10000"/>
                <a:gd name="connsiteX213" fmla="*/ 7473 w 10000"/>
                <a:gd name="connsiteY213" fmla="*/ 0 h 10000"/>
                <a:gd name="connsiteX214" fmla="*/ 7364 w 10000"/>
                <a:gd name="connsiteY214" fmla="*/ 0 h 10000"/>
                <a:gd name="connsiteX215" fmla="*/ 7304 w 10000"/>
                <a:gd name="connsiteY215" fmla="*/ 59 h 10000"/>
                <a:gd name="connsiteX216" fmla="*/ 7124 w 10000"/>
                <a:gd name="connsiteY216" fmla="*/ 98 h 10000"/>
                <a:gd name="connsiteX217" fmla="*/ 7027 w 10000"/>
                <a:gd name="connsiteY217" fmla="*/ 78 h 10000"/>
                <a:gd name="connsiteX218" fmla="*/ 6883 w 10000"/>
                <a:gd name="connsiteY218" fmla="*/ 78 h 10000"/>
                <a:gd name="connsiteX219" fmla="*/ 6799 w 10000"/>
                <a:gd name="connsiteY219" fmla="*/ 137 h 10000"/>
                <a:gd name="connsiteX220" fmla="*/ 6715 w 10000"/>
                <a:gd name="connsiteY220" fmla="*/ 215 h 10000"/>
                <a:gd name="connsiteX221" fmla="*/ 6643 w 10000"/>
                <a:gd name="connsiteY221" fmla="*/ 254 h 10000"/>
                <a:gd name="connsiteX222" fmla="*/ 6570 w 10000"/>
                <a:gd name="connsiteY222" fmla="*/ 350 h 10000"/>
                <a:gd name="connsiteX223" fmla="*/ 6462 w 10000"/>
                <a:gd name="connsiteY223" fmla="*/ 467 h 10000"/>
                <a:gd name="connsiteX224" fmla="*/ 6390 w 10000"/>
                <a:gd name="connsiteY224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398 w 10000"/>
                <a:gd name="connsiteY54" fmla="*/ 5992 h 10000"/>
                <a:gd name="connsiteX55" fmla="*/ 349 w 10000"/>
                <a:gd name="connsiteY55" fmla="*/ 6109 h 10000"/>
                <a:gd name="connsiteX56" fmla="*/ 277 w 10000"/>
                <a:gd name="connsiteY56" fmla="*/ 6129 h 10000"/>
                <a:gd name="connsiteX57" fmla="*/ 157 w 10000"/>
                <a:gd name="connsiteY57" fmla="*/ 6070 h 10000"/>
                <a:gd name="connsiteX58" fmla="*/ 85 w 10000"/>
                <a:gd name="connsiteY58" fmla="*/ 6051 h 10000"/>
                <a:gd name="connsiteX59" fmla="*/ 12 w 10000"/>
                <a:gd name="connsiteY59" fmla="*/ 6168 h 10000"/>
                <a:gd name="connsiteX60" fmla="*/ 36 w 10000"/>
                <a:gd name="connsiteY60" fmla="*/ 6479 h 10000"/>
                <a:gd name="connsiteX61" fmla="*/ 72 w 10000"/>
                <a:gd name="connsiteY61" fmla="*/ 6615 h 10000"/>
                <a:gd name="connsiteX62" fmla="*/ 72 w 10000"/>
                <a:gd name="connsiteY62" fmla="*/ 6771 h 10000"/>
                <a:gd name="connsiteX63" fmla="*/ 72 w 10000"/>
                <a:gd name="connsiteY63" fmla="*/ 7023 h 10000"/>
                <a:gd name="connsiteX64" fmla="*/ 60 w 10000"/>
                <a:gd name="connsiteY64" fmla="*/ 7219 h 10000"/>
                <a:gd name="connsiteX65" fmla="*/ 36 w 10000"/>
                <a:gd name="connsiteY65" fmla="*/ 7432 h 10000"/>
                <a:gd name="connsiteX66" fmla="*/ 12 w 10000"/>
                <a:gd name="connsiteY66" fmla="*/ 7685 h 10000"/>
                <a:gd name="connsiteX67" fmla="*/ 0 w 10000"/>
                <a:gd name="connsiteY67" fmla="*/ 7822 h 10000"/>
                <a:gd name="connsiteX68" fmla="*/ 12 w 10000"/>
                <a:gd name="connsiteY68" fmla="*/ 7996 h 10000"/>
                <a:gd name="connsiteX69" fmla="*/ 0 w 10000"/>
                <a:gd name="connsiteY69" fmla="*/ 8230 h 10000"/>
                <a:gd name="connsiteX70" fmla="*/ 0 w 10000"/>
                <a:gd name="connsiteY70" fmla="*/ 8385 h 10000"/>
                <a:gd name="connsiteX71" fmla="*/ 0 w 10000"/>
                <a:gd name="connsiteY71" fmla="*/ 8579 h 10000"/>
                <a:gd name="connsiteX72" fmla="*/ 48 w 10000"/>
                <a:gd name="connsiteY72" fmla="*/ 8833 h 10000"/>
                <a:gd name="connsiteX73" fmla="*/ 97 w 10000"/>
                <a:gd name="connsiteY73" fmla="*/ 8988 h 10000"/>
                <a:gd name="connsiteX74" fmla="*/ 193 w 10000"/>
                <a:gd name="connsiteY74" fmla="*/ 9144 h 10000"/>
                <a:gd name="connsiteX75" fmla="*/ 277 w 10000"/>
                <a:gd name="connsiteY75" fmla="*/ 9203 h 10000"/>
                <a:gd name="connsiteX76" fmla="*/ 374 w 10000"/>
                <a:gd name="connsiteY76" fmla="*/ 9223 h 10000"/>
                <a:gd name="connsiteX77" fmla="*/ 469 w 10000"/>
                <a:gd name="connsiteY77" fmla="*/ 9260 h 10000"/>
                <a:gd name="connsiteX78" fmla="*/ 554 w 10000"/>
                <a:gd name="connsiteY78" fmla="*/ 9319 h 10000"/>
                <a:gd name="connsiteX79" fmla="*/ 650 w 10000"/>
                <a:gd name="connsiteY79" fmla="*/ 9456 h 10000"/>
                <a:gd name="connsiteX80" fmla="*/ 771 w 10000"/>
                <a:gd name="connsiteY80" fmla="*/ 9591 h 10000"/>
                <a:gd name="connsiteX81" fmla="*/ 842 w 10000"/>
                <a:gd name="connsiteY81" fmla="*/ 9669 h 10000"/>
                <a:gd name="connsiteX82" fmla="*/ 939 w 10000"/>
                <a:gd name="connsiteY82" fmla="*/ 9669 h 10000"/>
                <a:gd name="connsiteX83" fmla="*/ 1095 w 10000"/>
                <a:gd name="connsiteY83" fmla="*/ 9611 h 10000"/>
                <a:gd name="connsiteX84" fmla="*/ 1192 w 10000"/>
                <a:gd name="connsiteY84" fmla="*/ 9534 h 10000"/>
                <a:gd name="connsiteX85" fmla="*/ 1300 w 10000"/>
                <a:gd name="connsiteY85" fmla="*/ 9534 h 10000"/>
                <a:gd name="connsiteX86" fmla="*/ 1444 w 10000"/>
                <a:gd name="connsiteY86" fmla="*/ 9534 h 10000"/>
                <a:gd name="connsiteX87" fmla="*/ 1601 w 10000"/>
                <a:gd name="connsiteY87" fmla="*/ 9514 h 10000"/>
                <a:gd name="connsiteX88" fmla="*/ 1697 w 10000"/>
                <a:gd name="connsiteY88" fmla="*/ 9514 h 10000"/>
                <a:gd name="connsiteX89" fmla="*/ 1806 w 10000"/>
                <a:gd name="connsiteY89" fmla="*/ 9534 h 10000"/>
                <a:gd name="connsiteX90" fmla="*/ 1950 w 10000"/>
                <a:gd name="connsiteY90" fmla="*/ 9553 h 10000"/>
                <a:gd name="connsiteX91" fmla="*/ 2034 w 10000"/>
                <a:gd name="connsiteY91" fmla="*/ 9591 h 10000"/>
                <a:gd name="connsiteX92" fmla="*/ 2154 w 10000"/>
                <a:gd name="connsiteY92" fmla="*/ 9611 h 10000"/>
                <a:gd name="connsiteX93" fmla="*/ 2274 w 10000"/>
                <a:gd name="connsiteY93" fmla="*/ 9611 h 10000"/>
                <a:gd name="connsiteX94" fmla="*/ 2359 w 10000"/>
                <a:gd name="connsiteY94" fmla="*/ 9553 h 10000"/>
                <a:gd name="connsiteX95" fmla="*/ 2479 w 10000"/>
                <a:gd name="connsiteY95" fmla="*/ 9534 h 10000"/>
                <a:gd name="connsiteX96" fmla="*/ 2624 w 10000"/>
                <a:gd name="connsiteY96" fmla="*/ 9456 h 10000"/>
                <a:gd name="connsiteX97" fmla="*/ 2720 w 10000"/>
                <a:gd name="connsiteY97" fmla="*/ 9456 h 10000"/>
                <a:gd name="connsiteX98" fmla="*/ 2876 w 10000"/>
                <a:gd name="connsiteY98" fmla="*/ 9456 h 10000"/>
                <a:gd name="connsiteX99" fmla="*/ 2997 w 10000"/>
                <a:gd name="connsiteY99" fmla="*/ 9514 h 10000"/>
                <a:gd name="connsiteX100" fmla="*/ 3117 w 10000"/>
                <a:gd name="connsiteY100" fmla="*/ 9534 h 10000"/>
                <a:gd name="connsiteX101" fmla="*/ 3273 w 10000"/>
                <a:gd name="connsiteY101" fmla="*/ 9534 h 10000"/>
                <a:gd name="connsiteX102" fmla="*/ 3394 w 10000"/>
                <a:gd name="connsiteY102" fmla="*/ 9475 h 10000"/>
                <a:gd name="connsiteX103" fmla="*/ 3562 w 10000"/>
                <a:gd name="connsiteY103" fmla="*/ 9358 h 10000"/>
                <a:gd name="connsiteX104" fmla="*/ 3694 w 10000"/>
                <a:gd name="connsiteY104" fmla="*/ 9241 h 10000"/>
                <a:gd name="connsiteX105" fmla="*/ 3827 w 10000"/>
                <a:gd name="connsiteY105" fmla="*/ 9086 h 10000"/>
                <a:gd name="connsiteX106" fmla="*/ 3911 w 10000"/>
                <a:gd name="connsiteY106" fmla="*/ 9008 h 10000"/>
                <a:gd name="connsiteX107" fmla="*/ 4068 w 10000"/>
                <a:gd name="connsiteY107" fmla="*/ 8833 h 10000"/>
                <a:gd name="connsiteX108" fmla="*/ 4164 w 10000"/>
                <a:gd name="connsiteY108" fmla="*/ 8775 h 10000"/>
                <a:gd name="connsiteX109" fmla="*/ 4272 w 10000"/>
                <a:gd name="connsiteY109" fmla="*/ 8814 h 10000"/>
                <a:gd name="connsiteX110" fmla="*/ 4380 w 10000"/>
                <a:gd name="connsiteY110" fmla="*/ 8853 h 10000"/>
                <a:gd name="connsiteX111" fmla="*/ 4537 w 10000"/>
                <a:gd name="connsiteY111" fmla="*/ 8910 h 10000"/>
                <a:gd name="connsiteX112" fmla="*/ 4657 w 10000"/>
                <a:gd name="connsiteY112" fmla="*/ 8949 h 10000"/>
                <a:gd name="connsiteX113" fmla="*/ 4753 w 10000"/>
                <a:gd name="connsiteY113" fmla="*/ 8949 h 10000"/>
                <a:gd name="connsiteX114" fmla="*/ 4862 w 10000"/>
                <a:gd name="connsiteY114" fmla="*/ 8930 h 10000"/>
                <a:gd name="connsiteX115" fmla="*/ 4946 w 10000"/>
                <a:gd name="connsiteY115" fmla="*/ 8930 h 10000"/>
                <a:gd name="connsiteX116" fmla="*/ 5030 w 10000"/>
                <a:gd name="connsiteY116" fmla="*/ 8949 h 10000"/>
                <a:gd name="connsiteX117" fmla="*/ 5103 w 10000"/>
                <a:gd name="connsiteY117" fmla="*/ 8969 h 10000"/>
                <a:gd name="connsiteX118" fmla="*/ 5211 w 10000"/>
                <a:gd name="connsiteY118" fmla="*/ 9008 h 10000"/>
                <a:gd name="connsiteX119" fmla="*/ 5367 w 10000"/>
                <a:gd name="connsiteY119" fmla="*/ 9008 h 10000"/>
                <a:gd name="connsiteX120" fmla="*/ 5512 w 10000"/>
                <a:gd name="connsiteY120" fmla="*/ 9027 h 10000"/>
                <a:gd name="connsiteX121" fmla="*/ 5608 w 10000"/>
                <a:gd name="connsiteY121" fmla="*/ 9125 h 10000"/>
                <a:gd name="connsiteX122" fmla="*/ 5764 w 10000"/>
                <a:gd name="connsiteY122" fmla="*/ 9125 h 10000"/>
                <a:gd name="connsiteX123" fmla="*/ 5885 w 10000"/>
                <a:gd name="connsiteY123" fmla="*/ 9125 h 10000"/>
                <a:gd name="connsiteX124" fmla="*/ 6041 w 10000"/>
                <a:gd name="connsiteY124" fmla="*/ 9144 h 10000"/>
                <a:gd name="connsiteX125" fmla="*/ 6149 w 10000"/>
                <a:gd name="connsiteY125" fmla="*/ 9184 h 10000"/>
                <a:gd name="connsiteX126" fmla="*/ 6221 w 10000"/>
                <a:gd name="connsiteY126" fmla="*/ 9241 h 10000"/>
                <a:gd name="connsiteX127" fmla="*/ 6282 w 10000"/>
                <a:gd name="connsiteY127" fmla="*/ 9339 h 10000"/>
                <a:gd name="connsiteX128" fmla="*/ 6390 w 10000"/>
                <a:gd name="connsiteY128" fmla="*/ 9475 h 10000"/>
                <a:gd name="connsiteX129" fmla="*/ 6498 w 10000"/>
                <a:gd name="connsiteY129" fmla="*/ 9630 h 10000"/>
                <a:gd name="connsiteX130" fmla="*/ 6594 w 10000"/>
                <a:gd name="connsiteY130" fmla="*/ 9708 h 10000"/>
                <a:gd name="connsiteX131" fmla="*/ 6715 w 10000"/>
                <a:gd name="connsiteY131" fmla="*/ 9806 h 10000"/>
                <a:gd name="connsiteX132" fmla="*/ 6811 w 10000"/>
                <a:gd name="connsiteY132" fmla="*/ 9864 h 10000"/>
                <a:gd name="connsiteX133" fmla="*/ 6907 w 10000"/>
                <a:gd name="connsiteY133" fmla="*/ 9922 h 10000"/>
                <a:gd name="connsiteX134" fmla="*/ 7040 w 10000"/>
                <a:gd name="connsiteY134" fmla="*/ 9961 h 10000"/>
                <a:gd name="connsiteX135" fmla="*/ 7172 w 10000"/>
                <a:gd name="connsiteY135" fmla="*/ 9980 h 10000"/>
                <a:gd name="connsiteX136" fmla="*/ 7317 w 10000"/>
                <a:gd name="connsiteY136" fmla="*/ 9980 h 10000"/>
                <a:gd name="connsiteX137" fmla="*/ 7437 w 10000"/>
                <a:gd name="connsiteY137" fmla="*/ 10000 h 10000"/>
                <a:gd name="connsiteX138" fmla="*/ 7569 w 10000"/>
                <a:gd name="connsiteY138" fmla="*/ 9941 h 10000"/>
                <a:gd name="connsiteX139" fmla="*/ 7726 w 10000"/>
                <a:gd name="connsiteY139" fmla="*/ 9902 h 10000"/>
                <a:gd name="connsiteX140" fmla="*/ 7858 w 10000"/>
                <a:gd name="connsiteY140" fmla="*/ 9884 h 10000"/>
                <a:gd name="connsiteX141" fmla="*/ 7966 w 10000"/>
                <a:gd name="connsiteY141" fmla="*/ 9845 h 10000"/>
                <a:gd name="connsiteX142" fmla="*/ 8074 w 10000"/>
                <a:gd name="connsiteY142" fmla="*/ 9786 h 10000"/>
                <a:gd name="connsiteX143" fmla="*/ 8207 w 10000"/>
                <a:gd name="connsiteY143" fmla="*/ 9728 h 10000"/>
                <a:gd name="connsiteX144" fmla="*/ 8327 w 10000"/>
                <a:gd name="connsiteY144" fmla="*/ 9708 h 10000"/>
                <a:gd name="connsiteX145" fmla="*/ 8484 w 10000"/>
                <a:gd name="connsiteY145" fmla="*/ 9611 h 10000"/>
                <a:gd name="connsiteX146" fmla="*/ 8580 w 10000"/>
                <a:gd name="connsiteY146" fmla="*/ 9514 h 10000"/>
                <a:gd name="connsiteX147" fmla="*/ 8712 w 10000"/>
                <a:gd name="connsiteY147" fmla="*/ 9436 h 10000"/>
                <a:gd name="connsiteX148" fmla="*/ 8856 w 10000"/>
                <a:gd name="connsiteY148" fmla="*/ 9319 h 10000"/>
                <a:gd name="connsiteX149" fmla="*/ 9025 w 10000"/>
                <a:gd name="connsiteY149" fmla="*/ 9241 h 10000"/>
                <a:gd name="connsiteX150" fmla="*/ 9133 w 10000"/>
                <a:gd name="connsiteY150" fmla="*/ 9184 h 10000"/>
                <a:gd name="connsiteX151" fmla="*/ 9253 w 10000"/>
                <a:gd name="connsiteY151" fmla="*/ 9086 h 10000"/>
                <a:gd name="connsiteX152" fmla="*/ 9410 w 10000"/>
                <a:gd name="connsiteY152" fmla="*/ 8969 h 10000"/>
                <a:gd name="connsiteX153" fmla="*/ 9494 w 10000"/>
                <a:gd name="connsiteY153" fmla="*/ 8872 h 10000"/>
                <a:gd name="connsiteX154" fmla="*/ 9614 w 10000"/>
                <a:gd name="connsiteY154" fmla="*/ 8794 h 10000"/>
                <a:gd name="connsiteX155" fmla="*/ 9675 w 10000"/>
                <a:gd name="connsiteY155" fmla="*/ 8677 h 10000"/>
                <a:gd name="connsiteX156" fmla="*/ 9747 w 10000"/>
                <a:gd name="connsiteY156" fmla="*/ 8599 h 10000"/>
                <a:gd name="connsiteX157" fmla="*/ 9808 w 10000"/>
                <a:gd name="connsiteY157" fmla="*/ 8463 h 10000"/>
                <a:gd name="connsiteX158" fmla="*/ 9843 w 10000"/>
                <a:gd name="connsiteY158" fmla="*/ 8346 h 10000"/>
                <a:gd name="connsiteX159" fmla="*/ 9867 w 10000"/>
                <a:gd name="connsiteY159" fmla="*/ 8035 h 10000"/>
                <a:gd name="connsiteX160" fmla="*/ 9867 w 10000"/>
                <a:gd name="connsiteY160" fmla="*/ 7880 h 10000"/>
                <a:gd name="connsiteX161" fmla="*/ 9831 w 10000"/>
                <a:gd name="connsiteY161" fmla="*/ 7763 h 10000"/>
                <a:gd name="connsiteX162" fmla="*/ 9819 w 10000"/>
                <a:gd name="connsiteY162" fmla="*/ 7549 h 10000"/>
                <a:gd name="connsiteX163" fmla="*/ 9819 w 10000"/>
                <a:gd name="connsiteY163" fmla="*/ 7432 h 10000"/>
                <a:gd name="connsiteX164" fmla="*/ 9819 w 10000"/>
                <a:gd name="connsiteY164" fmla="*/ 7296 h 10000"/>
                <a:gd name="connsiteX165" fmla="*/ 9843 w 10000"/>
                <a:gd name="connsiteY165" fmla="*/ 7102 h 10000"/>
                <a:gd name="connsiteX166" fmla="*/ 9903 w 10000"/>
                <a:gd name="connsiteY166" fmla="*/ 6907 h 10000"/>
                <a:gd name="connsiteX167" fmla="*/ 9928 w 10000"/>
                <a:gd name="connsiteY167" fmla="*/ 6693 h 10000"/>
                <a:gd name="connsiteX168" fmla="*/ 9940 w 10000"/>
                <a:gd name="connsiteY168" fmla="*/ 6577 h 10000"/>
                <a:gd name="connsiteX169" fmla="*/ 9952 w 10000"/>
                <a:gd name="connsiteY169" fmla="*/ 6401 h 10000"/>
                <a:gd name="connsiteX170" fmla="*/ 9988 w 10000"/>
                <a:gd name="connsiteY170" fmla="*/ 6284 h 10000"/>
                <a:gd name="connsiteX171" fmla="*/ 10000 w 10000"/>
                <a:gd name="connsiteY171" fmla="*/ 6129 h 10000"/>
                <a:gd name="connsiteX172" fmla="*/ 9988 w 10000"/>
                <a:gd name="connsiteY172" fmla="*/ 5953 h 10000"/>
                <a:gd name="connsiteX173" fmla="*/ 9964 w 10000"/>
                <a:gd name="connsiteY173" fmla="*/ 5818 h 10000"/>
                <a:gd name="connsiteX174" fmla="*/ 9928 w 10000"/>
                <a:gd name="connsiteY174" fmla="*/ 5661 h 10000"/>
                <a:gd name="connsiteX175" fmla="*/ 9928 w 10000"/>
                <a:gd name="connsiteY175" fmla="*/ 5526 h 10000"/>
                <a:gd name="connsiteX176" fmla="*/ 9952 w 10000"/>
                <a:gd name="connsiteY176" fmla="*/ 5350 h 10000"/>
                <a:gd name="connsiteX177" fmla="*/ 9964 w 10000"/>
                <a:gd name="connsiteY177" fmla="*/ 5215 h 10000"/>
                <a:gd name="connsiteX178" fmla="*/ 9964 w 10000"/>
                <a:gd name="connsiteY178" fmla="*/ 5059 h 10000"/>
                <a:gd name="connsiteX179" fmla="*/ 9928 w 10000"/>
                <a:gd name="connsiteY179" fmla="*/ 4845 h 10000"/>
                <a:gd name="connsiteX180" fmla="*/ 9903 w 10000"/>
                <a:gd name="connsiteY180" fmla="*/ 4669 h 10000"/>
                <a:gd name="connsiteX181" fmla="*/ 9783 w 10000"/>
                <a:gd name="connsiteY181" fmla="*/ 4456 h 10000"/>
                <a:gd name="connsiteX182" fmla="*/ 9735 w 10000"/>
                <a:gd name="connsiteY182" fmla="*/ 4339 h 10000"/>
                <a:gd name="connsiteX183" fmla="*/ 9651 w 10000"/>
                <a:gd name="connsiteY183" fmla="*/ 4223 h 10000"/>
                <a:gd name="connsiteX184" fmla="*/ 9626 w 10000"/>
                <a:gd name="connsiteY184" fmla="*/ 4066 h 10000"/>
                <a:gd name="connsiteX185" fmla="*/ 9614 w 10000"/>
                <a:gd name="connsiteY185" fmla="*/ 3775 h 10000"/>
                <a:gd name="connsiteX186" fmla="*/ 9591 w 10000"/>
                <a:gd name="connsiteY186" fmla="*/ 3581 h 10000"/>
                <a:gd name="connsiteX187" fmla="*/ 9555 w 10000"/>
                <a:gd name="connsiteY187" fmla="*/ 3307 h 10000"/>
                <a:gd name="connsiteX188" fmla="*/ 9494 w 10000"/>
                <a:gd name="connsiteY188" fmla="*/ 3035 h 10000"/>
                <a:gd name="connsiteX189" fmla="*/ 9446 w 10000"/>
                <a:gd name="connsiteY189" fmla="*/ 2802 h 10000"/>
                <a:gd name="connsiteX190" fmla="*/ 9374 w 10000"/>
                <a:gd name="connsiteY190" fmla="*/ 2530 h 10000"/>
                <a:gd name="connsiteX191" fmla="*/ 9350 w 10000"/>
                <a:gd name="connsiteY191" fmla="*/ 2315 h 10000"/>
                <a:gd name="connsiteX192" fmla="*/ 9302 w 10000"/>
                <a:gd name="connsiteY192" fmla="*/ 2160 h 10000"/>
                <a:gd name="connsiteX193" fmla="*/ 9253 w 10000"/>
                <a:gd name="connsiteY193" fmla="*/ 2023 h 10000"/>
                <a:gd name="connsiteX194" fmla="*/ 9217 w 10000"/>
                <a:gd name="connsiteY194" fmla="*/ 1849 h 10000"/>
                <a:gd name="connsiteX195" fmla="*/ 9182 w 10000"/>
                <a:gd name="connsiteY195" fmla="*/ 1634 h 10000"/>
                <a:gd name="connsiteX196" fmla="*/ 9133 w 10000"/>
                <a:gd name="connsiteY196" fmla="*/ 1440 h 10000"/>
                <a:gd name="connsiteX197" fmla="*/ 9109 w 10000"/>
                <a:gd name="connsiteY197" fmla="*/ 1303 h 10000"/>
                <a:gd name="connsiteX198" fmla="*/ 9085 w 10000"/>
                <a:gd name="connsiteY198" fmla="*/ 1129 h 10000"/>
                <a:gd name="connsiteX199" fmla="*/ 8977 w 10000"/>
                <a:gd name="connsiteY199" fmla="*/ 935 h 10000"/>
                <a:gd name="connsiteX200" fmla="*/ 8905 w 10000"/>
                <a:gd name="connsiteY200" fmla="*/ 915 h 10000"/>
                <a:gd name="connsiteX201" fmla="*/ 8796 w 10000"/>
                <a:gd name="connsiteY201" fmla="*/ 779 h 10000"/>
                <a:gd name="connsiteX202" fmla="*/ 8604 w 10000"/>
                <a:gd name="connsiteY202" fmla="*/ 701 h 10000"/>
                <a:gd name="connsiteX203" fmla="*/ 8532 w 10000"/>
                <a:gd name="connsiteY203" fmla="*/ 604 h 10000"/>
                <a:gd name="connsiteX204" fmla="*/ 8411 w 10000"/>
                <a:gd name="connsiteY204" fmla="*/ 487 h 10000"/>
                <a:gd name="connsiteX205" fmla="*/ 8315 w 10000"/>
                <a:gd name="connsiteY205" fmla="*/ 350 h 10000"/>
                <a:gd name="connsiteX206" fmla="*/ 8171 w 10000"/>
                <a:gd name="connsiteY206" fmla="*/ 254 h 10000"/>
                <a:gd name="connsiteX207" fmla="*/ 8062 w 10000"/>
                <a:gd name="connsiteY207" fmla="*/ 137 h 10000"/>
                <a:gd name="connsiteX208" fmla="*/ 7954 w 10000"/>
                <a:gd name="connsiteY208" fmla="*/ 59 h 10000"/>
                <a:gd name="connsiteX209" fmla="*/ 7858 w 10000"/>
                <a:gd name="connsiteY209" fmla="*/ 20 h 10000"/>
                <a:gd name="connsiteX210" fmla="*/ 7726 w 10000"/>
                <a:gd name="connsiteY210" fmla="*/ 0 h 10000"/>
                <a:gd name="connsiteX211" fmla="*/ 7581 w 10000"/>
                <a:gd name="connsiteY211" fmla="*/ 0 h 10000"/>
                <a:gd name="connsiteX212" fmla="*/ 7473 w 10000"/>
                <a:gd name="connsiteY212" fmla="*/ 0 h 10000"/>
                <a:gd name="connsiteX213" fmla="*/ 7364 w 10000"/>
                <a:gd name="connsiteY213" fmla="*/ 0 h 10000"/>
                <a:gd name="connsiteX214" fmla="*/ 7304 w 10000"/>
                <a:gd name="connsiteY214" fmla="*/ 59 h 10000"/>
                <a:gd name="connsiteX215" fmla="*/ 7124 w 10000"/>
                <a:gd name="connsiteY215" fmla="*/ 98 h 10000"/>
                <a:gd name="connsiteX216" fmla="*/ 7027 w 10000"/>
                <a:gd name="connsiteY216" fmla="*/ 78 h 10000"/>
                <a:gd name="connsiteX217" fmla="*/ 6883 w 10000"/>
                <a:gd name="connsiteY217" fmla="*/ 78 h 10000"/>
                <a:gd name="connsiteX218" fmla="*/ 6799 w 10000"/>
                <a:gd name="connsiteY218" fmla="*/ 137 h 10000"/>
                <a:gd name="connsiteX219" fmla="*/ 6715 w 10000"/>
                <a:gd name="connsiteY219" fmla="*/ 215 h 10000"/>
                <a:gd name="connsiteX220" fmla="*/ 6643 w 10000"/>
                <a:gd name="connsiteY220" fmla="*/ 254 h 10000"/>
                <a:gd name="connsiteX221" fmla="*/ 6570 w 10000"/>
                <a:gd name="connsiteY221" fmla="*/ 350 h 10000"/>
                <a:gd name="connsiteX222" fmla="*/ 6462 w 10000"/>
                <a:gd name="connsiteY222" fmla="*/ 467 h 10000"/>
                <a:gd name="connsiteX223" fmla="*/ 6390 w 10000"/>
                <a:gd name="connsiteY223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349 w 10000"/>
                <a:gd name="connsiteY54" fmla="*/ 6109 h 10000"/>
                <a:gd name="connsiteX55" fmla="*/ 277 w 10000"/>
                <a:gd name="connsiteY55" fmla="*/ 6129 h 10000"/>
                <a:gd name="connsiteX56" fmla="*/ 157 w 10000"/>
                <a:gd name="connsiteY56" fmla="*/ 6070 h 10000"/>
                <a:gd name="connsiteX57" fmla="*/ 85 w 10000"/>
                <a:gd name="connsiteY57" fmla="*/ 6051 h 10000"/>
                <a:gd name="connsiteX58" fmla="*/ 12 w 10000"/>
                <a:gd name="connsiteY58" fmla="*/ 6168 h 10000"/>
                <a:gd name="connsiteX59" fmla="*/ 36 w 10000"/>
                <a:gd name="connsiteY59" fmla="*/ 6479 h 10000"/>
                <a:gd name="connsiteX60" fmla="*/ 72 w 10000"/>
                <a:gd name="connsiteY60" fmla="*/ 6615 h 10000"/>
                <a:gd name="connsiteX61" fmla="*/ 72 w 10000"/>
                <a:gd name="connsiteY61" fmla="*/ 6771 h 10000"/>
                <a:gd name="connsiteX62" fmla="*/ 72 w 10000"/>
                <a:gd name="connsiteY62" fmla="*/ 7023 h 10000"/>
                <a:gd name="connsiteX63" fmla="*/ 60 w 10000"/>
                <a:gd name="connsiteY63" fmla="*/ 7219 h 10000"/>
                <a:gd name="connsiteX64" fmla="*/ 36 w 10000"/>
                <a:gd name="connsiteY64" fmla="*/ 7432 h 10000"/>
                <a:gd name="connsiteX65" fmla="*/ 12 w 10000"/>
                <a:gd name="connsiteY65" fmla="*/ 7685 h 10000"/>
                <a:gd name="connsiteX66" fmla="*/ 0 w 10000"/>
                <a:gd name="connsiteY66" fmla="*/ 7822 h 10000"/>
                <a:gd name="connsiteX67" fmla="*/ 12 w 10000"/>
                <a:gd name="connsiteY67" fmla="*/ 7996 h 10000"/>
                <a:gd name="connsiteX68" fmla="*/ 0 w 10000"/>
                <a:gd name="connsiteY68" fmla="*/ 8230 h 10000"/>
                <a:gd name="connsiteX69" fmla="*/ 0 w 10000"/>
                <a:gd name="connsiteY69" fmla="*/ 8385 h 10000"/>
                <a:gd name="connsiteX70" fmla="*/ 0 w 10000"/>
                <a:gd name="connsiteY70" fmla="*/ 8579 h 10000"/>
                <a:gd name="connsiteX71" fmla="*/ 48 w 10000"/>
                <a:gd name="connsiteY71" fmla="*/ 8833 h 10000"/>
                <a:gd name="connsiteX72" fmla="*/ 97 w 10000"/>
                <a:gd name="connsiteY72" fmla="*/ 8988 h 10000"/>
                <a:gd name="connsiteX73" fmla="*/ 193 w 10000"/>
                <a:gd name="connsiteY73" fmla="*/ 9144 h 10000"/>
                <a:gd name="connsiteX74" fmla="*/ 277 w 10000"/>
                <a:gd name="connsiteY74" fmla="*/ 9203 h 10000"/>
                <a:gd name="connsiteX75" fmla="*/ 374 w 10000"/>
                <a:gd name="connsiteY75" fmla="*/ 9223 h 10000"/>
                <a:gd name="connsiteX76" fmla="*/ 469 w 10000"/>
                <a:gd name="connsiteY76" fmla="*/ 9260 h 10000"/>
                <a:gd name="connsiteX77" fmla="*/ 554 w 10000"/>
                <a:gd name="connsiteY77" fmla="*/ 9319 h 10000"/>
                <a:gd name="connsiteX78" fmla="*/ 650 w 10000"/>
                <a:gd name="connsiteY78" fmla="*/ 9456 h 10000"/>
                <a:gd name="connsiteX79" fmla="*/ 771 w 10000"/>
                <a:gd name="connsiteY79" fmla="*/ 9591 h 10000"/>
                <a:gd name="connsiteX80" fmla="*/ 842 w 10000"/>
                <a:gd name="connsiteY80" fmla="*/ 9669 h 10000"/>
                <a:gd name="connsiteX81" fmla="*/ 939 w 10000"/>
                <a:gd name="connsiteY81" fmla="*/ 9669 h 10000"/>
                <a:gd name="connsiteX82" fmla="*/ 1095 w 10000"/>
                <a:gd name="connsiteY82" fmla="*/ 9611 h 10000"/>
                <a:gd name="connsiteX83" fmla="*/ 1192 w 10000"/>
                <a:gd name="connsiteY83" fmla="*/ 9534 h 10000"/>
                <a:gd name="connsiteX84" fmla="*/ 1300 w 10000"/>
                <a:gd name="connsiteY84" fmla="*/ 9534 h 10000"/>
                <a:gd name="connsiteX85" fmla="*/ 1444 w 10000"/>
                <a:gd name="connsiteY85" fmla="*/ 9534 h 10000"/>
                <a:gd name="connsiteX86" fmla="*/ 1601 w 10000"/>
                <a:gd name="connsiteY86" fmla="*/ 9514 h 10000"/>
                <a:gd name="connsiteX87" fmla="*/ 1697 w 10000"/>
                <a:gd name="connsiteY87" fmla="*/ 9514 h 10000"/>
                <a:gd name="connsiteX88" fmla="*/ 1806 w 10000"/>
                <a:gd name="connsiteY88" fmla="*/ 9534 h 10000"/>
                <a:gd name="connsiteX89" fmla="*/ 1950 w 10000"/>
                <a:gd name="connsiteY89" fmla="*/ 9553 h 10000"/>
                <a:gd name="connsiteX90" fmla="*/ 2034 w 10000"/>
                <a:gd name="connsiteY90" fmla="*/ 9591 h 10000"/>
                <a:gd name="connsiteX91" fmla="*/ 2154 w 10000"/>
                <a:gd name="connsiteY91" fmla="*/ 9611 h 10000"/>
                <a:gd name="connsiteX92" fmla="*/ 2274 w 10000"/>
                <a:gd name="connsiteY92" fmla="*/ 9611 h 10000"/>
                <a:gd name="connsiteX93" fmla="*/ 2359 w 10000"/>
                <a:gd name="connsiteY93" fmla="*/ 9553 h 10000"/>
                <a:gd name="connsiteX94" fmla="*/ 2479 w 10000"/>
                <a:gd name="connsiteY94" fmla="*/ 9534 h 10000"/>
                <a:gd name="connsiteX95" fmla="*/ 2624 w 10000"/>
                <a:gd name="connsiteY95" fmla="*/ 9456 h 10000"/>
                <a:gd name="connsiteX96" fmla="*/ 2720 w 10000"/>
                <a:gd name="connsiteY96" fmla="*/ 9456 h 10000"/>
                <a:gd name="connsiteX97" fmla="*/ 2876 w 10000"/>
                <a:gd name="connsiteY97" fmla="*/ 9456 h 10000"/>
                <a:gd name="connsiteX98" fmla="*/ 2997 w 10000"/>
                <a:gd name="connsiteY98" fmla="*/ 9514 h 10000"/>
                <a:gd name="connsiteX99" fmla="*/ 3117 w 10000"/>
                <a:gd name="connsiteY99" fmla="*/ 9534 h 10000"/>
                <a:gd name="connsiteX100" fmla="*/ 3273 w 10000"/>
                <a:gd name="connsiteY100" fmla="*/ 9534 h 10000"/>
                <a:gd name="connsiteX101" fmla="*/ 3394 w 10000"/>
                <a:gd name="connsiteY101" fmla="*/ 9475 h 10000"/>
                <a:gd name="connsiteX102" fmla="*/ 3562 w 10000"/>
                <a:gd name="connsiteY102" fmla="*/ 9358 h 10000"/>
                <a:gd name="connsiteX103" fmla="*/ 3694 w 10000"/>
                <a:gd name="connsiteY103" fmla="*/ 9241 h 10000"/>
                <a:gd name="connsiteX104" fmla="*/ 3827 w 10000"/>
                <a:gd name="connsiteY104" fmla="*/ 9086 h 10000"/>
                <a:gd name="connsiteX105" fmla="*/ 3911 w 10000"/>
                <a:gd name="connsiteY105" fmla="*/ 9008 h 10000"/>
                <a:gd name="connsiteX106" fmla="*/ 4068 w 10000"/>
                <a:gd name="connsiteY106" fmla="*/ 8833 h 10000"/>
                <a:gd name="connsiteX107" fmla="*/ 4164 w 10000"/>
                <a:gd name="connsiteY107" fmla="*/ 8775 h 10000"/>
                <a:gd name="connsiteX108" fmla="*/ 4272 w 10000"/>
                <a:gd name="connsiteY108" fmla="*/ 8814 h 10000"/>
                <a:gd name="connsiteX109" fmla="*/ 4380 w 10000"/>
                <a:gd name="connsiteY109" fmla="*/ 8853 h 10000"/>
                <a:gd name="connsiteX110" fmla="*/ 4537 w 10000"/>
                <a:gd name="connsiteY110" fmla="*/ 8910 h 10000"/>
                <a:gd name="connsiteX111" fmla="*/ 4657 w 10000"/>
                <a:gd name="connsiteY111" fmla="*/ 8949 h 10000"/>
                <a:gd name="connsiteX112" fmla="*/ 4753 w 10000"/>
                <a:gd name="connsiteY112" fmla="*/ 8949 h 10000"/>
                <a:gd name="connsiteX113" fmla="*/ 4862 w 10000"/>
                <a:gd name="connsiteY113" fmla="*/ 8930 h 10000"/>
                <a:gd name="connsiteX114" fmla="*/ 4946 w 10000"/>
                <a:gd name="connsiteY114" fmla="*/ 8930 h 10000"/>
                <a:gd name="connsiteX115" fmla="*/ 5030 w 10000"/>
                <a:gd name="connsiteY115" fmla="*/ 8949 h 10000"/>
                <a:gd name="connsiteX116" fmla="*/ 5103 w 10000"/>
                <a:gd name="connsiteY116" fmla="*/ 8969 h 10000"/>
                <a:gd name="connsiteX117" fmla="*/ 5211 w 10000"/>
                <a:gd name="connsiteY117" fmla="*/ 9008 h 10000"/>
                <a:gd name="connsiteX118" fmla="*/ 5367 w 10000"/>
                <a:gd name="connsiteY118" fmla="*/ 9008 h 10000"/>
                <a:gd name="connsiteX119" fmla="*/ 5512 w 10000"/>
                <a:gd name="connsiteY119" fmla="*/ 9027 h 10000"/>
                <a:gd name="connsiteX120" fmla="*/ 5608 w 10000"/>
                <a:gd name="connsiteY120" fmla="*/ 9125 h 10000"/>
                <a:gd name="connsiteX121" fmla="*/ 5764 w 10000"/>
                <a:gd name="connsiteY121" fmla="*/ 9125 h 10000"/>
                <a:gd name="connsiteX122" fmla="*/ 5885 w 10000"/>
                <a:gd name="connsiteY122" fmla="*/ 9125 h 10000"/>
                <a:gd name="connsiteX123" fmla="*/ 6041 w 10000"/>
                <a:gd name="connsiteY123" fmla="*/ 9144 h 10000"/>
                <a:gd name="connsiteX124" fmla="*/ 6149 w 10000"/>
                <a:gd name="connsiteY124" fmla="*/ 9184 h 10000"/>
                <a:gd name="connsiteX125" fmla="*/ 6221 w 10000"/>
                <a:gd name="connsiteY125" fmla="*/ 9241 h 10000"/>
                <a:gd name="connsiteX126" fmla="*/ 6282 w 10000"/>
                <a:gd name="connsiteY126" fmla="*/ 9339 h 10000"/>
                <a:gd name="connsiteX127" fmla="*/ 6390 w 10000"/>
                <a:gd name="connsiteY127" fmla="*/ 9475 h 10000"/>
                <a:gd name="connsiteX128" fmla="*/ 6498 w 10000"/>
                <a:gd name="connsiteY128" fmla="*/ 9630 h 10000"/>
                <a:gd name="connsiteX129" fmla="*/ 6594 w 10000"/>
                <a:gd name="connsiteY129" fmla="*/ 9708 h 10000"/>
                <a:gd name="connsiteX130" fmla="*/ 6715 w 10000"/>
                <a:gd name="connsiteY130" fmla="*/ 9806 h 10000"/>
                <a:gd name="connsiteX131" fmla="*/ 6811 w 10000"/>
                <a:gd name="connsiteY131" fmla="*/ 9864 h 10000"/>
                <a:gd name="connsiteX132" fmla="*/ 6907 w 10000"/>
                <a:gd name="connsiteY132" fmla="*/ 9922 h 10000"/>
                <a:gd name="connsiteX133" fmla="*/ 7040 w 10000"/>
                <a:gd name="connsiteY133" fmla="*/ 9961 h 10000"/>
                <a:gd name="connsiteX134" fmla="*/ 7172 w 10000"/>
                <a:gd name="connsiteY134" fmla="*/ 9980 h 10000"/>
                <a:gd name="connsiteX135" fmla="*/ 7317 w 10000"/>
                <a:gd name="connsiteY135" fmla="*/ 9980 h 10000"/>
                <a:gd name="connsiteX136" fmla="*/ 7437 w 10000"/>
                <a:gd name="connsiteY136" fmla="*/ 10000 h 10000"/>
                <a:gd name="connsiteX137" fmla="*/ 7569 w 10000"/>
                <a:gd name="connsiteY137" fmla="*/ 9941 h 10000"/>
                <a:gd name="connsiteX138" fmla="*/ 7726 w 10000"/>
                <a:gd name="connsiteY138" fmla="*/ 9902 h 10000"/>
                <a:gd name="connsiteX139" fmla="*/ 7858 w 10000"/>
                <a:gd name="connsiteY139" fmla="*/ 9884 h 10000"/>
                <a:gd name="connsiteX140" fmla="*/ 7966 w 10000"/>
                <a:gd name="connsiteY140" fmla="*/ 9845 h 10000"/>
                <a:gd name="connsiteX141" fmla="*/ 8074 w 10000"/>
                <a:gd name="connsiteY141" fmla="*/ 9786 h 10000"/>
                <a:gd name="connsiteX142" fmla="*/ 8207 w 10000"/>
                <a:gd name="connsiteY142" fmla="*/ 9728 h 10000"/>
                <a:gd name="connsiteX143" fmla="*/ 8327 w 10000"/>
                <a:gd name="connsiteY143" fmla="*/ 9708 h 10000"/>
                <a:gd name="connsiteX144" fmla="*/ 8484 w 10000"/>
                <a:gd name="connsiteY144" fmla="*/ 9611 h 10000"/>
                <a:gd name="connsiteX145" fmla="*/ 8580 w 10000"/>
                <a:gd name="connsiteY145" fmla="*/ 9514 h 10000"/>
                <a:gd name="connsiteX146" fmla="*/ 8712 w 10000"/>
                <a:gd name="connsiteY146" fmla="*/ 9436 h 10000"/>
                <a:gd name="connsiteX147" fmla="*/ 8856 w 10000"/>
                <a:gd name="connsiteY147" fmla="*/ 9319 h 10000"/>
                <a:gd name="connsiteX148" fmla="*/ 9025 w 10000"/>
                <a:gd name="connsiteY148" fmla="*/ 9241 h 10000"/>
                <a:gd name="connsiteX149" fmla="*/ 9133 w 10000"/>
                <a:gd name="connsiteY149" fmla="*/ 9184 h 10000"/>
                <a:gd name="connsiteX150" fmla="*/ 9253 w 10000"/>
                <a:gd name="connsiteY150" fmla="*/ 9086 h 10000"/>
                <a:gd name="connsiteX151" fmla="*/ 9410 w 10000"/>
                <a:gd name="connsiteY151" fmla="*/ 8969 h 10000"/>
                <a:gd name="connsiteX152" fmla="*/ 9494 w 10000"/>
                <a:gd name="connsiteY152" fmla="*/ 8872 h 10000"/>
                <a:gd name="connsiteX153" fmla="*/ 9614 w 10000"/>
                <a:gd name="connsiteY153" fmla="*/ 8794 h 10000"/>
                <a:gd name="connsiteX154" fmla="*/ 9675 w 10000"/>
                <a:gd name="connsiteY154" fmla="*/ 8677 h 10000"/>
                <a:gd name="connsiteX155" fmla="*/ 9747 w 10000"/>
                <a:gd name="connsiteY155" fmla="*/ 8599 h 10000"/>
                <a:gd name="connsiteX156" fmla="*/ 9808 w 10000"/>
                <a:gd name="connsiteY156" fmla="*/ 8463 h 10000"/>
                <a:gd name="connsiteX157" fmla="*/ 9843 w 10000"/>
                <a:gd name="connsiteY157" fmla="*/ 8346 h 10000"/>
                <a:gd name="connsiteX158" fmla="*/ 9867 w 10000"/>
                <a:gd name="connsiteY158" fmla="*/ 8035 h 10000"/>
                <a:gd name="connsiteX159" fmla="*/ 9867 w 10000"/>
                <a:gd name="connsiteY159" fmla="*/ 7880 h 10000"/>
                <a:gd name="connsiteX160" fmla="*/ 9831 w 10000"/>
                <a:gd name="connsiteY160" fmla="*/ 7763 h 10000"/>
                <a:gd name="connsiteX161" fmla="*/ 9819 w 10000"/>
                <a:gd name="connsiteY161" fmla="*/ 7549 h 10000"/>
                <a:gd name="connsiteX162" fmla="*/ 9819 w 10000"/>
                <a:gd name="connsiteY162" fmla="*/ 7432 h 10000"/>
                <a:gd name="connsiteX163" fmla="*/ 9819 w 10000"/>
                <a:gd name="connsiteY163" fmla="*/ 7296 h 10000"/>
                <a:gd name="connsiteX164" fmla="*/ 9843 w 10000"/>
                <a:gd name="connsiteY164" fmla="*/ 7102 h 10000"/>
                <a:gd name="connsiteX165" fmla="*/ 9903 w 10000"/>
                <a:gd name="connsiteY165" fmla="*/ 6907 h 10000"/>
                <a:gd name="connsiteX166" fmla="*/ 9928 w 10000"/>
                <a:gd name="connsiteY166" fmla="*/ 6693 h 10000"/>
                <a:gd name="connsiteX167" fmla="*/ 9940 w 10000"/>
                <a:gd name="connsiteY167" fmla="*/ 6577 h 10000"/>
                <a:gd name="connsiteX168" fmla="*/ 9952 w 10000"/>
                <a:gd name="connsiteY168" fmla="*/ 6401 h 10000"/>
                <a:gd name="connsiteX169" fmla="*/ 9988 w 10000"/>
                <a:gd name="connsiteY169" fmla="*/ 6284 h 10000"/>
                <a:gd name="connsiteX170" fmla="*/ 10000 w 10000"/>
                <a:gd name="connsiteY170" fmla="*/ 6129 h 10000"/>
                <a:gd name="connsiteX171" fmla="*/ 9988 w 10000"/>
                <a:gd name="connsiteY171" fmla="*/ 5953 h 10000"/>
                <a:gd name="connsiteX172" fmla="*/ 9964 w 10000"/>
                <a:gd name="connsiteY172" fmla="*/ 5818 h 10000"/>
                <a:gd name="connsiteX173" fmla="*/ 9928 w 10000"/>
                <a:gd name="connsiteY173" fmla="*/ 5661 h 10000"/>
                <a:gd name="connsiteX174" fmla="*/ 9928 w 10000"/>
                <a:gd name="connsiteY174" fmla="*/ 5526 h 10000"/>
                <a:gd name="connsiteX175" fmla="*/ 9952 w 10000"/>
                <a:gd name="connsiteY175" fmla="*/ 5350 h 10000"/>
                <a:gd name="connsiteX176" fmla="*/ 9964 w 10000"/>
                <a:gd name="connsiteY176" fmla="*/ 5215 h 10000"/>
                <a:gd name="connsiteX177" fmla="*/ 9964 w 10000"/>
                <a:gd name="connsiteY177" fmla="*/ 5059 h 10000"/>
                <a:gd name="connsiteX178" fmla="*/ 9928 w 10000"/>
                <a:gd name="connsiteY178" fmla="*/ 4845 h 10000"/>
                <a:gd name="connsiteX179" fmla="*/ 9903 w 10000"/>
                <a:gd name="connsiteY179" fmla="*/ 4669 h 10000"/>
                <a:gd name="connsiteX180" fmla="*/ 9783 w 10000"/>
                <a:gd name="connsiteY180" fmla="*/ 4456 h 10000"/>
                <a:gd name="connsiteX181" fmla="*/ 9735 w 10000"/>
                <a:gd name="connsiteY181" fmla="*/ 4339 h 10000"/>
                <a:gd name="connsiteX182" fmla="*/ 9651 w 10000"/>
                <a:gd name="connsiteY182" fmla="*/ 4223 h 10000"/>
                <a:gd name="connsiteX183" fmla="*/ 9626 w 10000"/>
                <a:gd name="connsiteY183" fmla="*/ 4066 h 10000"/>
                <a:gd name="connsiteX184" fmla="*/ 9614 w 10000"/>
                <a:gd name="connsiteY184" fmla="*/ 3775 h 10000"/>
                <a:gd name="connsiteX185" fmla="*/ 9591 w 10000"/>
                <a:gd name="connsiteY185" fmla="*/ 3581 h 10000"/>
                <a:gd name="connsiteX186" fmla="*/ 9555 w 10000"/>
                <a:gd name="connsiteY186" fmla="*/ 3307 h 10000"/>
                <a:gd name="connsiteX187" fmla="*/ 9494 w 10000"/>
                <a:gd name="connsiteY187" fmla="*/ 3035 h 10000"/>
                <a:gd name="connsiteX188" fmla="*/ 9446 w 10000"/>
                <a:gd name="connsiteY188" fmla="*/ 2802 h 10000"/>
                <a:gd name="connsiteX189" fmla="*/ 9374 w 10000"/>
                <a:gd name="connsiteY189" fmla="*/ 2530 h 10000"/>
                <a:gd name="connsiteX190" fmla="*/ 9350 w 10000"/>
                <a:gd name="connsiteY190" fmla="*/ 2315 h 10000"/>
                <a:gd name="connsiteX191" fmla="*/ 9302 w 10000"/>
                <a:gd name="connsiteY191" fmla="*/ 2160 h 10000"/>
                <a:gd name="connsiteX192" fmla="*/ 9253 w 10000"/>
                <a:gd name="connsiteY192" fmla="*/ 2023 h 10000"/>
                <a:gd name="connsiteX193" fmla="*/ 9217 w 10000"/>
                <a:gd name="connsiteY193" fmla="*/ 1849 h 10000"/>
                <a:gd name="connsiteX194" fmla="*/ 9182 w 10000"/>
                <a:gd name="connsiteY194" fmla="*/ 1634 h 10000"/>
                <a:gd name="connsiteX195" fmla="*/ 9133 w 10000"/>
                <a:gd name="connsiteY195" fmla="*/ 1440 h 10000"/>
                <a:gd name="connsiteX196" fmla="*/ 9109 w 10000"/>
                <a:gd name="connsiteY196" fmla="*/ 1303 h 10000"/>
                <a:gd name="connsiteX197" fmla="*/ 9085 w 10000"/>
                <a:gd name="connsiteY197" fmla="*/ 1129 h 10000"/>
                <a:gd name="connsiteX198" fmla="*/ 8977 w 10000"/>
                <a:gd name="connsiteY198" fmla="*/ 935 h 10000"/>
                <a:gd name="connsiteX199" fmla="*/ 8905 w 10000"/>
                <a:gd name="connsiteY199" fmla="*/ 915 h 10000"/>
                <a:gd name="connsiteX200" fmla="*/ 8796 w 10000"/>
                <a:gd name="connsiteY200" fmla="*/ 779 h 10000"/>
                <a:gd name="connsiteX201" fmla="*/ 8604 w 10000"/>
                <a:gd name="connsiteY201" fmla="*/ 701 h 10000"/>
                <a:gd name="connsiteX202" fmla="*/ 8532 w 10000"/>
                <a:gd name="connsiteY202" fmla="*/ 604 h 10000"/>
                <a:gd name="connsiteX203" fmla="*/ 8411 w 10000"/>
                <a:gd name="connsiteY203" fmla="*/ 487 h 10000"/>
                <a:gd name="connsiteX204" fmla="*/ 8315 w 10000"/>
                <a:gd name="connsiteY204" fmla="*/ 350 h 10000"/>
                <a:gd name="connsiteX205" fmla="*/ 8171 w 10000"/>
                <a:gd name="connsiteY205" fmla="*/ 254 h 10000"/>
                <a:gd name="connsiteX206" fmla="*/ 8062 w 10000"/>
                <a:gd name="connsiteY206" fmla="*/ 137 h 10000"/>
                <a:gd name="connsiteX207" fmla="*/ 7954 w 10000"/>
                <a:gd name="connsiteY207" fmla="*/ 59 h 10000"/>
                <a:gd name="connsiteX208" fmla="*/ 7858 w 10000"/>
                <a:gd name="connsiteY208" fmla="*/ 20 h 10000"/>
                <a:gd name="connsiteX209" fmla="*/ 7726 w 10000"/>
                <a:gd name="connsiteY209" fmla="*/ 0 h 10000"/>
                <a:gd name="connsiteX210" fmla="*/ 7581 w 10000"/>
                <a:gd name="connsiteY210" fmla="*/ 0 h 10000"/>
                <a:gd name="connsiteX211" fmla="*/ 7473 w 10000"/>
                <a:gd name="connsiteY211" fmla="*/ 0 h 10000"/>
                <a:gd name="connsiteX212" fmla="*/ 7364 w 10000"/>
                <a:gd name="connsiteY212" fmla="*/ 0 h 10000"/>
                <a:gd name="connsiteX213" fmla="*/ 7304 w 10000"/>
                <a:gd name="connsiteY213" fmla="*/ 59 h 10000"/>
                <a:gd name="connsiteX214" fmla="*/ 7124 w 10000"/>
                <a:gd name="connsiteY214" fmla="*/ 98 h 10000"/>
                <a:gd name="connsiteX215" fmla="*/ 7027 w 10000"/>
                <a:gd name="connsiteY215" fmla="*/ 78 h 10000"/>
                <a:gd name="connsiteX216" fmla="*/ 6883 w 10000"/>
                <a:gd name="connsiteY216" fmla="*/ 78 h 10000"/>
                <a:gd name="connsiteX217" fmla="*/ 6799 w 10000"/>
                <a:gd name="connsiteY217" fmla="*/ 137 h 10000"/>
                <a:gd name="connsiteX218" fmla="*/ 6715 w 10000"/>
                <a:gd name="connsiteY218" fmla="*/ 215 h 10000"/>
                <a:gd name="connsiteX219" fmla="*/ 6643 w 10000"/>
                <a:gd name="connsiteY219" fmla="*/ 254 h 10000"/>
                <a:gd name="connsiteX220" fmla="*/ 6570 w 10000"/>
                <a:gd name="connsiteY220" fmla="*/ 350 h 10000"/>
                <a:gd name="connsiteX221" fmla="*/ 6462 w 10000"/>
                <a:gd name="connsiteY221" fmla="*/ 467 h 10000"/>
                <a:gd name="connsiteX222" fmla="*/ 6390 w 10000"/>
                <a:gd name="connsiteY222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349 w 10000"/>
                <a:gd name="connsiteY54" fmla="*/ 6109 h 10000"/>
                <a:gd name="connsiteX55" fmla="*/ 157 w 10000"/>
                <a:gd name="connsiteY55" fmla="*/ 6070 h 10000"/>
                <a:gd name="connsiteX56" fmla="*/ 85 w 10000"/>
                <a:gd name="connsiteY56" fmla="*/ 6051 h 10000"/>
                <a:gd name="connsiteX57" fmla="*/ 12 w 10000"/>
                <a:gd name="connsiteY57" fmla="*/ 6168 h 10000"/>
                <a:gd name="connsiteX58" fmla="*/ 36 w 10000"/>
                <a:gd name="connsiteY58" fmla="*/ 6479 h 10000"/>
                <a:gd name="connsiteX59" fmla="*/ 72 w 10000"/>
                <a:gd name="connsiteY59" fmla="*/ 6615 h 10000"/>
                <a:gd name="connsiteX60" fmla="*/ 72 w 10000"/>
                <a:gd name="connsiteY60" fmla="*/ 6771 h 10000"/>
                <a:gd name="connsiteX61" fmla="*/ 72 w 10000"/>
                <a:gd name="connsiteY61" fmla="*/ 7023 h 10000"/>
                <a:gd name="connsiteX62" fmla="*/ 60 w 10000"/>
                <a:gd name="connsiteY62" fmla="*/ 7219 h 10000"/>
                <a:gd name="connsiteX63" fmla="*/ 36 w 10000"/>
                <a:gd name="connsiteY63" fmla="*/ 7432 h 10000"/>
                <a:gd name="connsiteX64" fmla="*/ 12 w 10000"/>
                <a:gd name="connsiteY64" fmla="*/ 7685 h 10000"/>
                <a:gd name="connsiteX65" fmla="*/ 0 w 10000"/>
                <a:gd name="connsiteY65" fmla="*/ 7822 h 10000"/>
                <a:gd name="connsiteX66" fmla="*/ 12 w 10000"/>
                <a:gd name="connsiteY66" fmla="*/ 7996 h 10000"/>
                <a:gd name="connsiteX67" fmla="*/ 0 w 10000"/>
                <a:gd name="connsiteY67" fmla="*/ 8230 h 10000"/>
                <a:gd name="connsiteX68" fmla="*/ 0 w 10000"/>
                <a:gd name="connsiteY68" fmla="*/ 8385 h 10000"/>
                <a:gd name="connsiteX69" fmla="*/ 0 w 10000"/>
                <a:gd name="connsiteY69" fmla="*/ 8579 h 10000"/>
                <a:gd name="connsiteX70" fmla="*/ 48 w 10000"/>
                <a:gd name="connsiteY70" fmla="*/ 8833 h 10000"/>
                <a:gd name="connsiteX71" fmla="*/ 97 w 10000"/>
                <a:gd name="connsiteY71" fmla="*/ 8988 h 10000"/>
                <a:gd name="connsiteX72" fmla="*/ 193 w 10000"/>
                <a:gd name="connsiteY72" fmla="*/ 9144 h 10000"/>
                <a:gd name="connsiteX73" fmla="*/ 277 w 10000"/>
                <a:gd name="connsiteY73" fmla="*/ 9203 h 10000"/>
                <a:gd name="connsiteX74" fmla="*/ 374 w 10000"/>
                <a:gd name="connsiteY74" fmla="*/ 9223 h 10000"/>
                <a:gd name="connsiteX75" fmla="*/ 469 w 10000"/>
                <a:gd name="connsiteY75" fmla="*/ 9260 h 10000"/>
                <a:gd name="connsiteX76" fmla="*/ 554 w 10000"/>
                <a:gd name="connsiteY76" fmla="*/ 9319 h 10000"/>
                <a:gd name="connsiteX77" fmla="*/ 650 w 10000"/>
                <a:gd name="connsiteY77" fmla="*/ 9456 h 10000"/>
                <a:gd name="connsiteX78" fmla="*/ 771 w 10000"/>
                <a:gd name="connsiteY78" fmla="*/ 9591 h 10000"/>
                <a:gd name="connsiteX79" fmla="*/ 842 w 10000"/>
                <a:gd name="connsiteY79" fmla="*/ 9669 h 10000"/>
                <a:gd name="connsiteX80" fmla="*/ 939 w 10000"/>
                <a:gd name="connsiteY80" fmla="*/ 9669 h 10000"/>
                <a:gd name="connsiteX81" fmla="*/ 1095 w 10000"/>
                <a:gd name="connsiteY81" fmla="*/ 9611 h 10000"/>
                <a:gd name="connsiteX82" fmla="*/ 1192 w 10000"/>
                <a:gd name="connsiteY82" fmla="*/ 9534 h 10000"/>
                <a:gd name="connsiteX83" fmla="*/ 1300 w 10000"/>
                <a:gd name="connsiteY83" fmla="*/ 9534 h 10000"/>
                <a:gd name="connsiteX84" fmla="*/ 1444 w 10000"/>
                <a:gd name="connsiteY84" fmla="*/ 9534 h 10000"/>
                <a:gd name="connsiteX85" fmla="*/ 1601 w 10000"/>
                <a:gd name="connsiteY85" fmla="*/ 9514 h 10000"/>
                <a:gd name="connsiteX86" fmla="*/ 1697 w 10000"/>
                <a:gd name="connsiteY86" fmla="*/ 9514 h 10000"/>
                <a:gd name="connsiteX87" fmla="*/ 1806 w 10000"/>
                <a:gd name="connsiteY87" fmla="*/ 9534 h 10000"/>
                <a:gd name="connsiteX88" fmla="*/ 1950 w 10000"/>
                <a:gd name="connsiteY88" fmla="*/ 9553 h 10000"/>
                <a:gd name="connsiteX89" fmla="*/ 2034 w 10000"/>
                <a:gd name="connsiteY89" fmla="*/ 9591 h 10000"/>
                <a:gd name="connsiteX90" fmla="*/ 2154 w 10000"/>
                <a:gd name="connsiteY90" fmla="*/ 9611 h 10000"/>
                <a:gd name="connsiteX91" fmla="*/ 2274 w 10000"/>
                <a:gd name="connsiteY91" fmla="*/ 9611 h 10000"/>
                <a:gd name="connsiteX92" fmla="*/ 2359 w 10000"/>
                <a:gd name="connsiteY92" fmla="*/ 9553 h 10000"/>
                <a:gd name="connsiteX93" fmla="*/ 2479 w 10000"/>
                <a:gd name="connsiteY93" fmla="*/ 9534 h 10000"/>
                <a:gd name="connsiteX94" fmla="*/ 2624 w 10000"/>
                <a:gd name="connsiteY94" fmla="*/ 9456 h 10000"/>
                <a:gd name="connsiteX95" fmla="*/ 2720 w 10000"/>
                <a:gd name="connsiteY95" fmla="*/ 9456 h 10000"/>
                <a:gd name="connsiteX96" fmla="*/ 2876 w 10000"/>
                <a:gd name="connsiteY96" fmla="*/ 9456 h 10000"/>
                <a:gd name="connsiteX97" fmla="*/ 2997 w 10000"/>
                <a:gd name="connsiteY97" fmla="*/ 9514 h 10000"/>
                <a:gd name="connsiteX98" fmla="*/ 3117 w 10000"/>
                <a:gd name="connsiteY98" fmla="*/ 9534 h 10000"/>
                <a:gd name="connsiteX99" fmla="*/ 3273 w 10000"/>
                <a:gd name="connsiteY99" fmla="*/ 9534 h 10000"/>
                <a:gd name="connsiteX100" fmla="*/ 3394 w 10000"/>
                <a:gd name="connsiteY100" fmla="*/ 9475 h 10000"/>
                <a:gd name="connsiteX101" fmla="*/ 3562 w 10000"/>
                <a:gd name="connsiteY101" fmla="*/ 9358 h 10000"/>
                <a:gd name="connsiteX102" fmla="*/ 3694 w 10000"/>
                <a:gd name="connsiteY102" fmla="*/ 9241 h 10000"/>
                <a:gd name="connsiteX103" fmla="*/ 3827 w 10000"/>
                <a:gd name="connsiteY103" fmla="*/ 9086 h 10000"/>
                <a:gd name="connsiteX104" fmla="*/ 3911 w 10000"/>
                <a:gd name="connsiteY104" fmla="*/ 9008 h 10000"/>
                <a:gd name="connsiteX105" fmla="*/ 4068 w 10000"/>
                <a:gd name="connsiteY105" fmla="*/ 8833 h 10000"/>
                <a:gd name="connsiteX106" fmla="*/ 4164 w 10000"/>
                <a:gd name="connsiteY106" fmla="*/ 8775 h 10000"/>
                <a:gd name="connsiteX107" fmla="*/ 4272 w 10000"/>
                <a:gd name="connsiteY107" fmla="*/ 8814 h 10000"/>
                <a:gd name="connsiteX108" fmla="*/ 4380 w 10000"/>
                <a:gd name="connsiteY108" fmla="*/ 8853 h 10000"/>
                <a:gd name="connsiteX109" fmla="*/ 4537 w 10000"/>
                <a:gd name="connsiteY109" fmla="*/ 8910 h 10000"/>
                <a:gd name="connsiteX110" fmla="*/ 4657 w 10000"/>
                <a:gd name="connsiteY110" fmla="*/ 8949 h 10000"/>
                <a:gd name="connsiteX111" fmla="*/ 4753 w 10000"/>
                <a:gd name="connsiteY111" fmla="*/ 8949 h 10000"/>
                <a:gd name="connsiteX112" fmla="*/ 4862 w 10000"/>
                <a:gd name="connsiteY112" fmla="*/ 8930 h 10000"/>
                <a:gd name="connsiteX113" fmla="*/ 4946 w 10000"/>
                <a:gd name="connsiteY113" fmla="*/ 8930 h 10000"/>
                <a:gd name="connsiteX114" fmla="*/ 5030 w 10000"/>
                <a:gd name="connsiteY114" fmla="*/ 8949 h 10000"/>
                <a:gd name="connsiteX115" fmla="*/ 5103 w 10000"/>
                <a:gd name="connsiteY115" fmla="*/ 8969 h 10000"/>
                <a:gd name="connsiteX116" fmla="*/ 5211 w 10000"/>
                <a:gd name="connsiteY116" fmla="*/ 9008 h 10000"/>
                <a:gd name="connsiteX117" fmla="*/ 5367 w 10000"/>
                <a:gd name="connsiteY117" fmla="*/ 9008 h 10000"/>
                <a:gd name="connsiteX118" fmla="*/ 5512 w 10000"/>
                <a:gd name="connsiteY118" fmla="*/ 9027 h 10000"/>
                <a:gd name="connsiteX119" fmla="*/ 5608 w 10000"/>
                <a:gd name="connsiteY119" fmla="*/ 9125 h 10000"/>
                <a:gd name="connsiteX120" fmla="*/ 5764 w 10000"/>
                <a:gd name="connsiteY120" fmla="*/ 9125 h 10000"/>
                <a:gd name="connsiteX121" fmla="*/ 5885 w 10000"/>
                <a:gd name="connsiteY121" fmla="*/ 9125 h 10000"/>
                <a:gd name="connsiteX122" fmla="*/ 6041 w 10000"/>
                <a:gd name="connsiteY122" fmla="*/ 9144 h 10000"/>
                <a:gd name="connsiteX123" fmla="*/ 6149 w 10000"/>
                <a:gd name="connsiteY123" fmla="*/ 9184 h 10000"/>
                <a:gd name="connsiteX124" fmla="*/ 6221 w 10000"/>
                <a:gd name="connsiteY124" fmla="*/ 9241 h 10000"/>
                <a:gd name="connsiteX125" fmla="*/ 6282 w 10000"/>
                <a:gd name="connsiteY125" fmla="*/ 9339 h 10000"/>
                <a:gd name="connsiteX126" fmla="*/ 6390 w 10000"/>
                <a:gd name="connsiteY126" fmla="*/ 9475 h 10000"/>
                <a:gd name="connsiteX127" fmla="*/ 6498 w 10000"/>
                <a:gd name="connsiteY127" fmla="*/ 9630 h 10000"/>
                <a:gd name="connsiteX128" fmla="*/ 6594 w 10000"/>
                <a:gd name="connsiteY128" fmla="*/ 9708 h 10000"/>
                <a:gd name="connsiteX129" fmla="*/ 6715 w 10000"/>
                <a:gd name="connsiteY129" fmla="*/ 9806 h 10000"/>
                <a:gd name="connsiteX130" fmla="*/ 6811 w 10000"/>
                <a:gd name="connsiteY130" fmla="*/ 9864 h 10000"/>
                <a:gd name="connsiteX131" fmla="*/ 6907 w 10000"/>
                <a:gd name="connsiteY131" fmla="*/ 9922 h 10000"/>
                <a:gd name="connsiteX132" fmla="*/ 7040 w 10000"/>
                <a:gd name="connsiteY132" fmla="*/ 9961 h 10000"/>
                <a:gd name="connsiteX133" fmla="*/ 7172 w 10000"/>
                <a:gd name="connsiteY133" fmla="*/ 9980 h 10000"/>
                <a:gd name="connsiteX134" fmla="*/ 7317 w 10000"/>
                <a:gd name="connsiteY134" fmla="*/ 9980 h 10000"/>
                <a:gd name="connsiteX135" fmla="*/ 7437 w 10000"/>
                <a:gd name="connsiteY135" fmla="*/ 10000 h 10000"/>
                <a:gd name="connsiteX136" fmla="*/ 7569 w 10000"/>
                <a:gd name="connsiteY136" fmla="*/ 9941 h 10000"/>
                <a:gd name="connsiteX137" fmla="*/ 7726 w 10000"/>
                <a:gd name="connsiteY137" fmla="*/ 9902 h 10000"/>
                <a:gd name="connsiteX138" fmla="*/ 7858 w 10000"/>
                <a:gd name="connsiteY138" fmla="*/ 9884 h 10000"/>
                <a:gd name="connsiteX139" fmla="*/ 7966 w 10000"/>
                <a:gd name="connsiteY139" fmla="*/ 9845 h 10000"/>
                <a:gd name="connsiteX140" fmla="*/ 8074 w 10000"/>
                <a:gd name="connsiteY140" fmla="*/ 9786 h 10000"/>
                <a:gd name="connsiteX141" fmla="*/ 8207 w 10000"/>
                <a:gd name="connsiteY141" fmla="*/ 9728 h 10000"/>
                <a:gd name="connsiteX142" fmla="*/ 8327 w 10000"/>
                <a:gd name="connsiteY142" fmla="*/ 9708 h 10000"/>
                <a:gd name="connsiteX143" fmla="*/ 8484 w 10000"/>
                <a:gd name="connsiteY143" fmla="*/ 9611 h 10000"/>
                <a:gd name="connsiteX144" fmla="*/ 8580 w 10000"/>
                <a:gd name="connsiteY144" fmla="*/ 9514 h 10000"/>
                <a:gd name="connsiteX145" fmla="*/ 8712 w 10000"/>
                <a:gd name="connsiteY145" fmla="*/ 9436 h 10000"/>
                <a:gd name="connsiteX146" fmla="*/ 8856 w 10000"/>
                <a:gd name="connsiteY146" fmla="*/ 9319 h 10000"/>
                <a:gd name="connsiteX147" fmla="*/ 9025 w 10000"/>
                <a:gd name="connsiteY147" fmla="*/ 9241 h 10000"/>
                <a:gd name="connsiteX148" fmla="*/ 9133 w 10000"/>
                <a:gd name="connsiteY148" fmla="*/ 9184 h 10000"/>
                <a:gd name="connsiteX149" fmla="*/ 9253 w 10000"/>
                <a:gd name="connsiteY149" fmla="*/ 9086 h 10000"/>
                <a:gd name="connsiteX150" fmla="*/ 9410 w 10000"/>
                <a:gd name="connsiteY150" fmla="*/ 8969 h 10000"/>
                <a:gd name="connsiteX151" fmla="*/ 9494 w 10000"/>
                <a:gd name="connsiteY151" fmla="*/ 8872 h 10000"/>
                <a:gd name="connsiteX152" fmla="*/ 9614 w 10000"/>
                <a:gd name="connsiteY152" fmla="*/ 8794 h 10000"/>
                <a:gd name="connsiteX153" fmla="*/ 9675 w 10000"/>
                <a:gd name="connsiteY153" fmla="*/ 8677 h 10000"/>
                <a:gd name="connsiteX154" fmla="*/ 9747 w 10000"/>
                <a:gd name="connsiteY154" fmla="*/ 8599 h 10000"/>
                <a:gd name="connsiteX155" fmla="*/ 9808 w 10000"/>
                <a:gd name="connsiteY155" fmla="*/ 8463 h 10000"/>
                <a:gd name="connsiteX156" fmla="*/ 9843 w 10000"/>
                <a:gd name="connsiteY156" fmla="*/ 8346 h 10000"/>
                <a:gd name="connsiteX157" fmla="*/ 9867 w 10000"/>
                <a:gd name="connsiteY157" fmla="*/ 8035 h 10000"/>
                <a:gd name="connsiteX158" fmla="*/ 9867 w 10000"/>
                <a:gd name="connsiteY158" fmla="*/ 7880 h 10000"/>
                <a:gd name="connsiteX159" fmla="*/ 9831 w 10000"/>
                <a:gd name="connsiteY159" fmla="*/ 7763 h 10000"/>
                <a:gd name="connsiteX160" fmla="*/ 9819 w 10000"/>
                <a:gd name="connsiteY160" fmla="*/ 7549 h 10000"/>
                <a:gd name="connsiteX161" fmla="*/ 9819 w 10000"/>
                <a:gd name="connsiteY161" fmla="*/ 7432 h 10000"/>
                <a:gd name="connsiteX162" fmla="*/ 9819 w 10000"/>
                <a:gd name="connsiteY162" fmla="*/ 7296 h 10000"/>
                <a:gd name="connsiteX163" fmla="*/ 9843 w 10000"/>
                <a:gd name="connsiteY163" fmla="*/ 7102 h 10000"/>
                <a:gd name="connsiteX164" fmla="*/ 9903 w 10000"/>
                <a:gd name="connsiteY164" fmla="*/ 6907 h 10000"/>
                <a:gd name="connsiteX165" fmla="*/ 9928 w 10000"/>
                <a:gd name="connsiteY165" fmla="*/ 6693 h 10000"/>
                <a:gd name="connsiteX166" fmla="*/ 9940 w 10000"/>
                <a:gd name="connsiteY166" fmla="*/ 6577 h 10000"/>
                <a:gd name="connsiteX167" fmla="*/ 9952 w 10000"/>
                <a:gd name="connsiteY167" fmla="*/ 6401 h 10000"/>
                <a:gd name="connsiteX168" fmla="*/ 9988 w 10000"/>
                <a:gd name="connsiteY168" fmla="*/ 6284 h 10000"/>
                <a:gd name="connsiteX169" fmla="*/ 10000 w 10000"/>
                <a:gd name="connsiteY169" fmla="*/ 6129 h 10000"/>
                <a:gd name="connsiteX170" fmla="*/ 9988 w 10000"/>
                <a:gd name="connsiteY170" fmla="*/ 5953 h 10000"/>
                <a:gd name="connsiteX171" fmla="*/ 9964 w 10000"/>
                <a:gd name="connsiteY171" fmla="*/ 5818 h 10000"/>
                <a:gd name="connsiteX172" fmla="*/ 9928 w 10000"/>
                <a:gd name="connsiteY172" fmla="*/ 5661 h 10000"/>
                <a:gd name="connsiteX173" fmla="*/ 9928 w 10000"/>
                <a:gd name="connsiteY173" fmla="*/ 5526 h 10000"/>
                <a:gd name="connsiteX174" fmla="*/ 9952 w 10000"/>
                <a:gd name="connsiteY174" fmla="*/ 5350 h 10000"/>
                <a:gd name="connsiteX175" fmla="*/ 9964 w 10000"/>
                <a:gd name="connsiteY175" fmla="*/ 5215 h 10000"/>
                <a:gd name="connsiteX176" fmla="*/ 9964 w 10000"/>
                <a:gd name="connsiteY176" fmla="*/ 5059 h 10000"/>
                <a:gd name="connsiteX177" fmla="*/ 9928 w 10000"/>
                <a:gd name="connsiteY177" fmla="*/ 4845 h 10000"/>
                <a:gd name="connsiteX178" fmla="*/ 9903 w 10000"/>
                <a:gd name="connsiteY178" fmla="*/ 4669 h 10000"/>
                <a:gd name="connsiteX179" fmla="*/ 9783 w 10000"/>
                <a:gd name="connsiteY179" fmla="*/ 4456 h 10000"/>
                <a:gd name="connsiteX180" fmla="*/ 9735 w 10000"/>
                <a:gd name="connsiteY180" fmla="*/ 4339 h 10000"/>
                <a:gd name="connsiteX181" fmla="*/ 9651 w 10000"/>
                <a:gd name="connsiteY181" fmla="*/ 4223 h 10000"/>
                <a:gd name="connsiteX182" fmla="*/ 9626 w 10000"/>
                <a:gd name="connsiteY182" fmla="*/ 4066 h 10000"/>
                <a:gd name="connsiteX183" fmla="*/ 9614 w 10000"/>
                <a:gd name="connsiteY183" fmla="*/ 3775 h 10000"/>
                <a:gd name="connsiteX184" fmla="*/ 9591 w 10000"/>
                <a:gd name="connsiteY184" fmla="*/ 3581 h 10000"/>
                <a:gd name="connsiteX185" fmla="*/ 9555 w 10000"/>
                <a:gd name="connsiteY185" fmla="*/ 3307 h 10000"/>
                <a:gd name="connsiteX186" fmla="*/ 9494 w 10000"/>
                <a:gd name="connsiteY186" fmla="*/ 3035 h 10000"/>
                <a:gd name="connsiteX187" fmla="*/ 9446 w 10000"/>
                <a:gd name="connsiteY187" fmla="*/ 2802 h 10000"/>
                <a:gd name="connsiteX188" fmla="*/ 9374 w 10000"/>
                <a:gd name="connsiteY188" fmla="*/ 2530 h 10000"/>
                <a:gd name="connsiteX189" fmla="*/ 9350 w 10000"/>
                <a:gd name="connsiteY189" fmla="*/ 2315 h 10000"/>
                <a:gd name="connsiteX190" fmla="*/ 9302 w 10000"/>
                <a:gd name="connsiteY190" fmla="*/ 2160 h 10000"/>
                <a:gd name="connsiteX191" fmla="*/ 9253 w 10000"/>
                <a:gd name="connsiteY191" fmla="*/ 2023 h 10000"/>
                <a:gd name="connsiteX192" fmla="*/ 9217 w 10000"/>
                <a:gd name="connsiteY192" fmla="*/ 1849 h 10000"/>
                <a:gd name="connsiteX193" fmla="*/ 9182 w 10000"/>
                <a:gd name="connsiteY193" fmla="*/ 1634 h 10000"/>
                <a:gd name="connsiteX194" fmla="*/ 9133 w 10000"/>
                <a:gd name="connsiteY194" fmla="*/ 1440 h 10000"/>
                <a:gd name="connsiteX195" fmla="*/ 9109 w 10000"/>
                <a:gd name="connsiteY195" fmla="*/ 1303 h 10000"/>
                <a:gd name="connsiteX196" fmla="*/ 9085 w 10000"/>
                <a:gd name="connsiteY196" fmla="*/ 1129 h 10000"/>
                <a:gd name="connsiteX197" fmla="*/ 8977 w 10000"/>
                <a:gd name="connsiteY197" fmla="*/ 935 h 10000"/>
                <a:gd name="connsiteX198" fmla="*/ 8905 w 10000"/>
                <a:gd name="connsiteY198" fmla="*/ 915 h 10000"/>
                <a:gd name="connsiteX199" fmla="*/ 8796 w 10000"/>
                <a:gd name="connsiteY199" fmla="*/ 779 h 10000"/>
                <a:gd name="connsiteX200" fmla="*/ 8604 w 10000"/>
                <a:gd name="connsiteY200" fmla="*/ 701 h 10000"/>
                <a:gd name="connsiteX201" fmla="*/ 8532 w 10000"/>
                <a:gd name="connsiteY201" fmla="*/ 604 h 10000"/>
                <a:gd name="connsiteX202" fmla="*/ 8411 w 10000"/>
                <a:gd name="connsiteY202" fmla="*/ 487 h 10000"/>
                <a:gd name="connsiteX203" fmla="*/ 8315 w 10000"/>
                <a:gd name="connsiteY203" fmla="*/ 350 h 10000"/>
                <a:gd name="connsiteX204" fmla="*/ 8171 w 10000"/>
                <a:gd name="connsiteY204" fmla="*/ 254 h 10000"/>
                <a:gd name="connsiteX205" fmla="*/ 8062 w 10000"/>
                <a:gd name="connsiteY205" fmla="*/ 137 h 10000"/>
                <a:gd name="connsiteX206" fmla="*/ 7954 w 10000"/>
                <a:gd name="connsiteY206" fmla="*/ 59 h 10000"/>
                <a:gd name="connsiteX207" fmla="*/ 7858 w 10000"/>
                <a:gd name="connsiteY207" fmla="*/ 20 h 10000"/>
                <a:gd name="connsiteX208" fmla="*/ 7726 w 10000"/>
                <a:gd name="connsiteY208" fmla="*/ 0 h 10000"/>
                <a:gd name="connsiteX209" fmla="*/ 7581 w 10000"/>
                <a:gd name="connsiteY209" fmla="*/ 0 h 10000"/>
                <a:gd name="connsiteX210" fmla="*/ 7473 w 10000"/>
                <a:gd name="connsiteY210" fmla="*/ 0 h 10000"/>
                <a:gd name="connsiteX211" fmla="*/ 7364 w 10000"/>
                <a:gd name="connsiteY211" fmla="*/ 0 h 10000"/>
                <a:gd name="connsiteX212" fmla="*/ 7304 w 10000"/>
                <a:gd name="connsiteY212" fmla="*/ 59 h 10000"/>
                <a:gd name="connsiteX213" fmla="*/ 7124 w 10000"/>
                <a:gd name="connsiteY213" fmla="*/ 98 h 10000"/>
                <a:gd name="connsiteX214" fmla="*/ 7027 w 10000"/>
                <a:gd name="connsiteY214" fmla="*/ 78 h 10000"/>
                <a:gd name="connsiteX215" fmla="*/ 6883 w 10000"/>
                <a:gd name="connsiteY215" fmla="*/ 78 h 10000"/>
                <a:gd name="connsiteX216" fmla="*/ 6799 w 10000"/>
                <a:gd name="connsiteY216" fmla="*/ 137 h 10000"/>
                <a:gd name="connsiteX217" fmla="*/ 6715 w 10000"/>
                <a:gd name="connsiteY217" fmla="*/ 215 h 10000"/>
                <a:gd name="connsiteX218" fmla="*/ 6643 w 10000"/>
                <a:gd name="connsiteY218" fmla="*/ 254 h 10000"/>
                <a:gd name="connsiteX219" fmla="*/ 6570 w 10000"/>
                <a:gd name="connsiteY219" fmla="*/ 350 h 10000"/>
                <a:gd name="connsiteX220" fmla="*/ 6462 w 10000"/>
                <a:gd name="connsiteY220" fmla="*/ 467 h 10000"/>
                <a:gd name="connsiteX221" fmla="*/ 6390 w 10000"/>
                <a:gd name="connsiteY221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650 w 10000"/>
                <a:gd name="connsiteY76" fmla="*/ 9456 h 10000"/>
                <a:gd name="connsiteX77" fmla="*/ 771 w 10000"/>
                <a:gd name="connsiteY77" fmla="*/ 9591 h 10000"/>
                <a:gd name="connsiteX78" fmla="*/ 842 w 10000"/>
                <a:gd name="connsiteY78" fmla="*/ 9669 h 10000"/>
                <a:gd name="connsiteX79" fmla="*/ 939 w 10000"/>
                <a:gd name="connsiteY79" fmla="*/ 9669 h 10000"/>
                <a:gd name="connsiteX80" fmla="*/ 1095 w 10000"/>
                <a:gd name="connsiteY80" fmla="*/ 9611 h 10000"/>
                <a:gd name="connsiteX81" fmla="*/ 1192 w 10000"/>
                <a:gd name="connsiteY81" fmla="*/ 9534 h 10000"/>
                <a:gd name="connsiteX82" fmla="*/ 1300 w 10000"/>
                <a:gd name="connsiteY82" fmla="*/ 9534 h 10000"/>
                <a:gd name="connsiteX83" fmla="*/ 1444 w 10000"/>
                <a:gd name="connsiteY83" fmla="*/ 9534 h 10000"/>
                <a:gd name="connsiteX84" fmla="*/ 1601 w 10000"/>
                <a:gd name="connsiteY84" fmla="*/ 9514 h 10000"/>
                <a:gd name="connsiteX85" fmla="*/ 1697 w 10000"/>
                <a:gd name="connsiteY85" fmla="*/ 9514 h 10000"/>
                <a:gd name="connsiteX86" fmla="*/ 1806 w 10000"/>
                <a:gd name="connsiteY86" fmla="*/ 9534 h 10000"/>
                <a:gd name="connsiteX87" fmla="*/ 1950 w 10000"/>
                <a:gd name="connsiteY87" fmla="*/ 9553 h 10000"/>
                <a:gd name="connsiteX88" fmla="*/ 2034 w 10000"/>
                <a:gd name="connsiteY88" fmla="*/ 9591 h 10000"/>
                <a:gd name="connsiteX89" fmla="*/ 2154 w 10000"/>
                <a:gd name="connsiteY89" fmla="*/ 9611 h 10000"/>
                <a:gd name="connsiteX90" fmla="*/ 2274 w 10000"/>
                <a:gd name="connsiteY90" fmla="*/ 9611 h 10000"/>
                <a:gd name="connsiteX91" fmla="*/ 2359 w 10000"/>
                <a:gd name="connsiteY91" fmla="*/ 9553 h 10000"/>
                <a:gd name="connsiteX92" fmla="*/ 2479 w 10000"/>
                <a:gd name="connsiteY92" fmla="*/ 9534 h 10000"/>
                <a:gd name="connsiteX93" fmla="*/ 2624 w 10000"/>
                <a:gd name="connsiteY93" fmla="*/ 9456 h 10000"/>
                <a:gd name="connsiteX94" fmla="*/ 2720 w 10000"/>
                <a:gd name="connsiteY94" fmla="*/ 9456 h 10000"/>
                <a:gd name="connsiteX95" fmla="*/ 2876 w 10000"/>
                <a:gd name="connsiteY95" fmla="*/ 9456 h 10000"/>
                <a:gd name="connsiteX96" fmla="*/ 2997 w 10000"/>
                <a:gd name="connsiteY96" fmla="*/ 9514 h 10000"/>
                <a:gd name="connsiteX97" fmla="*/ 3117 w 10000"/>
                <a:gd name="connsiteY97" fmla="*/ 9534 h 10000"/>
                <a:gd name="connsiteX98" fmla="*/ 3273 w 10000"/>
                <a:gd name="connsiteY98" fmla="*/ 9534 h 10000"/>
                <a:gd name="connsiteX99" fmla="*/ 3394 w 10000"/>
                <a:gd name="connsiteY99" fmla="*/ 9475 h 10000"/>
                <a:gd name="connsiteX100" fmla="*/ 3562 w 10000"/>
                <a:gd name="connsiteY100" fmla="*/ 9358 h 10000"/>
                <a:gd name="connsiteX101" fmla="*/ 3694 w 10000"/>
                <a:gd name="connsiteY101" fmla="*/ 9241 h 10000"/>
                <a:gd name="connsiteX102" fmla="*/ 3827 w 10000"/>
                <a:gd name="connsiteY102" fmla="*/ 9086 h 10000"/>
                <a:gd name="connsiteX103" fmla="*/ 3911 w 10000"/>
                <a:gd name="connsiteY103" fmla="*/ 9008 h 10000"/>
                <a:gd name="connsiteX104" fmla="*/ 4068 w 10000"/>
                <a:gd name="connsiteY104" fmla="*/ 8833 h 10000"/>
                <a:gd name="connsiteX105" fmla="*/ 4164 w 10000"/>
                <a:gd name="connsiteY105" fmla="*/ 8775 h 10000"/>
                <a:gd name="connsiteX106" fmla="*/ 4272 w 10000"/>
                <a:gd name="connsiteY106" fmla="*/ 8814 h 10000"/>
                <a:gd name="connsiteX107" fmla="*/ 4380 w 10000"/>
                <a:gd name="connsiteY107" fmla="*/ 8853 h 10000"/>
                <a:gd name="connsiteX108" fmla="*/ 4537 w 10000"/>
                <a:gd name="connsiteY108" fmla="*/ 8910 h 10000"/>
                <a:gd name="connsiteX109" fmla="*/ 4657 w 10000"/>
                <a:gd name="connsiteY109" fmla="*/ 8949 h 10000"/>
                <a:gd name="connsiteX110" fmla="*/ 4753 w 10000"/>
                <a:gd name="connsiteY110" fmla="*/ 8949 h 10000"/>
                <a:gd name="connsiteX111" fmla="*/ 4862 w 10000"/>
                <a:gd name="connsiteY111" fmla="*/ 8930 h 10000"/>
                <a:gd name="connsiteX112" fmla="*/ 4946 w 10000"/>
                <a:gd name="connsiteY112" fmla="*/ 8930 h 10000"/>
                <a:gd name="connsiteX113" fmla="*/ 5030 w 10000"/>
                <a:gd name="connsiteY113" fmla="*/ 8949 h 10000"/>
                <a:gd name="connsiteX114" fmla="*/ 5103 w 10000"/>
                <a:gd name="connsiteY114" fmla="*/ 8969 h 10000"/>
                <a:gd name="connsiteX115" fmla="*/ 5211 w 10000"/>
                <a:gd name="connsiteY115" fmla="*/ 9008 h 10000"/>
                <a:gd name="connsiteX116" fmla="*/ 5367 w 10000"/>
                <a:gd name="connsiteY116" fmla="*/ 9008 h 10000"/>
                <a:gd name="connsiteX117" fmla="*/ 5512 w 10000"/>
                <a:gd name="connsiteY117" fmla="*/ 9027 h 10000"/>
                <a:gd name="connsiteX118" fmla="*/ 5608 w 10000"/>
                <a:gd name="connsiteY118" fmla="*/ 9125 h 10000"/>
                <a:gd name="connsiteX119" fmla="*/ 5764 w 10000"/>
                <a:gd name="connsiteY119" fmla="*/ 9125 h 10000"/>
                <a:gd name="connsiteX120" fmla="*/ 5885 w 10000"/>
                <a:gd name="connsiteY120" fmla="*/ 9125 h 10000"/>
                <a:gd name="connsiteX121" fmla="*/ 6041 w 10000"/>
                <a:gd name="connsiteY121" fmla="*/ 9144 h 10000"/>
                <a:gd name="connsiteX122" fmla="*/ 6149 w 10000"/>
                <a:gd name="connsiteY122" fmla="*/ 9184 h 10000"/>
                <a:gd name="connsiteX123" fmla="*/ 6221 w 10000"/>
                <a:gd name="connsiteY123" fmla="*/ 9241 h 10000"/>
                <a:gd name="connsiteX124" fmla="*/ 6282 w 10000"/>
                <a:gd name="connsiteY124" fmla="*/ 9339 h 10000"/>
                <a:gd name="connsiteX125" fmla="*/ 6390 w 10000"/>
                <a:gd name="connsiteY125" fmla="*/ 9475 h 10000"/>
                <a:gd name="connsiteX126" fmla="*/ 6498 w 10000"/>
                <a:gd name="connsiteY126" fmla="*/ 9630 h 10000"/>
                <a:gd name="connsiteX127" fmla="*/ 6594 w 10000"/>
                <a:gd name="connsiteY127" fmla="*/ 9708 h 10000"/>
                <a:gd name="connsiteX128" fmla="*/ 6715 w 10000"/>
                <a:gd name="connsiteY128" fmla="*/ 9806 h 10000"/>
                <a:gd name="connsiteX129" fmla="*/ 6811 w 10000"/>
                <a:gd name="connsiteY129" fmla="*/ 9864 h 10000"/>
                <a:gd name="connsiteX130" fmla="*/ 6907 w 10000"/>
                <a:gd name="connsiteY130" fmla="*/ 9922 h 10000"/>
                <a:gd name="connsiteX131" fmla="*/ 7040 w 10000"/>
                <a:gd name="connsiteY131" fmla="*/ 9961 h 10000"/>
                <a:gd name="connsiteX132" fmla="*/ 7172 w 10000"/>
                <a:gd name="connsiteY132" fmla="*/ 9980 h 10000"/>
                <a:gd name="connsiteX133" fmla="*/ 7317 w 10000"/>
                <a:gd name="connsiteY133" fmla="*/ 9980 h 10000"/>
                <a:gd name="connsiteX134" fmla="*/ 7437 w 10000"/>
                <a:gd name="connsiteY134" fmla="*/ 10000 h 10000"/>
                <a:gd name="connsiteX135" fmla="*/ 7569 w 10000"/>
                <a:gd name="connsiteY135" fmla="*/ 9941 h 10000"/>
                <a:gd name="connsiteX136" fmla="*/ 7726 w 10000"/>
                <a:gd name="connsiteY136" fmla="*/ 9902 h 10000"/>
                <a:gd name="connsiteX137" fmla="*/ 7858 w 10000"/>
                <a:gd name="connsiteY137" fmla="*/ 9884 h 10000"/>
                <a:gd name="connsiteX138" fmla="*/ 7966 w 10000"/>
                <a:gd name="connsiteY138" fmla="*/ 9845 h 10000"/>
                <a:gd name="connsiteX139" fmla="*/ 8074 w 10000"/>
                <a:gd name="connsiteY139" fmla="*/ 9786 h 10000"/>
                <a:gd name="connsiteX140" fmla="*/ 8207 w 10000"/>
                <a:gd name="connsiteY140" fmla="*/ 9728 h 10000"/>
                <a:gd name="connsiteX141" fmla="*/ 8327 w 10000"/>
                <a:gd name="connsiteY141" fmla="*/ 9708 h 10000"/>
                <a:gd name="connsiteX142" fmla="*/ 8484 w 10000"/>
                <a:gd name="connsiteY142" fmla="*/ 9611 h 10000"/>
                <a:gd name="connsiteX143" fmla="*/ 8580 w 10000"/>
                <a:gd name="connsiteY143" fmla="*/ 9514 h 10000"/>
                <a:gd name="connsiteX144" fmla="*/ 8712 w 10000"/>
                <a:gd name="connsiteY144" fmla="*/ 9436 h 10000"/>
                <a:gd name="connsiteX145" fmla="*/ 8856 w 10000"/>
                <a:gd name="connsiteY145" fmla="*/ 9319 h 10000"/>
                <a:gd name="connsiteX146" fmla="*/ 9025 w 10000"/>
                <a:gd name="connsiteY146" fmla="*/ 9241 h 10000"/>
                <a:gd name="connsiteX147" fmla="*/ 9133 w 10000"/>
                <a:gd name="connsiteY147" fmla="*/ 9184 h 10000"/>
                <a:gd name="connsiteX148" fmla="*/ 9253 w 10000"/>
                <a:gd name="connsiteY148" fmla="*/ 9086 h 10000"/>
                <a:gd name="connsiteX149" fmla="*/ 9410 w 10000"/>
                <a:gd name="connsiteY149" fmla="*/ 8969 h 10000"/>
                <a:gd name="connsiteX150" fmla="*/ 9494 w 10000"/>
                <a:gd name="connsiteY150" fmla="*/ 8872 h 10000"/>
                <a:gd name="connsiteX151" fmla="*/ 9614 w 10000"/>
                <a:gd name="connsiteY151" fmla="*/ 8794 h 10000"/>
                <a:gd name="connsiteX152" fmla="*/ 9675 w 10000"/>
                <a:gd name="connsiteY152" fmla="*/ 8677 h 10000"/>
                <a:gd name="connsiteX153" fmla="*/ 9747 w 10000"/>
                <a:gd name="connsiteY153" fmla="*/ 8599 h 10000"/>
                <a:gd name="connsiteX154" fmla="*/ 9808 w 10000"/>
                <a:gd name="connsiteY154" fmla="*/ 8463 h 10000"/>
                <a:gd name="connsiteX155" fmla="*/ 9843 w 10000"/>
                <a:gd name="connsiteY155" fmla="*/ 8346 h 10000"/>
                <a:gd name="connsiteX156" fmla="*/ 9867 w 10000"/>
                <a:gd name="connsiteY156" fmla="*/ 8035 h 10000"/>
                <a:gd name="connsiteX157" fmla="*/ 9867 w 10000"/>
                <a:gd name="connsiteY157" fmla="*/ 7880 h 10000"/>
                <a:gd name="connsiteX158" fmla="*/ 9831 w 10000"/>
                <a:gd name="connsiteY158" fmla="*/ 7763 h 10000"/>
                <a:gd name="connsiteX159" fmla="*/ 9819 w 10000"/>
                <a:gd name="connsiteY159" fmla="*/ 7549 h 10000"/>
                <a:gd name="connsiteX160" fmla="*/ 9819 w 10000"/>
                <a:gd name="connsiteY160" fmla="*/ 7432 h 10000"/>
                <a:gd name="connsiteX161" fmla="*/ 9819 w 10000"/>
                <a:gd name="connsiteY161" fmla="*/ 7296 h 10000"/>
                <a:gd name="connsiteX162" fmla="*/ 9843 w 10000"/>
                <a:gd name="connsiteY162" fmla="*/ 7102 h 10000"/>
                <a:gd name="connsiteX163" fmla="*/ 9903 w 10000"/>
                <a:gd name="connsiteY163" fmla="*/ 6907 h 10000"/>
                <a:gd name="connsiteX164" fmla="*/ 9928 w 10000"/>
                <a:gd name="connsiteY164" fmla="*/ 6693 h 10000"/>
                <a:gd name="connsiteX165" fmla="*/ 9940 w 10000"/>
                <a:gd name="connsiteY165" fmla="*/ 6577 h 10000"/>
                <a:gd name="connsiteX166" fmla="*/ 9952 w 10000"/>
                <a:gd name="connsiteY166" fmla="*/ 6401 h 10000"/>
                <a:gd name="connsiteX167" fmla="*/ 9988 w 10000"/>
                <a:gd name="connsiteY167" fmla="*/ 6284 h 10000"/>
                <a:gd name="connsiteX168" fmla="*/ 10000 w 10000"/>
                <a:gd name="connsiteY168" fmla="*/ 6129 h 10000"/>
                <a:gd name="connsiteX169" fmla="*/ 9988 w 10000"/>
                <a:gd name="connsiteY169" fmla="*/ 5953 h 10000"/>
                <a:gd name="connsiteX170" fmla="*/ 9964 w 10000"/>
                <a:gd name="connsiteY170" fmla="*/ 5818 h 10000"/>
                <a:gd name="connsiteX171" fmla="*/ 9928 w 10000"/>
                <a:gd name="connsiteY171" fmla="*/ 5661 h 10000"/>
                <a:gd name="connsiteX172" fmla="*/ 9928 w 10000"/>
                <a:gd name="connsiteY172" fmla="*/ 5526 h 10000"/>
                <a:gd name="connsiteX173" fmla="*/ 9952 w 10000"/>
                <a:gd name="connsiteY173" fmla="*/ 5350 h 10000"/>
                <a:gd name="connsiteX174" fmla="*/ 9964 w 10000"/>
                <a:gd name="connsiteY174" fmla="*/ 5215 h 10000"/>
                <a:gd name="connsiteX175" fmla="*/ 9964 w 10000"/>
                <a:gd name="connsiteY175" fmla="*/ 5059 h 10000"/>
                <a:gd name="connsiteX176" fmla="*/ 9928 w 10000"/>
                <a:gd name="connsiteY176" fmla="*/ 4845 h 10000"/>
                <a:gd name="connsiteX177" fmla="*/ 9903 w 10000"/>
                <a:gd name="connsiteY177" fmla="*/ 4669 h 10000"/>
                <a:gd name="connsiteX178" fmla="*/ 9783 w 10000"/>
                <a:gd name="connsiteY178" fmla="*/ 4456 h 10000"/>
                <a:gd name="connsiteX179" fmla="*/ 9735 w 10000"/>
                <a:gd name="connsiteY179" fmla="*/ 4339 h 10000"/>
                <a:gd name="connsiteX180" fmla="*/ 9651 w 10000"/>
                <a:gd name="connsiteY180" fmla="*/ 4223 h 10000"/>
                <a:gd name="connsiteX181" fmla="*/ 9626 w 10000"/>
                <a:gd name="connsiteY181" fmla="*/ 4066 h 10000"/>
                <a:gd name="connsiteX182" fmla="*/ 9614 w 10000"/>
                <a:gd name="connsiteY182" fmla="*/ 3775 h 10000"/>
                <a:gd name="connsiteX183" fmla="*/ 9591 w 10000"/>
                <a:gd name="connsiteY183" fmla="*/ 3581 h 10000"/>
                <a:gd name="connsiteX184" fmla="*/ 9555 w 10000"/>
                <a:gd name="connsiteY184" fmla="*/ 3307 h 10000"/>
                <a:gd name="connsiteX185" fmla="*/ 9494 w 10000"/>
                <a:gd name="connsiteY185" fmla="*/ 3035 h 10000"/>
                <a:gd name="connsiteX186" fmla="*/ 9446 w 10000"/>
                <a:gd name="connsiteY186" fmla="*/ 2802 h 10000"/>
                <a:gd name="connsiteX187" fmla="*/ 9374 w 10000"/>
                <a:gd name="connsiteY187" fmla="*/ 2530 h 10000"/>
                <a:gd name="connsiteX188" fmla="*/ 9350 w 10000"/>
                <a:gd name="connsiteY188" fmla="*/ 2315 h 10000"/>
                <a:gd name="connsiteX189" fmla="*/ 9302 w 10000"/>
                <a:gd name="connsiteY189" fmla="*/ 2160 h 10000"/>
                <a:gd name="connsiteX190" fmla="*/ 9253 w 10000"/>
                <a:gd name="connsiteY190" fmla="*/ 2023 h 10000"/>
                <a:gd name="connsiteX191" fmla="*/ 9217 w 10000"/>
                <a:gd name="connsiteY191" fmla="*/ 1849 h 10000"/>
                <a:gd name="connsiteX192" fmla="*/ 9182 w 10000"/>
                <a:gd name="connsiteY192" fmla="*/ 1634 h 10000"/>
                <a:gd name="connsiteX193" fmla="*/ 9133 w 10000"/>
                <a:gd name="connsiteY193" fmla="*/ 1440 h 10000"/>
                <a:gd name="connsiteX194" fmla="*/ 9109 w 10000"/>
                <a:gd name="connsiteY194" fmla="*/ 1303 h 10000"/>
                <a:gd name="connsiteX195" fmla="*/ 9085 w 10000"/>
                <a:gd name="connsiteY195" fmla="*/ 1129 h 10000"/>
                <a:gd name="connsiteX196" fmla="*/ 8977 w 10000"/>
                <a:gd name="connsiteY196" fmla="*/ 935 h 10000"/>
                <a:gd name="connsiteX197" fmla="*/ 8905 w 10000"/>
                <a:gd name="connsiteY197" fmla="*/ 915 h 10000"/>
                <a:gd name="connsiteX198" fmla="*/ 8796 w 10000"/>
                <a:gd name="connsiteY198" fmla="*/ 779 h 10000"/>
                <a:gd name="connsiteX199" fmla="*/ 8604 w 10000"/>
                <a:gd name="connsiteY199" fmla="*/ 701 h 10000"/>
                <a:gd name="connsiteX200" fmla="*/ 8532 w 10000"/>
                <a:gd name="connsiteY200" fmla="*/ 604 h 10000"/>
                <a:gd name="connsiteX201" fmla="*/ 8411 w 10000"/>
                <a:gd name="connsiteY201" fmla="*/ 487 h 10000"/>
                <a:gd name="connsiteX202" fmla="*/ 8315 w 10000"/>
                <a:gd name="connsiteY202" fmla="*/ 350 h 10000"/>
                <a:gd name="connsiteX203" fmla="*/ 8171 w 10000"/>
                <a:gd name="connsiteY203" fmla="*/ 254 h 10000"/>
                <a:gd name="connsiteX204" fmla="*/ 8062 w 10000"/>
                <a:gd name="connsiteY204" fmla="*/ 137 h 10000"/>
                <a:gd name="connsiteX205" fmla="*/ 7954 w 10000"/>
                <a:gd name="connsiteY205" fmla="*/ 59 h 10000"/>
                <a:gd name="connsiteX206" fmla="*/ 7858 w 10000"/>
                <a:gd name="connsiteY206" fmla="*/ 20 h 10000"/>
                <a:gd name="connsiteX207" fmla="*/ 7726 w 10000"/>
                <a:gd name="connsiteY207" fmla="*/ 0 h 10000"/>
                <a:gd name="connsiteX208" fmla="*/ 7581 w 10000"/>
                <a:gd name="connsiteY208" fmla="*/ 0 h 10000"/>
                <a:gd name="connsiteX209" fmla="*/ 7473 w 10000"/>
                <a:gd name="connsiteY209" fmla="*/ 0 h 10000"/>
                <a:gd name="connsiteX210" fmla="*/ 7364 w 10000"/>
                <a:gd name="connsiteY210" fmla="*/ 0 h 10000"/>
                <a:gd name="connsiteX211" fmla="*/ 7304 w 10000"/>
                <a:gd name="connsiteY211" fmla="*/ 59 h 10000"/>
                <a:gd name="connsiteX212" fmla="*/ 7124 w 10000"/>
                <a:gd name="connsiteY212" fmla="*/ 98 h 10000"/>
                <a:gd name="connsiteX213" fmla="*/ 7027 w 10000"/>
                <a:gd name="connsiteY213" fmla="*/ 78 h 10000"/>
                <a:gd name="connsiteX214" fmla="*/ 6883 w 10000"/>
                <a:gd name="connsiteY214" fmla="*/ 78 h 10000"/>
                <a:gd name="connsiteX215" fmla="*/ 6799 w 10000"/>
                <a:gd name="connsiteY215" fmla="*/ 137 h 10000"/>
                <a:gd name="connsiteX216" fmla="*/ 6715 w 10000"/>
                <a:gd name="connsiteY216" fmla="*/ 215 h 10000"/>
                <a:gd name="connsiteX217" fmla="*/ 6643 w 10000"/>
                <a:gd name="connsiteY217" fmla="*/ 254 h 10000"/>
                <a:gd name="connsiteX218" fmla="*/ 6570 w 10000"/>
                <a:gd name="connsiteY218" fmla="*/ 350 h 10000"/>
                <a:gd name="connsiteX219" fmla="*/ 6462 w 10000"/>
                <a:gd name="connsiteY219" fmla="*/ 467 h 10000"/>
                <a:gd name="connsiteX220" fmla="*/ 6390 w 10000"/>
                <a:gd name="connsiteY220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771 w 10000"/>
                <a:gd name="connsiteY77" fmla="*/ 9591 h 10000"/>
                <a:gd name="connsiteX78" fmla="*/ 842 w 10000"/>
                <a:gd name="connsiteY78" fmla="*/ 9669 h 10000"/>
                <a:gd name="connsiteX79" fmla="*/ 939 w 10000"/>
                <a:gd name="connsiteY79" fmla="*/ 9669 h 10000"/>
                <a:gd name="connsiteX80" fmla="*/ 1095 w 10000"/>
                <a:gd name="connsiteY80" fmla="*/ 9611 h 10000"/>
                <a:gd name="connsiteX81" fmla="*/ 1192 w 10000"/>
                <a:gd name="connsiteY81" fmla="*/ 9534 h 10000"/>
                <a:gd name="connsiteX82" fmla="*/ 1300 w 10000"/>
                <a:gd name="connsiteY82" fmla="*/ 9534 h 10000"/>
                <a:gd name="connsiteX83" fmla="*/ 1444 w 10000"/>
                <a:gd name="connsiteY83" fmla="*/ 9534 h 10000"/>
                <a:gd name="connsiteX84" fmla="*/ 1601 w 10000"/>
                <a:gd name="connsiteY84" fmla="*/ 9514 h 10000"/>
                <a:gd name="connsiteX85" fmla="*/ 1697 w 10000"/>
                <a:gd name="connsiteY85" fmla="*/ 9514 h 10000"/>
                <a:gd name="connsiteX86" fmla="*/ 1806 w 10000"/>
                <a:gd name="connsiteY86" fmla="*/ 9534 h 10000"/>
                <a:gd name="connsiteX87" fmla="*/ 1950 w 10000"/>
                <a:gd name="connsiteY87" fmla="*/ 9553 h 10000"/>
                <a:gd name="connsiteX88" fmla="*/ 2034 w 10000"/>
                <a:gd name="connsiteY88" fmla="*/ 9591 h 10000"/>
                <a:gd name="connsiteX89" fmla="*/ 2154 w 10000"/>
                <a:gd name="connsiteY89" fmla="*/ 9611 h 10000"/>
                <a:gd name="connsiteX90" fmla="*/ 2274 w 10000"/>
                <a:gd name="connsiteY90" fmla="*/ 9611 h 10000"/>
                <a:gd name="connsiteX91" fmla="*/ 2359 w 10000"/>
                <a:gd name="connsiteY91" fmla="*/ 9553 h 10000"/>
                <a:gd name="connsiteX92" fmla="*/ 2479 w 10000"/>
                <a:gd name="connsiteY92" fmla="*/ 9534 h 10000"/>
                <a:gd name="connsiteX93" fmla="*/ 2624 w 10000"/>
                <a:gd name="connsiteY93" fmla="*/ 9456 h 10000"/>
                <a:gd name="connsiteX94" fmla="*/ 2720 w 10000"/>
                <a:gd name="connsiteY94" fmla="*/ 9456 h 10000"/>
                <a:gd name="connsiteX95" fmla="*/ 2876 w 10000"/>
                <a:gd name="connsiteY95" fmla="*/ 9456 h 10000"/>
                <a:gd name="connsiteX96" fmla="*/ 2997 w 10000"/>
                <a:gd name="connsiteY96" fmla="*/ 9514 h 10000"/>
                <a:gd name="connsiteX97" fmla="*/ 3117 w 10000"/>
                <a:gd name="connsiteY97" fmla="*/ 9534 h 10000"/>
                <a:gd name="connsiteX98" fmla="*/ 3273 w 10000"/>
                <a:gd name="connsiteY98" fmla="*/ 9534 h 10000"/>
                <a:gd name="connsiteX99" fmla="*/ 3394 w 10000"/>
                <a:gd name="connsiteY99" fmla="*/ 9475 h 10000"/>
                <a:gd name="connsiteX100" fmla="*/ 3562 w 10000"/>
                <a:gd name="connsiteY100" fmla="*/ 9358 h 10000"/>
                <a:gd name="connsiteX101" fmla="*/ 3694 w 10000"/>
                <a:gd name="connsiteY101" fmla="*/ 9241 h 10000"/>
                <a:gd name="connsiteX102" fmla="*/ 3827 w 10000"/>
                <a:gd name="connsiteY102" fmla="*/ 9086 h 10000"/>
                <a:gd name="connsiteX103" fmla="*/ 3911 w 10000"/>
                <a:gd name="connsiteY103" fmla="*/ 9008 h 10000"/>
                <a:gd name="connsiteX104" fmla="*/ 4068 w 10000"/>
                <a:gd name="connsiteY104" fmla="*/ 8833 h 10000"/>
                <a:gd name="connsiteX105" fmla="*/ 4164 w 10000"/>
                <a:gd name="connsiteY105" fmla="*/ 8775 h 10000"/>
                <a:gd name="connsiteX106" fmla="*/ 4272 w 10000"/>
                <a:gd name="connsiteY106" fmla="*/ 8814 h 10000"/>
                <a:gd name="connsiteX107" fmla="*/ 4380 w 10000"/>
                <a:gd name="connsiteY107" fmla="*/ 8853 h 10000"/>
                <a:gd name="connsiteX108" fmla="*/ 4537 w 10000"/>
                <a:gd name="connsiteY108" fmla="*/ 8910 h 10000"/>
                <a:gd name="connsiteX109" fmla="*/ 4657 w 10000"/>
                <a:gd name="connsiteY109" fmla="*/ 8949 h 10000"/>
                <a:gd name="connsiteX110" fmla="*/ 4753 w 10000"/>
                <a:gd name="connsiteY110" fmla="*/ 8949 h 10000"/>
                <a:gd name="connsiteX111" fmla="*/ 4862 w 10000"/>
                <a:gd name="connsiteY111" fmla="*/ 8930 h 10000"/>
                <a:gd name="connsiteX112" fmla="*/ 4946 w 10000"/>
                <a:gd name="connsiteY112" fmla="*/ 8930 h 10000"/>
                <a:gd name="connsiteX113" fmla="*/ 5030 w 10000"/>
                <a:gd name="connsiteY113" fmla="*/ 8949 h 10000"/>
                <a:gd name="connsiteX114" fmla="*/ 5103 w 10000"/>
                <a:gd name="connsiteY114" fmla="*/ 8969 h 10000"/>
                <a:gd name="connsiteX115" fmla="*/ 5211 w 10000"/>
                <a:gd name="connsiteY115" fmla="*/ 9008 h 10000"/>
                <a:gd name="connsiteX116" fmla="*/ 5367 w 10000"/>
                <a:gd name="connsiteY116" fmla="*/ 9008 h 10000"/>
                <a:gd name="connsiteX117" fmla="*/ 5512 w 10000"/>
                <a:gd name="connsiteY117" fmla="*/ 9027 h 10000"/>
                <a:gd name="connsiteX118" fmla="*/ 5608 w 10000"/>
                <a:gd name="connsiteY118" fmla="*/ 9125 h 10000"/>
                <a:gd name="connsiteX119" fmla="*/ 5764 w 10000"/>
                <a:gd name="connsiteY119" fmla="*/ 9125 h 10000"/>
                <a:gd name="connsiteX120" fmla="*/ 5885 w 10000"/>
                <a:gd name="connsiteY120" fmla="*/ 9125 h 10000"/>
                <a:gd name="connsiteX121" fmla="*/ 6041 w 10000"/>
                <a:gd name="connsiteY121" fmla="*/ 9144 h 10000"/>
                <a:gd name="connsiteX122" fmla="*/ 6149 w 10000"/>
                <a:gd name="connsiteY122" fmla="*/ 9184 h 10000"/>
                <a:gd name="connsiteX123" fmla="*/ 6221 w 10000"/>
                <a:gd name="connsiteY123" fmla="*/ 9241 h 10000"/>
                <a:gd name="connsiteX124" fmla="*/ 6282 w 10000"/>
                <a:gd name="connsiteY124" fmla="*/ 9339 h 10000"/>
                <a:gd name="connsiteX125" fmla="*/ 6390 w 10000"/>
                <a:gd name="connsiteY125" fmla="*/ 9475 h 10000"/>
                <a:gd name="connsiteX126" fmla="*/ 6498 w 10000"/>
                <a:gd name="connsiteY126" fmla="*/ 9630 h 10000"/>
                <a:gd name="connsiteX127" fmla="*/ 6594 w 10000"/>
                <a:gd name="connsiteY127" fmla="*/ 9708 h 10000"/>
                <a:gd name="connsiteX128" fmla="*/ 6715 w 10000"/>
                <a:gd name="connsiteY128" fmla="*/ 9806 h 10000"/>
                <a:gd name="connsiteX129" fmla="*/ 6811 w 10000"/>
                <a:gd name="connsiteY129" fmla="*/ 9864 h 10000"/>
                <a:gd name="connsiteX130" fmla="*/ 6907 w 10000"/>
                <a:gd name="connsiteY130" fmla="*/ 9922 h 10000"/>
                <a:gd name="connsiteX131" fmla="*/ 7040 w 10000"/>
                <a:gd name="connsiteY131" fmla="*/ 9961 h 10000"/>
                <a:gd name="connsiteX132" fmla="*/ 7172 w 10000"/>
                <a:gd name="connsiteY132" fmla="*/ 9980 h 10000"/>
                <a:gd name="connsiteX133" fmla="*/ 7317 w 10000"/>
                <a:gd name="connsiteY133" fmla="*/ 9980 h 10000"/>
                <a:gd name="connsiteX134" fmla="*/ 7437 w 10000"/>
                <a:gd name="connsiteY134" fmla="*/ 10000 h 10000"/>
                <a:gd name="connsiteX135" fmla="*/ 7569 w 10000"/>
                <a:gd name="connsiteY135" fmla="*/ 9941 h 10000"/>
                <a:gd name="connsiteX136" fmla="*/ 7726 w 10000"/>
                <a:gd name="connsiteY136" fmla="*/ 9902 h 10000"/>
                <a:gd name="connsiteX137" fmla="*/ 7858 w 10000"/>
                <a:gd name="connsiteY137" fmla="*/ 9884 h 10000"/>
                <a:gd name="connsiteX138" fmla="*/ 7966 w 10000"/>
                <a:gd name="connsiteY138" fmla="*/ 9845 h 10000"/>
                <a:gd name="connsiteX139" fmla="*/ 8074 w 10000"/>
                <a:gd name="connsiteY139" fmla="*/ 9786 h 10000"/>
                <a:gd name="connsiteX140" fmla="*/ 8207 w 10000"/>
                <a:gd name="connsiteY140" fmla="*/ 9728 h 10000"/>
                <a:gd name="connsiteX141" fmla="*/ 8327 w 10000"/>
                <a:gd name="connsiteY141" fmla="*/ 9708 h 10000"/>
                <a:gd name="connsiteX142" fmla="*/ 8484 w 10000"/>
                <a:gd name="connsiteY142" fmla="*/ 9611 h 10000"/>
                <a:gd name="connsiteX143" fmla="*/ 8580 w 10000"/>
                <a:gd name="connsiteY143" fmla="*/ 9514 h 10000"/>
                <a:gd name="connsiteX144" fmla="*/ 8712 w 10000"/>
                <a:gd name="connsiteY144" fmla="*/ 9436 h 10000"/>
                <a:gd name="connsiteX145" fmla="*/ 8856 w 10000"/>
                <a:gd name="connsiteY145" fmla="*/ 9319 h 10000"/>
                <a:gd name="connsiteX146" fmla="*/ 9025 w 10000"/>
                <a:gd name="connsiteY146" fmla="*/ 9241 h 10000"/>
                <a:gd name="connsiteX147" fmla="*/ 9133 w 10000"/>
                <a:gd name="connsiteY147" fmla="*/ 9184 h 10000"/>
                <a:gd name="connsiteX148" fmla="*/ 9253 w 10000"/>
                <a:gd name="connsiteY148" fmla="*/ 9086 h 10000"/>
                <a:gd name="connsiteX149" fmla="*/ 9410 w 10000"/>
                <a:gd name="connsiteY149" fmla="*/ 8969 h 10000"/>
                <a:gd name="connsiteX150" fmla="*/ 9494 w 10000"/>
                <a:gd name="connsiteY150" fmla="*/ 8872 h 10000"/>
                <a:gd name="connsiteX151" fmla="*/ 9614 w 10000"/>
                <a:gd name="connsiteY151" fmla="*/ 8794 h 10000"/>
                <a:gd name="connsiteX152" fmla="*/ 9675 w 10000"/>
                <a:gd name="connsiteY152" fmla="*/ 8677 h 10000"/>
                <a:gd name="connsiteX153" fmla="*/ 9747 w 10000"/>
                <a:gd name="connsiteY153" fmla="*/ 8599 h 10000"/>
                <a:gd name="connsiteX154" fmla="*/ 9808 w 10000"/>
                <a:gd name="connsiteY154" fmla="*/ 8463 h 10000"/>
                <a:gd name="connsiteX155" fmla="*/ 9843 w 10000"/>
                <a:gd name="connsiteY155" fmla="*/ 8346 h 10000"/>
                <a:gd name="connsiteX156" fmla="*/ 9867 w 10000"/>
                <a:gd name="connsiteY156" fmla="*/ 8035 h 10000"/>
                <a:gd name="connsiteX157" fmla="*/ 9867 w 10000"/>
                <a:gd name="connsiteY157" fmla="*/ 7880 h 10000"/>
                <a:gd name="connsiteX158" fmla="*/ 9831 w 10000"/>
                <a:gd name="connsiteY158" fmla="*/ 7763 h 10000"/>
                <a:gd name="connsiteX159" fmla="*/ 9819 w 10000"/>
                <a:gd name="connsiteY159" fmla="*/ 7549 h 10000"/>
                <a:gd name="connsiteX160" fmla="*/ 9819 w 10000"/>
                <a:gd name="connsiteY160" fmla="*/ 7432 h 10000"/>
                <a:gd name="connsiteX161" fmla="*/ 9819 w 10000"/>
                <a:gd name="connsiteY161" fmla="*/ 7296 h 10000"/>
                <a:gd name="connsiteX162" fmla="*/ 9843 w 10000"/>
                <a:gd name="connsiteY162" fmla="*/ 7102 h 10000"/>
                <a:gd name="connsiteX163" fmla="*/ 9903 w 10000"/>
                <a:gd name="connsiteY163" fmla="*/ 6907 h 10000"/>
                <a:gd name="connsiteX164" fmla="*/ 9928 w 10000"/>
                <a:gd name="connsiteY164" fmla="*/ 6693 h 10000"/>
                <a:gd name="connsiteX165" fmla="*/ 9940 w 10000"/>
                <a:gd name="connsiteY165" fmla="*/ 6577 h 10000"/>
                <a:gd name="connsiteX166" fmla="*/ 9952 w 10000"/>
                <a:gd name="connsiteY166" fmla="*/ 6401 h 10000"/>
                <a:gd name="connsiteX167" fmla="*/ 9988 w 10000"/>
                <a:gd name="connsiteY167" fmla="*/ 6284 h 10000"/>
                <a:gd name="connsiteX168" fmla="*/ 10000 w 10000"/>
                <a:gd name="connsiteY168" fmla="*/ 6129 h 10000"/>
                <a:gd name="connsiteX169" fmla="*/ 9988 w 10000"/>
                <a:gd name="connsiteY169" fmla="*/ 5953 h 10000"/>
                <a:gd name="connsiteX170" fmla="*/ 9964 w 10000"/>
                <a:gd name="connsiteY170" fmla="*/ 5818 h 10000"/>
                <a:gd name="connsiteX171" fmla="*/ 9928 w 10000"/>
                <a:gd name="connsiteY171" fmla="*/ 5661 h 10000"/>
                <a:gd name="connsiteX172" fmla="*/ 9928 w 10000"/>
                <a:gd name="connsiteY172" fmla="*/ 5526 h 10000"/>
                <a:gd name="connsiteX173" fmla="*/ 9952 w 10000"/>
                <a:gd name="connsiteY173" fmla="*/ 5350 h 10000"/>
                <a:gd name="connsiteX174" fmla="*/ 9964 w 10000"/>
                <a:gd name="connsiteY174" fmla="*/ 5215 h 10000"/>
                <a:gd name="connsiteX175" fmla="*/ 9964 w 10000"/>
                <a:gd name="connsiteY175" fmla="*/ 5059 h 10000"/>
                <a:gd name="connsiteX176" fmla="*/ 9928 w 10000"/>
                <a:gd name="connsiteY176" fmla="*/ 4845 h 10000"/>
                <a:gd name="connsiteX177" fmla="*/ 9903 w 10000"/>
                <a:gd name="connsiteY177" fmla="*/ 4669 h 10000"/>
                <a:gd name="connsiteX178" fmla="*/ 9783 w 10000"/>
                <a:gd name="connsiteY178" fmla="*/ 4456 h 10000"/>
                <a:gd name="connsiteX179" fmla="*/ 9735 w 10000"/>
                <a:gd name="connsiteY179" fmla="*/ 4339 h 10000"/>
                <a:gd name="connsiteX180" fmla="*/ 9651 w 10000"/>
                <a:gd name="connsiteY180" fmla="*/ 4223 h 10000"/>
                <a:gd name="connsiteX181" fmla="*/ 9626 w 10000"/>
                <a:gd name="connsiteY181" fmla="*/ 4066 h 10000"/>
                <a:gd name="connsiteX182" fmla="*/ 9614 w 10000"/>
                <a:gd name="connsiteY182" fmla="*/ 3775 h 10000"/>
                <a:gd name="connsiteX183" fmla="*/ 9591 w 10000"/>
                <a:gd name="connsiteY183" fmla="*/ 3581 h 10000"/>
                <a:gd name="connsiteX184" fmla="*/ 9555 w 10000"/>
                <a:gd name="connsiteY184" fmla="*/ 3307 h 10000"/>
                <a:gd name="connsiteX185" fmla="*/ 9494 w 10000"/>
                <a:gd name="connsiteY185" fmla="*/ 3035 h 10000"/>
                <a:gd name="connsiteX186" fmla="*/ 9446 w 10000"/>
                <a:gd name="connsiteY186" fmla="*/ 2802 h 10000"/>
                <a:gd name="connsiteX187" fmla="*/ 9374 w 10000"/>
                <a:gd name="connsiteY187" fmla="*/ 2530 h 10000"/>
                <a:gd name="connsiteX188" fmla="*/ 9350 w 10000"/>
                <a:gd name="connsiteY188" fmla="*/ 2315 h 10000"/>
                <a:gd name="connsiteX189" fmla="*/ 9302 w 10000"/>
                <a:gd name="connsiteY189" fmla="*/ 2160 h 10000"/>
                <a:gd name="connsiteX190" fmla="*/ 9253 w 10000"/>
                <a:gd name="connsiteY190" fmla="*/ 2023 h 10000"/>
                <a:gd name="connsiteX191" fmla="*/ 9217 w 10000"/>
                <a:gd name="connsiteY191" fmla="*/ 1849 h 10000"/>
                <a:gd name="connsiteX192" fmla="*/ 9182 w 10000"/>
                <a:gd name="connsiteY192" fmla="*/ 1634 h 10000"/>
                <a:gd name="connsiteX193" fmla="*/ 9133 w 10000"/>
                <a:gd name="connsiteY193" fmla="*/ 1440 h 10000"/>
                <a:gd name="connsiteX194" fmla="*/ 9109 w 10000"/>
                <a:gd name="connsiteY194" fmla="*/ 1303 h 10000"/>
                <a:gd name="connsiteX195" fmla="*/ 9085 w 10000"/>
                <a:gd name="connsiteY195" fmla="*/ 1129 h 10000"/>
                <a:gd name="connsiteX196" fmla="*/ 8977 w 10000"/>
                <a:gd name="connsiteY196" fmla="*/ 935 h 10000"/>
                <a:gd name="connsiteX197" fmla="*/ 8905 w 10000"/>
                <a:gd name="connsiteY197" fmla="*/ 915 h 10000"/>
                <a:gd name="connsiteX198" fmla="*/ 8796 w 10000"/>
                <a:gd name="connsiteY198" fmla="*/ 779 h 10000"/>
                <a:gd name="connsiteX199" fmla="*/ 8604 w 10000"/>
                <a:gd name="connsiteY199" fmla="*/ 701 h 10000"/>
                <a:gd name="connsiteX200" fmla="*/ 8532 w 10000"/>
                <a:gd name="connsiteY200" fmla="*/ 604 h 10000"/>
                <a:gd name="connsiteX201" fmla="*/ 8411 w 10000"/>
                <a:gd name="connsiteY201" fmla="*/ 487 h 10000"/>
                <a:gd name="connsiteX202" fmla="*/ 8315 w 10000"/>
                <a:gd name="connsiteY202" fmla="*/ 350 h 10000"/>
                <a:gd name="connsiteX203" fmla="*/ 8171 w 10000"/>
                <a:gd name="connsiteY203" fmla="*/ 254 h 10000"/>
                <a:gd name="connsiteX204" fmla="*/ 8062 w 10000"/>
                <a:gd name="connsiteY204" fmla="*/ 137 h 10000"/>
                <a:gd name="connsiteX205" fmla="*/ 7954 w 10000"/>
                <a:gd name="connsiteY205" fmla="*/ 59 h 10000"/>
                <a:gd name="connsiteX206" fmla="*/ 7858 w 10000"/>
                <a:gd name="connsiteY206" fmla="*/ 20 h 10000"/>
                <a:gd name="connsiteX207" fmla="*/ 7726 w 10000"/>
                <a:gd name="connsiteY207" fmla="*/ 0 h 10000"/>
                <a:gd name="connsiteX208" fmla="*/ 7581 w 10000"/>
                <a:gd name="connsiteY208" fmla="*/ 0 h 10000"/>
                <a:gd name="connsiteX209" fmla="*/ 7473 w 10000"/>
                <a:gd name="connsiteY209" fmla="*/ 0 h 10000"/>
                <a:gd name="connsiteX210" fmla="*/ 7364 w 10000"/>
                <a:gd name="connsiteY210" fmla="*/ 0 h 10000"/>
                <a:gd name="connsiteX211" fmla="*/ 7304 w 10000"/>
                <a:gd name="connsiteY211" fmla="*/ 59 h 10000"/>
                <a:gd name="connsiteX212" fmla="*/ 7124 w 10000"/>
                <a:gd name="connsiteY212" fmla="*/ 98 h 10000"/>
                <a:gd name="connsiteX213" fmla="*/ 7027 w 10000"/>
                <a:gd name="connsiteY213" fmla="*/ 78 h 10000"/>
                <a:gd name="connsiteX214" fmla="*/ 6883 w 10000"/>
                <a:gd name="connsiteY214" fmla="*/ 78 h 10000"/>
                <a:gd name="connsiteX215" fmla="*/ 6799 w 10000"/>
                <a:gd name="connsiteY215" fmla="*/ 137 h 10000"/>
                <a:gd name="connsiteX216" fmla="*/ 6715 w 10000"/>
                <a:gd name="connsiteY216" fmla="*/ 215 h 10000"/>
                <a:gd name="connsiteX217" fmla="*/ 6643 w 10000"/>
                <a:gd name="connsiteY217" fmla="*/ 254 h 10000"/>
                <a:gd name="connsiteX218" fmla="*/ 6570 w 10000"/>
                <a:gd name="connsiteY218" fmla="*/ 350 h 10000"/>
                <a:gd name="connsiteX219" fmla="*/ 6462 w 10000"/>
                <a:gd name="connsiteY219" fmla="*/ 467 h 10000"/>
                <a:gd name="connsiteX220" fmla="*/ 6390 w 10000"/>
                <a:gd name="connsiteY220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842 w 10000"/>
                <a:gd name="connsiteY78" fmla="*/ 9669 h 10000"/>
                <a:gd name="connsiteX79" fmla="*/ 939 w 10000"/>
                <a:gd name="connsiteY79" fmla="*/ 9669 h 10000"/>
                <a:gd name="connsiteX80" fmla="*/ 1095 w 10000"/>
                <a:gd name="connsiteY80" fmla="*/ 9611 h 10000"/>
                <a:gd name="connsiteX81" fmla="*/ 1192 w 10000"/>
                <a:gd name="connsiteY81" fmla="*/ 9534 h 10000"/>
                <a:gd name="connsiteX82" fmla="*/ 1300 w 10000"/>
                <a:gd name="connsiteY82" fmla="*/ 9534 h 10000"/>
                <a:gd name="connsiteX83" fmla="*/ 1444 w 10000"/>
                <a:gd name="connsiteY83" fmla="*/ 9534 h 10000"/>
                <a:gd name="connsiteX84" fmla="*/ 1601 w 10000"/>
                <a:gd name="connsiteY84" fmla="*/ 9514 h 10000"/>
                <a:gd name="connsiteX85" fmla="*/ 1697 w 10000"/>
                <a:gd name="connsiteY85" fmla="*/ 9514 h 10000"/>
                <a:gd name="connsiteX86" fmla="*/ 1806 w 10000"/>
                <a:gd name="connsiteY86" fmla="*/ 9534 h 10000"/>
                <a:gd name="connsiteX87" fmla="*/ 1950 w 10000"/>
                <a:gd name="connsiteY87" fmla="*/ 9553 h 10000"/>
                <a:gd name="connsiteX88" fmla="*/ 2034 w 10000"/>
                <a:gd name="connsiteY88" fmla="*/ 9591 h 10000"/>
                <a:gd name="connsiteX89" fmla="*/ 2154 w 10000"/>
                <a:gd name="connsiteY89" fmla="*/ 9611 h 10000"/>
                <a:gd name="connsiteX90" fmla="*/ 2274 w 10000"/>
                <a:gd name="connsiteY90" fmla="*/ 9611 h 10000"/>
                <a:gd name="connsiteX91" fmla="*/ 2359 w 10000"/>
                <a:gd name="connsiteY91" fmla="*/ 9553 h 10000"/>
                <a:gd name="connsiteX92" fmla="*/ 2479 w 10000"/>
                <a:gd name="connsiteY92" fmla="*/ 9534 h 10000"/>
                <a:gd name="connsiteX93" fmla="*/ 2624 w 10000"/>
                <a:gd name="connsiteY93" fmla="*/ 9456 h 10000"/>
                <a:gd name="connsiteX94" fmla="*/ 2720 w 10000"/>
                <a:gd name="connsiteY94" fmla="*/ 9456 h 10000"/>
                <a:gd name="connsiteX95" fmla="*/ 2876 w 10000"/>
                <a:gd name="connsiteY95" fmla="*/ 9456 h 10000"/>
                <a:gd name="connsiteX96" fmla="*/ 2997 w 10000"/>
                <a:gd name="connsiteY96" fmla="*/ 9514 h 10000"/>
                <a:gd name="connsiteX97" fmla="*/ 3117 w 10000"/>
                <a:gd name="connsiteY97" fmla="*/ 9534 h 10000"/>
                <a:gd name="connsiteX98" fmla="*/ 3273 w 10000"/>
                <a:gd name="connsiteY98" fmla="*/ 9534 h 10000"/>
                <a:gd name="connsiteX99" fmla="*/ 3394 w 10000"/>
                <a:gd name="connsiteY99" fmla="*/ 9475 h 10000"/>
                <a:gd name="connsiteX100" fmla="*/ 3562 w 10000"/>
                <a:gd name="connsiteY100" fmla="*/ 9358 h 10000"/>
                <a:gd name="connsiteX101" fmla="*/ 3694 w 10000"/>
                <a:gd name="connsiteY101" fmla="*/ 9241 h 10000"/>
                <a:gd name="connsiteX102" fmla="*/ 3827 w 10000"/>
                <a:gd name="connsiteY102" fmla="*/ 9086 h 10000"/>
                <a:gd name="connsiteX103" fmla="*/ 3911 w 10000"/>
                <a:gd name="connsiteY103" fmla="*/ 9008 h 10000"/>
                <a:gd name="connsiteX104" fmla="*/ 4068 w 10000"/>
                <a:gd name="connsiteY104" fmla="*/ 8833 h 10000"/>
                <a:gd name="connsiteX105" fmla="*/ 4164 w 10000"/>
                <a:gd name="connsiteY105" fmla="*/ 8775 h 10000"/>
                <a:gd name="connsiteX106" fmla="*/ 4272 w 10000"/>
                <a:gd name="connsiteY106" fmla="*/ 8814 h 10000"/>
                <a:gd name="connsiteX107" fmla="*/ 4380 w 10000"/>
                <a:gd name="connsiteY107" fmla="*/ 8853 h 10000"/>
                <a:gd name="connsiteX108" fmla="*/ 4537 w 10000"/>
                <a:gd name="connsiteY108" fmla="*/ 8910 h 10000"/>
                <a:gd name="connsiteX109" fmla="*/ 4657 w 10000"/>
                <a:gd name="connsiteY109" fmla="*/ 8949 h 10000"/>
                <a:gd name="connsiteX110" fmla="*/ 4753 w 10000"/>
                <a:gd name="connsiteY110" fmla="*/ 8949 h 10000"/>
                <a:gd name="connsiteX111" fmla="*/ 4862 w 10000"/>
                <a:gd name="connsiteY111" fmla="*/ 8930 h 10000"/>
                <a:gd name="connsiteX112" fmla="*/ 4946 w 10000"/>
                <a:gd name="connsiteY112" fmla="*/ 8930 h 10000"/>
                <a:gd name="connsiteX113" fmla="*/ 5030 w 10000"/>
                <a:gd name="connsiteY113" fmla="*/ 8949 h 10000"/>
                <a:gd name="connsiteX114" fmla="*/ 5103 w 10000"/>
                <a:gd name="connsiteY114" fmla="*/ 8969 h 10000"/>
                <a:gd name="connsiteX115" fmla="*/ 5211 w 10000"/>
                <a:gd name="connsiteY115" fmla="*/ 9008 h 10000"/>
                <a:gd name="connsiteX116" fmla="*/ 5367 w 10000"/>
                <a:gd name="connsiteY116" fmla="*/ 9008 h 10000"/>
                <a:gd name="connsiteX117" fmla="*/ 5512 w 10000"/>
                <a:gd name="connsiteY117" fmla="*/ 9027 h 10000"/>
                <a:gd name="connsiteX118" fmla="*/ 5608 w 10000"/>
                <a:gd name="connsiteY118" fmla="*/ 9125 h 10000"/>
                <a:gd name="connsiteX119" fmla="*/ 5764 w 10000"/>
                <a:gd name="connsiteY119" fmla="*/ 9125 h 10000"/>
                <a:gd name="connsiteX120" fmla="*/ 5885 w 10000"/>
                <a:gd name="connsiteY120" fmla="*/ 9125 h 10000"/>
                <a:gd name="connsiteX121" fmla="*/ 6041 w 10000"/>
                <a:gd name="connsiteY121" fmla="*/ 9144 h 10000"/>
                <a:gd name="connsiteX122" fmla="*/ 6149 w 10000"/>
                <a:gd name="connsiteY122" fmla="*/ 9184 h 10000"/>
                <a:gd name="connsiteX123" fmla="*/ 6221 w 10000"/>
                <a:gd name="connsiteY123" fmla="*/ 9241 h 10000"/>
                <a:gd name="connsiteX124" fmla="*/ 6282 w 10000"/>
                <a:gd name="connsiteY124" fmla="*/ 9339 h 10000"/>
                <a:gd name="connsiteX125" fmla="*/ 6390 w 10000"/>
                <a:gd name="connsiteY125" fmla="*/ 9475 h 10000"/>
                <a:gd name="connsiteX126" fmla="*/ 6498 w 10000"/>
                <a:gd name="connsiteY126" fmla="*/ 9630 h 10000"/>
                <a:gd name="connsiteX127" fmla="*/ 6594 w 10000"/>
                <a:gd name="connsiteY127" fmla="*/ 9708 h 10000"/>
                <a:gd name="connsiteX128" fmla="*/ 6715 w 10000"/>
                <a:gd name="connsiteY128" fmla="*/ 9806 h 10000"/>
                <a:gd name="connsiteX129" fmla="*/ 6811 w 10000"/>
                <a:gd name="connsiteY129" fmla="*/ 9864 h 10000"/>
                <a:gd name="connsiteX130" fmla="*/ 6907 w 10000"/>
                <a:gd name="connsiteY130" fmla="*/ 9922 h 10000"/>
                <a:gd name="connsiteX131" fmla="*/ 7040 w 10000"/>
                <a:gd name="connsiteY131" fmla="*/ 9961 h 10000"/>
                <a:gd name="connsiteX132" fmla="*/ 7172 w 10000"/>
                <a:gd name="connsiteY132" fmla="*/ 9980 h 10000"/>
                <a:gd name="connsiteX133" fmla="*/ 7317 w 10000"/>
                <a:gd name="connsiteY133" fmla="*/ 9980 h 10000"/>
                <a:gd name="connsiteX134" fmla="*/ 7437 w 10000"/>
                <a:gd name="connsiteY134" fmla="*/ 10000 h 10000"/>
                <a:gd name="connsiteX135" fmla="*/ 7569 w 10000"/>
                <a:gd name="connsiteY135" fmla="*/ 9941 h 10000"/>
                <a:gd name="connsiteX136" fmla="*/ 7726 w 10000"/>
                <a:gd name="connsiteY136" fmla="*/ 9902 h 10000"/>
                <a:gd name="connsiteX137" fmla="*/ 7858 w 10000"/>
                <a:gd name="connsiteY137" fmla="*/ 9884 h 10000"/>
                <a:gd name="connsiteX138" fmla="*/ 7966 w 10000"/>
                <a:gd name="connsiteY138" fmla="*/ 9845 h 10000"/>
                <a:gd name="connsiteX139" fmla="*/ 8074 w 10000"/>
                <a:gd name="connsiteY139" fmla="*/ 9786 h 10000"/>
                <a:gd name="connsiteX140" fmla="*/ 8207 w 10000"/>
                <a:gd name="connsiteY140" fmla="*/ 9728 h 10000"/>
                <a:gd name="connsiteX141" fmla="*/ 8327 w 10000"/>
                <a:gd name="connsiteY141" fmla="*/ 9708 h 10000"/>
                <a:gd name="connsiteX142" fmla="*/ 8484 w 10000"/>
                <a:gd name="connsiteY142" fmla="*/ 9611 h 10000"/>
                <a:gd name="connsiteX143" fmla="*/ 8580 w 10000"/>
                <a:gd name="connsiteY143" fmla="*/ 9514 h 10000"/>
                <a:gd name="connsiteX144" fmla="*/ 8712 w 10000"/>
                <a:gd name="connsiteY144" fmla="*/ 9436 h 10000"/>
                <a:gd name="connsiteX145" fmla="*/ 8856 w 10000"/>
                <a:gd name="connsiteY145" fmla="*/ 9319 h 10000"/>
                <a:gd name="connsiteX146" fmla="*/ 9025 w 10000"/>
                <a:gd name="connsiteY146" fmla="*/ 9241 h 10000"/>
                <a:gd name="connsiteX147" fmla="*/ 9133 w 10000"/>
                <a:gd name="connsiteY147" fmla="*/ 9184 h 10000"/>
                <a:gd name="connsiteX148" fmla="*/ 9253 w 10000"/>
                <a:gd name="connsiteY148" fmla="*/ 9086 h 10000"/>
                <a:gd name="connsiteX149" fmla="*/ 9410 w 10000"/>
                <a:gd name="connsiteY149" fmla="*/ 8969 h 10000"/>
                <a:gd name="connsiteX150" fmla="*/ 9494 w 10000"/>
                <a:gd name="connsiteY150" fmla="*/ 8872 h 10000"/>
                <a:gd name="connsiteX151" fmla="*/ 9614 w 10000"/>
                <a:gd name="connsiteY151" fmla="*/ 8794 h 10000"/>
                <a:gd name="connsiteX152" fmla="*/ 9675 w 10000"/>
                <a:gd name="connsiteY152" fmla="*/ 8677 h 10000"/>
                <a:gd name="connsiteX153" fmla="*/ 9747 w 10000"/>
                <a:gd name="connsiteY153" fmla="*/ 8599 h 10000"/>
                <a:gd name="connsiteX154" fmla="*/ 9808 w 10000"/>
                <a:gd name="connsiteY154" fmla="*/ 8463 h 10000"/>
                <a:gd name="connsiteX155" fmla="*/ 9843 w 10000"/>
                <a:gd name="connsiteY155" fmla="*/ 8346 h 10000"/>
                <a:gd name="connsiteX156" fmla="*/ 9867 w 10000"/>
                <a:gd name="connsiteY156" fmla="*/ 8035 h 10000"/>
                <a:gd name="connsiteX157" fmla="*/ 9867 w 10000"/>
                <a:gd name="connsiteY157" fmla="*/ 7880 h 10000"/>
                <a:gd name="connsiteX158" fmla="*/ 9831 w 10000"/>
                <a:gd name="connsiteY158" fmla="*/ 7763 h 10000"/>
                <a:gd name="connsiteX159" fmla="*/ 9819 w 10000"/>
                <a:gd name="connsiteY159" fmla="*/ 7549 h 10000"/>
                <a:gd name="connsiteX160" fmla="*/ 9819 w 10000"/>
                <a:gd name="connsiteY160" fmla="*/ 7432 h 10000"/>
                <a:gd name="connsiteX161" fmla="*/ 9819 w 10000"/>
                <a:gd name="connsiteY161" fmla="*/ 7296 h 10000"/>
                <a:gd name="connsiteX162" fmla="*/ 9843 w 10000"/>
                <a:gd name="connsiteY162" fmla="*/ 7102 h 10000"/>
                <a:gd name="connsiteX163" fmla="*/ 9903 w 10000"/>
                <a:gd name="connsiteY163" fmla="*/ 6907 h 10000"/>
                <a:gd name="connsiteX164" fmla="*/ 9928 w 10000"/>
                <a:gd name="connsiteY164" fmla="*/ 6693 h 10000"/>
                <a:gd name="connsiteX165" fmla="*/ 9940 w 10000"/>
                <a:gd name="connsiteY165" fmla="*/ 6577 h 10000"/>
                <a:gd name="connsiteX166" fmla="*/ 9952 w 10000"/>
                <a:gd name="connsiteY166" fmla="*/ 6401 h 10000"/>
                <a:gd name="connsiteX167" fmla="*/ 9988 w 10000"/>
                <a:gd name="connsiteY167" fmla="*/ 6284 h 10000"/>
                <a:gd name="connsiteX168" fmla="*/ 10000 w 10000"/>
                <a:gd name="connsiteY168" fmla="*/ 6129 h 10000"/>
                <a:gd name="connsiteX169" fmla="*/ 9988 w 10000"/>
                <a:gd name="connsiteY169" fmla="*/ 5953 h 10000"/>
                <a:gd name="connsiteX170" fmla="*/ 9964 w 10000"/>
                <a:gd name="connsiteY170" fmla="*/ 5818 h 10000"/>
                <a:gd name="connsiteX171" fmla="*/ 9928 w 10000"/>
                <a:gd name="connsiteY171" fmla="*/ 5661 h 10000"/>
                <a:gd name="connsiteX172" fmla="*/ 9928 w 10000"/>
                <a:gd name="connsiteY172" fmla="*/ 5526 h 10000"/>
                <a:gd name="connsiteX173" fmla="*/ 9952 w 10000"/>
                <a:gd name="connsiteY173" fmla="*/ 5350 h 10000"/>
                <a:gd name="connsiteX174" fmla="*/ 9964 w 10000"/>
                <a:gd name="connsiteY174" fmla="*/ 5215 h 10000"/>
                <a:gd name="connsiteX175" fmla="*/ 9964 w 10000"/>
                <a:gd name="connsiteY175" fmla="*/ 5059 h 10000"/>
                <a:gd name="connsiteX176" fmla="*/ 9928 w 10000"/>
                <a:gd name="connsiteY176" fmla="*/ 4845 h 10000"/>
                <a:gd name="connsiteX177" fmla="*/ 9903 w 10000"/>
                <a:gd name="connsiteY177" fmla="*/ 4669 h 10000"/>
                <a:gd name="connsiteX178" fmla="*/ 9783 w 10000"/>
                <a:gd name="connsiteY178" fmla="*/ 4456 h 10000"/>
                <a:gd name="connsiteX179" fmla="*/ 9735 w 10000"/>
                <a:gd name="connsiteY179" fmla="*/ 4339 h 10000"/>
                <a:gd name="connsiteX180" fmla="*/ 9651 w 10000"/>
                <a:gd name="connsiteY180" fmla="*/ 4223 h 10000"/>
                <a:gd name="connsiteX181" fmla="*/ 9626 w 10000"/>
                <a:gd name="connsiteY181" fmla="*/ 4066 h 10000"/>
                <a:gd name="connsiteX182" fmla="*/ 9614 w 10000"/>
                <a:gd name="connsiteY182" fmla="*/ 3775 h 10000"/>
                <a:gd name="connsiteX183" fmla="*/ 9591 w 10000"/>
                <a:gd name="connsiteY183" fmla="*/ 3581 h 10000"/>
                <a:gd name="connsiteX184" fmla="*/ 9555 w 10000"/>
                <a:gd name="connsiteY184" fmla="*/ 3307 h 10000"/>
                <a:gd name="connsiteX185" fmla="*/ 9494 w 10000"/>
                <a:gd name="connsiteY185" fmla="*/ 3035 h 10000"/>
                <a:gd name="connsiteX186" fmla="*/ 9446 w 10000"/>
                <a:gd name="connsiteY186" fmla="*/ 2802 h 10000"/>
                <a:gd name="connsiteX187" fmla="*/ 9374 w 10000"/>
                <a:gd name="connsiteY187" fmla="*/ 2530 h 10000"/>
                <a:gd name="connsiteX188" fmla="*/ 9350 w 10000"/>
                <a:gd name="connsiteY188" fmla="*/ 2315 h 10000"/>
                <a:gd name="connsiteX189" fmla="*/ 9302 w 10000"/>
                <a:gd name="connsiteY189" fmla="*/ 2160 h 10000"/>
                <a:gd name="connsiteX190" fmla="*/ 9253 w 10000"/>
                <a:gd name="connsiteY190" fmla="*/ 2023 h 10000"/>
                <a:gd name="connsiteX191" fmla="*/ 9217 w 10000"/>
                <a:gd name="connsiteY191" fmla="*/ 1849 h 10000"/>
                <a:gd name="connsiteX192" fmla="*/ 9182 w 10000"/>
                <a:gd name="connsiteY192" fmla="*/ 1634 h 10000"/>
                <a:gd name="connsiteX193" fmla="*/ 9133 w 10000"/>
                <a:gd name="connsiteY193" fmla="*/ 1440 h 10000"/>
                <a:gd name="connsiteX194" fmla="*/ 9109 w 10000"/>
                <a:gd name="connsiteY194" fmla="*/ 1303 h 10000"/>
                <a:gd name="connsiteX195" fmla="*/ 9085 w 10000"/>
                <a:gd name="connsiteY195" fmla="*/ 1129 h 10000"/>
                <a:gd name="connsiteX196" fmla="*/ 8977 w 10000"/>
                <a:gd name="connsiteY196" fmla="*/ 935 h 10000"/>
                <a:gd name="connsiteX197" fmla="*/ 8905 w 10000"/>
                <a:gd name="connsiteY197" fmla="*/ 915 h 10000"/>
                <a:gd name="connsiteX198" fmla="*/ 8796 w 10000"/>
                <a:gd name="connsiteY198" fmla="*/ 779 h 10000"/>
                <a:gd name="connsiteX199" fmla="*/ 8604 w 10000"/>
                <a:gd name="connsiteY199" fmla="*/ 701 h 10000"/>
                <a:gd name="connsiteX200" fmla="*/ 8532 w 10000"/>
                <a:gd name="connsiteY200" fmla="*/ 604 h 10000"/>
                <a:gd name="connsiteX201" fmla="*/ 8411 w 10000"/>
                <a:gd name="connsiteY201" fmla="*/ 487 h 10000"/>
                <a:gd name="connsiteX202" fmla="*/ 8315 w 10000"/>
                <a:gd name="connsiteY202" fmla="*/ 350 h 10000"/>
                <a:gd name="connsiteX203" fmla="*/ 8171 w 10000"/>
                <a:gd name="connsiteY203" fmla="*/ 254 h 10000"/>
                <a:gd name="connsiteX204" fmla="*/ 8062 w 10000"/>
                <a:gd name="connsiteY204" fmla="*/ 137 h 10000"/>
                <a:gd name="connsiteX205" fmla="*/ 7954 w 10000"/>
                <a:gd name="connsiteY205" fmla="*/ 59 h 10000"/>
                <a:gd name="connsiteX206" fmla="*/ 7858 w 10000"/>
                <a:gd name="connsiteY206" fmla="*/ 20 h 10000"/>
                <a:gd name="connsiteX207" fmla="*/ 7726 w 10000"/>
                <a:gd name="connsiteY207" fmla="*/ 0 h 10000"/>
                <a:gd name="connsiteX208" fmla="*/ 7581 w 10000"/>
                <a:gd name="connsiteY208" fmla="*/ 0 h 10000"/>
                <a:gd name="connsiteX209" fmla="*/ 7473 w 10000"/>
                <a:gd name="connsiteY209" fmla="*/ 0 h 10000"/>
                <a:gd name="connsiteX210" fmla="*/ 7364 w 10000"/>
                <a:gd name="connsiteY210" fmla="*/ 0 h 10000"/>
                <a:gd name="connsiteX211" fmla="*/ 7304 w 10000"/>
                <a:gd name="connsiteY211" fmla="*/ 59 h 10000"/>
                <a:gd name="connsiteX212" fmla="*/ 7124 w 10000"/>
                <a:gd name="connsiteY212" fmla="*/ 98 h 10000"/>
                <a:gd name="connsiteX213" fmla="*/ 7027 w 10000"/>
                <a:gd name="connsiteY213" fmla="*/ 78 h 10000"/>
                <a:gd name="connsiteX214" fmla="*/ 6883 w 10000"/>
                <a:gd name="connsiteY214" fmla="*/ 78 h 10000"/>
                <a:gd name="connsiteX215" fmla="*/ 6799 w 10000"/>
                <a:gd name="connsiteY215" fmla="*/ 137 h 10000"/>
                <a:gd name="connsiteX216" fmla="*/ 6715 w 10000"/>
                <a:gd name="connsiteY216" fmla="*/ 215 h 10000"/>
                <a:gd name="connsiteX217" fmla="*/ 6643 w 10000"/>
                <a:gd name="connsiteY217" fmla="*/ 254 h 10000"/>
                <a:gd name="connsiteX218" fmla="*/ 6570 w 10000"/>
                <a:gd name="connsiteY218" fmla="*/ 350 h 10000"/>
                <a:gd name="connsiteX219" fmla="*/ 6462 w 10000"/>
                <a:gd name="connsiteY219" fmla="*/ 467 h 10000"/>
                <a:gd name="connsiteX220" fmla="*/ 6390 w 10000"/>
                <a:gd name="connsiteY220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842 w 10000"/>
                <a:gd name="connsiteY78" fmla="*/ 9669 h 10000"/>
                <a:gd name="connsiteX79" fmla="*/ 939 w 10000"/>
                <a:gd name="connsiteY79" fmla="*/ 9669 h 10000"/>
                <a:gd name="connsiteX80" fmla="*/ 1095 w 10000"/>
                <a:gd name="connsiteY80" fmla="*/ 9611 h 10000"/>
                <a:gd name="connsiteX81" fmla="*/ 1237 w 10000"/>
                <a:gd name="connsiteY81" fmla="*/ 9184 h 10000"/>
                <a:gd name="connsiteX82" fmla="*/ 1300 w 10000"/>
                <a:gd name="connsiteY82" fmla="*/ 9534 h 10000"/>
                <a:gd name="connsiteX83" fmla="*/ 1444 w 10000"/>
                <a:gd name="connsiteY83" fmla="*/ 9534 h 10000"/>
                <a:gd name="connsiteX84" fmla="*/ 1601 w 10000"/>
                <a:gd name="connsiteY84" fmla="*/ 9514 h 10000"/>
                <a:gd name="connsiteX85" fmla="*/ 1697 w 10000"/>
                <a:gd name="connsiteY85" fmla="*/ 9514 h 10000"/>
                <a:gd name="connsiteX86" fmla="*/ 1806 w 10000"/>
                <a:gd name="connsiteY86" fmla="*/ 9534 h 10000"/>
                <a:gd name="connsiteX87" fmla="*/ 1950 w 10000"/>
                <a:gd name="connsiteY87" fmla="*/ 9553 h 10000"/>
                <a:gd name="connsiteX88" fmla="*/ 2034 w 10000"/>
                <a:gd name="connsiteY88" fmla="*/ 9591 h 10000"/>
                <a:gd name="connsiteX89" fmla="*/ 2154 w 10000"/>
                <a:gd name="connsiteY89" fmla="*/ 9611 h 10000"/>
                <a:gd name="connsiteX90" fmla="*/ 2274 w 10000"/>
                <a:gd name="connsiteY90" fmla="*/ 9611 h 10000"/>
                <a:gd name="connsiteX91" fmla="*/ 2359 w 10000"/>
                <a:gd name="connsiteY91" fmla="*/ 9553 h 10000"/>
                <a:gd name="connsiteX92" fmla="*/ 2479 w 10000"/>
                <a:gd name="connsiteY92" fmla="*/ 9534 h 10000"/>
                <a:gd name="connsiteX93" fmla="*/ 2624 w 10000"/>
                <a:gd name="connsiteY93" fmla="*/ 9456 h 10000"/>
                <a:gd name="connsiteX94" fmla="*/ 2720 w 10000"/>
                <a:gd name="connsiteY94" fmla="*/ 9456 h 10000"/>
                <a:gd name="connsiteX95" fmla="*/ 2876 w 10000"/>
                <a:gd name="connsiteY95" fmla="*/ 9456 h 10000"/>
                <a:gd name="connsiteX96" fmla="*/ 2997 w 10000"/>
                <a:gd name="connsiteY96" fmla="*/ 9514 h 10000"/>
                <a:gd name="connsiteX97" fmla="*/ 3117 w 10000"/>
                <a:gd name="connsiteY97" fmla="*/ 9534 h 10000"/>
                <a:gd name="connsiteX98" fmla="*/ 3273 w 10000"/>
                <a:gd name="connsiteY98" fmla="*/ 9534 h 10000"/>
                <a:gd name="connsiteX99" fmla="*/ 3394 w 10000"/>
                <a:gd name="connsiteY99" fmla="*/ 9475 h 10000"/>
                <a:gd name="connsiteX100" fmla="*/ 3562 w 10000"/>
                <a:gd name="connsiteY100" fmla="*/ 9358 h 10000"/>
                <a:gd name="connsiteX101" fmla="*/ 3694 w 10000"/>
                <a:gd name="connsiteY101" fmla="*/ 9241 h 10000"/>
                <a:gd name="connsiteX102" fmla="*/ 3827 w 10000"/>
                <a:gd name="connsiteY102" fmla="*/ 9086 h 10000"/>
                <a:gd name="connsiteX103" fmla="*/ 3911 w 10000"/>
                <a:gd name="connsiteY103" fmla="*/ 9008 h 10000"/>
                <a:gd name="connsiteX104" fmla="*/ 4068 w 10000"/>
                <a:gd name="connsiteY104" fmla="*/ 8833 h 10000"/>
                <a:gd name="connsiteX105" fmla="*/ 4164 w 10000"/>
                <a:gd name="connsiteY105" fmla="*/ 8775 h 10000"/>
                <a:gd name="connsiteX106" fmla="*/ 4272 w 10000"/>
                <a:gd name="connsiteY106" fmla="*/ 8814 h 10000"/>
                <a:gd name="connsiteX107" fmla="*/ 4380 w 10000"/>
                <a:gd name="connsiteY107" fmla="*/ 8853 h 10000"/>
                <a:gd name="connsiteX108" fmla="*/ 4537 w 10000"/>
                <a:gd name="connsiteY108" fmla="*/ 8910 h 10000"/>
                <a:gd name="connsiteX109" fmla="*/ 4657 w 10000"/>
                <a:gd name="connsiteY109" fmla="*/ 8949 h 10000"/>
                <a:gd name="connsiteX110" fmla="*/ 4753 w 10000"/>
                <a:gd name="connsiteY110" fmla="*/ 8949 h 10000"/>
                <a:gd name="connsiteX111" fmla="*/ 4862 w 10000"/>
                <a:gd name="connsiteY111" fmla="*/ 8930 h 10000"/>
                <a:gd name="connsiteX112" fmla="*/ 4946 w 10000"/>
                <a:gd name="connsiteY112" fmla="*/ 8930 h 10000"/>
                <a:gd name="connsiteX113" fmla="*/ 5030 w 10000"/>
                <a:gd name="connsiteY113" fmla="*/ 8949 h 10000"/>
                <a:gd name="connsiteX114" fmla="*/ 5103 w 10000"/>
                <a:gd name="connsiteY114" fmla="*/ 8969 h 10000"/>
                <a:gd name="connsiteX115" fmla="*/ 5211 w 10000"/>
                <a:gd name="connsiteY115" fmla="*/ 9008 h 10000"/>
                <a:gd name="connsiteX116" fmla="*/ 5367 w 10000"/>
                <a:gd name="connsiteY116" fmla="*/ 9008 h 10000"/>
                <a:gd name="connsiteX117" fmla="*/ 5512 w 10000"/>
                <a:gd name="connsiteY117" fmla="*/ 9027 h 10000"/>
                <a:gd name="connsiteX118" fmla="*/ 5608 w 10000"/>
                <a:gd name="connsiteY118" fmla="*/ 9125 h 10000"/>
                <a:gd name="connsiteX119" fmla="*/ 5764 w 10000"/>
                <a:gd name="connsiteY119" fmla="*/ 9125 h 10000"/>
                <a:gd name="connsiteX120" fmla="*/ 5885 w 10000"/>
                <a:gd name="connsiteY120" fmla="*/ 9125 h 10000"/>
                <a:gd name="connsiteX121" fmla="*/ 6041 w 10000"/>
                <a:gd name="connsiteY121" fmla="*/ 9144 h 10000"/>
                <a:gd name="connsiteX122" fmla="*/ 6149 w 10000"/>
                <a:gd name="connsiteY122" fmla="*/ 9184 h 10000"/>
                <a:gd name="connsiteX123" fmla="*/ 6221 w 10000"/>
                <a:gd name="connsiteY123" fmla="*/ 9241 h 10000"/>
                <a:gd name="connsiteX124" fmla="*/ 6282 w 10000"/>
                <a:gd name="connsiteY124" fmla="*/ 9339 h 10000"/>
                <a:gd name="connsiteX125" fmla="*/ 6390 w 10000"/>
                <a:gd name="connsiteY125" fmla="*/ 9475 h 10000"/>
                <a:gd name="connsiteX126" fmla="*/ 6498 w 10000"/>
                <a:gd name="connsiteY126" fmla="*/ 9630 h 10000"/>
                <a:gd name="connsiteX127" fmla="*/ 6594 w 10000"/>
                <a:gd name="connsiteY127" fmla="*/ 9708 h 10000"/>
                <a:gd name="connsiteX128" fmla="*/ 6715 w 10000"/>
                <a:gd name="connsiteY128" fmla="*/ 9806 h 10000"/>
                <a:gd name="connsiteX129" fmla="*/ 6811 w 10000"/>
                <a:gd name="connsiteY129" fmla="*/ 9864 h 10000"/>
                <a:gd name="connsiteX130" fmla="*/ 6907 w 10000"/>
                <a:gd name="connsiteY130" fmla="*/ 9922 h 10000"/>
                <a:gd name="connsiteX131" fmla="*/ 7040 w 10000"/>
                <a:gd name="connsiteY131" fmla="*/ 9961 h 10000"/>
                <a:gd name="connsiteX132" fmla="*/ 7172 w 10000"/>
                <a:gd name="connsiteY132" fmla="*/ 9980 h 10000"/>
                <a:gd name="connsiteX133" fmla="*/ 7317 w 10000"/>
                <a:gd name="connsiteY133" fmla="*/ 9980 h 10000"/>
                <a:gd name="connsiteX134" fmla="*/ 7437 w 10000"/>
                <a:gd name="connsiteY134" fmla="*/ 10000 h 10000"/>
                <a:gd name="connsiteX135" fmla="*/ 7569 w 10000"/>
                <a:gd name="connsiteY135" fmla="*/ 9941 h 10000"/>
                <a:gd name="connsiteX136" fmla="*/ 7726 w 10000"/>
                <a:gd name="connsiteY136" fmla="*/ 9902 h 10000"/>
                <a:gd name="connsiteX137" fmla="*/ 7858 w 10000"/>
                <a:gd name="connsiteY137" fmla="*/ 9884 h 10000"/>
                <a:gd name="connsiteX138" fmla="*/ 7966 w 10000"/>
                <a:gd name="connsiteY138" fmla="*/ 9845 h 10000"/>
                <a:gd name="connsiteX139" fmla="*/ 8074 w 10000"/>
                <a:gd name="connsiteY139" fmla="*/ 9786 h 10000"/>
                <a:gd name="connsiteX140" fmla="*/ 8207 w 10000"/>
                <a:gd name="connsiteY140" fmla="*/ 9728 h 10000"/>
                <a:gd name="connsiteX141" fmla="*/ 8327 w 10000"/>
                <a:gd name="connsiteY141" fmla="*/ 9708 h 10000"/>
                <a:gd name="connsiteX142" fmla="*/ 8484 w 10000"/>
                <a:gd name="connsiteY142" fmla="*/ 9611 h 10000"/>
                <a:gd name="connsiteX143" fmla="*/ 8580 w 10000"/>
                <a:gd name="connsiteY143" fmla="*/ 9514 h 10000"/>
                <a:gd name="connsiteX144" fmla="*/ 8712 w 10000"/>
                <a:gd name="connsiteY144" fmla="*/ 9436 h 10000"/>
                <a:gd name="connsiteX145" fmla="*/ 8856 w 10000"/>
                <a:gd name="connsiteY145" fmla="*/ 9319 h 10000"/>
                <a:gd name="connsiteX146" fmla="*/ 9025 w 10000"/>
                <a:gd name="connsiteY146" fmla="*/ 9241 h 10000"/>
                <a:gd name="connsiteX147" fmla="*/ 9133 w 10000"/>
                <a:gd name="connsiteY147" fmla="*/ 9184 h 10000"/>
                <a:gd name="connsiteX148" fmla="*/ 9253 w 10000"/>
                <a:gd name="connsiteY148" fmla="*/ 9086 h 10000"/>
                <a:gd name="connsiteX149" fmla="*/ 9410 w 10000"/>
                <a:gd name="connsiteY149" fmla="*/ 8969 h 10000"/>
                <a:gd name="connsiteX150" fmla="*/ 9494 w 10000"/>
                <a:gd name="connsiteY150" fmla="*/ 8872 h 10000"/>
                <a:gd name="connsiteX151" fmla="*/ 9614 w 10000"/>
                <a:gd name="connsiteY151" fmla="*/ 8794 h 10000"/>
                <a:gd name="connsiteX152" fmla="*/ 9675 w 10000"/>
                <a:gd name="connsiteY152" fmla="*/ 8677 h 10000"/>
                <a:gd name="connsiteX153" fmla="*/ 9747 w 10000"/>
                <a:gd name="connsiteY153" fmla="*/ 8599 h 10000"/>
                <a:gd name="connsiteX154" fmla="*/ 9808 w 10000"/>
                <a:gd name="connsiteY154" fmla="*/ 8463 h 10000"/>
                <a:gd name="connsiteX155" fmla="*/ 9843 w 10000"/>
                <a:gd name="connsiteY155" fmla="*/ 8346 h 10000"/>
                <a:gd name="connsiteX156" fmla="*/ 9867 w 10000"/>
                <a:gd name="connsiteY156" fmla="*/ 8035 h 10000"/>
                <a:gd name="connsiteX157" fmla="*/ 9867 w 10000"/>
                <a:gd name="connsiteY157" fmla="*/ 7880 h 10000"/>
                <a:gd name="connsiteX158" fmla="*/ 9831 w 10000"/>
                <a:gd name="connsiteY158" fmla="*/ 7763 h 10000"/>
                <a:gd name="connsiteX159" fmla="*/ 9819 w 10000"/>
                <a:gd name="connsiteY159" fmla="*/ 7549 h 10000"/>
                <a:gd name="connsiteX160" fmla="*/ 9819 w 10000"/>
                <a:gd name="connsiteY160" fmla="*/ 7432 h 10000"/>
                <a:gd name="connsiteX161" fmla="*/ 9819 w 10000"/>
                <a:gd name="connsiteY161" fmla="*/ 7296 h 10000"/>
                <a:gd name="connsiteX162" fmla="*/ 9843 w 10000"/>
                <a:gd name="connsiteY162" fmla="*/ 7102 h 10000"/>
                <a:gd name="connsiteX163" fmla="*/ 9903 w 10000"/>
                <a:gd name="connsiteY163" fmla="*/ 6907 h 10000"/>
                <a:gd name="connsiteX164" fmla="*/ 9928 w 10000"/>
                <a:gd name="connsiteY164" fmla="*/ 6693 h 10000"/>
                <a:gd name="connsiteX165" fmla="*/ 9940 w 10000"/>
                <a:gd name="connsiteY165" fmla="*/ 6577 h 10000"/>
                <a:gd name="connsiteX166" fmla="*/ 9952 w 10000"/>
                <a:gd name="connsiteY166" fmla="*/ 6401 h 10000"/>
                <a:gd name="connsiteX167" fmla="*/ 9988 w 10000"/>
                <a:gd name="connsiteY167" fmla="*/ 6284 h 10000"/>
                <a:gd name="connsiteX168" fmla="*/ 10000 w 10000"/>
                <a:gd name="connsiteY168" fmla="*/ 6129 h 10000"/>
                <a:gd name="connsiteX169" fmla="*/ 9988 w 10000"/>
                <a:gd name="connsiteY169" fmla="*/ 5953 h 10000"/>
                <a:gd name="connsiteX170" fmla="*/ 9964 w 10000"/>
                <a:gd name="connsiteY170" fmla="*/ 5818 h 10000"/>
                <a:gd name="connsiteX171" fmla="*/ 9928 w 10000"/>
                <a:gd name="connsiteY171" fmla="*/ 5661 h 10000"/>
                <a:gd name="connsiteX172" fmla="*/ 9928 w 10000"/>
                <a:gd name="connsiteY172" fmla="*/ 5526 h 10000"/>
                <a:gd name="connsiteX173" fmla="*/ 9952 w 10000"/>
                <a:gd name="connsiteY173" fmla="*/ 5350 h 10000"/>
                <a:gd name="connsiteX174" fmla="*/ 9964 w 10000"/>
                <a:gd name="connsiteY174" fmla="*/ 5215 h 10000"/>
                <a:gd name="connsiteX175" fmla="*/ 9964 w 10000"/>
                <a:gd name="connsiteY175" fmla="*/ 5059 h 10000"/>
                <a:gd name="connsiteX176" fmla="*/ 9928 w 10000"/>
                <a:gd name="connsiteY176" fmla="*/ 4845 h 10000"/>
                <a:gd name="connsiteX177" fmla="*/ 9903 w 10000"/>
                <a:gd name="connsiteY177" fmla="*/ 4669 h 10000"/>
                <a:gd name="connsiteX178" fmla="*/ 9783 w 10000"/>
                <a:gd name="connsiteY178" fmla="*/ 4456 h 10000"/>
                <a:gd name="connsiteX179" fmla="*/ 9735 w 10000"/>
                <a:gd name="connsiteY179" fmla="*/ 4339 h 10000"/>
                <a:gd name="connsiteX180" fmla="*/ 9651 w 10000"/>
                <a:gd name="connsiteY180" fmla="*/ 4223 h 10000"/>
                <a:gd name="connsiteX181" fmla="*/ 9626 w 10000"/>
                <a:gd name="connsiteY181" fmla="*/ 4066 h 10000"/>
                <a:gd name="connsiteX182" fmla="*/ 9614 w 10000"/>
                <a:gd name="connsiteY182" fmla="*/ 3775 h 10000"/>
                <a:gd name="connsiteX183" fmla="*/ 9591 w 10000"/>
                <a:gd name="connsiteY183" fmla="*/ 3581 h 10000"/>
                <a:gd name="connsiteX184" fmla="*/ 9555 w 10000"/>
                <a:gd name="connsiteY184" fmla="*/ 3307 h 10000"/>
                <a:gd name="connsiteX185" fmla="*/ 9494 w 10000"/>
                <a:gd name="connsiteY185" fmla="*/ 3035 h 10000"/>
                <a:gd name="connsiteX186" fmla="*/ 9446 w 10000"/>
                <a:gd name="connsiteY186" fmla="*/ 2802 h 10000"/>
                <a:gd name="connsiteX187" fmla="*/ 9374 w 10000"/>
                <a:gd name="connsiteY187" fmla="*/ 2530 h 10000"/>
                <a:gd name="connsiteX188" fmla="*/ 9350 w 10000"/>
                <a:gd name="connsiteY188" fmla="*/ 2315 h 10000"/>
                <a:gd name="connsiteX189" fmla="*/ 9302 w 10000"/>
                <a:gd name="connsiteY189" fmla="*/ 2160 h 10000"/>
                <a:gd name="connsiteX190" fmla="*/ 9253 w 10000"/>
                <a:gd name="connsiteY190" fmla="*/ 2023 h 10000"/>
                <a:gd name="connsiteX191" fmla="*/ 9217 w 10000"/>
                <a:gd name="connsiteY191" fmla="*/ 1849 h 10000"/>
                <a:gd name="connsiteX192" fmla="*/ 9182 w 10000"/>
                <a:gd name="connsiteY192" fmla="*/ 1634 h 10000"/>
                <a:gd name="connsiteX193" fmla="*/ 9133 w 10000"/>
                <a:gd name="connsiteY193" fmla="*/ 1440 h 10000"/>
                <a:gd name="connsiteX194" fmla="*/ 9109 w 10000"/>
                <a:gd name="connsiteY194" fmla="*/ 1303 h 10000"/>
                <a:gd name="connsiteX195" fmla="*/ 9085 w 10000"/>
                <a:gd name="connsiteY195" fmla="*/ 1129 h 10000"/>
                <a:gd name="connsiteX196" fmla="*/ 8977 w 10000"/>
                <a:gd name="connsiteY196" fmla="*/ 935 h 10000"/>
                <a:gd name="connsiteX197" fmla="*/ 8905 w 10000"/>
                <a:gd name="connsiteY197" fmla="*/ 915 h 10000"/>
                <a:gd name="connsiteX198" fmla="*/ 8796 w 10000"/>
                <a:gd name="connsiteY198" fmla="*/ 779 h 10000"/>
                <a:gd name="connsiteX199" fmla="*/ 8604 w 10000"/>
                <a:gd name="connsiteY199" fmla="*/ 701 h 10000"/>
                <a:gd name="connsiteX200" fmla="*/ 8532 w 10000"/>
                <a:gd name="connsiteY200" fmla="*/ 604 h 10000"/>
                <a:gd name="connsiteX201" fmla="*/ 8411 w 10000"/>
                <a:gd name="connsiteY201" fmla="*/ 487 h 10000"/>
                <a:gd name="connsiteX202" fmla="*/ 8315 w 10000"/>
                <a:gd name="connsiteY202" fmla="*/ 350 h 10000"/>
                <a:gd name="connsiteX203" fmla="*/ 8171 w 10000"/>
                <a:gd name="connsiteY203" fmla="*/ 254 h 10000"/>
                <a:gd name="connsiteX204" fmla="*/ 8062 w 10000"/>
                <a:gd name="connsiteY204" fmla="*/ 137 h 10000"/>
                <a:gd name="connsiteX205" fmla="*/ 7954 w 10000"/>
                <a:gd name="connsiteY205" fmla="*/ 59 h 10000"/>
                <a:gd name="connsiteX206" fmla="*/ 7858 w 10000"/>
                <a:gd name="connsiteY206" fmla="*/ 20 h 10000"/>
                <a:gd name="connsiteX207" fmla="*/ 7726 w 10000"/>
                <a:gd name="connsiteY207" fmla="*/ 0 h 10000"/>
                <a:gd name="connsiteX208" fmla="*/ 7581 w 10000"/>
                <a:gd name="connsiteY208" fmla="*/ 0 h 10000"/>
                <a:gd name="connsiteX209" fmla="*/ 7473 w 10000"/>
                <a:gd name="connsiteY209" fmla="*/ 0 h 10000"/>
                <a:gd name="connsiteX210" fmla="*/ 7364 w 10000"/>
                <a:gd name="connsiteY210" fmla="*/ 0 h 10000"/>
                <a:gd name="connsiteX211" fmla="*/ 7304 w 10000"/>
                <a:gd name="connsiteY211" fmla="*/ 59 h 10000"/>
                <a:gd name="connsiteX212" fmla="*/ 7124 w 10000"/>
                <a:gd name="connsiteY212" fmla="*/ 98 h 10000"/>
                <a:gd name="connsiteX213" fmla="*/ 7027 w 10000"/>
                <a:gd name="connsiteY213" fmla="*/ 78 h 10000"/>
                <a:gd name="connsiteX214" fmla="*/ 6883 w 10000"/>
                <a:gd name="connsiteY214" fmla="*/ 78 h 10000"/>
                <a:gd name="connsiteX215" fmla="*/ 6799 w 10000"/>
                <a:gd name="connsiteY215" fmla="*/ 137 h 10000"/>
                <a:gd name="connsiteX216" fmla="*/ 6715 w 10000"/>
                <a:gd name="connsiteY216" fmla="*/ 215 h 10000"/>
                <a:gd name="connsiteX217" fmla="*/ 6643 w 10000"/>
                <a:gd name="connsiteY217" fmla="*/ 254 h 10000"/>
                <a:gd name="connsiteX218" fmla="*/ 6570 w 10000"/>
                <a:gd name="connsiteY218" fmla="*/ 350 h 10000"/>
                <a:gd name="connsiteX219" fmla="*/ 6462 w 10000"/>
                <a:gd name="connsiteY219" fmla="*/ 467 h 10000"/>
                <a:gd name="connsiteX220" fmla="*/ 6390 w 10000"/>
                <a:gd name="connsiteY220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842 w 10000"/>
                <a:gd name="connsiteY78" fmla="*/ 9669 h 10000"/>
                <a:gd name="connsiteX79" fmla="*/ 939 w 10000"/>
                <a:gd name="connsiteY79" fmla="*/ 9669 h 10000"/>
                <a:gd name="connsiteX80" fmla="*/ 1095 w 10000"/>
                <a:gd name="connsiteY80" fmla="*/ 9611 h 10000"/>
                <a:gd name="connsiteX81" fmla="*/ 1237 w 10000"/>
                <a:gd name="connsiteY81" fmla="*/ 9184 h 10000"/>
                <a:gd name="connsiteX82" fmla="*/ 1300 w 10000"/>
                <a:gd name="connsiteY82" fmla="*/ 9534 h 10000"/>
                <a:gd name="connsiteX83" fmla="*/ 1611 w 10000"/>
                <a:gd name="connsiteY83" fmla="*/ 9231 h 10000"/>
                <a:gd name="connsiteX84" fmla="*/ 1601 w 10000"/>
                <a:gd name="connsiteY84" fmla="*/ 9514 h 10000"/>
                <a:gd name="connsiteX85" fmla="*/ 1697 w 10000"/>
                <a:gd name="connsiteY85" fmla="*/ 9514 h 10000"/>
                <a:gd name="connsiteX86" fmla="*/ 1806 w 10000"/>
                <a:gd name="connsiteY86" fmla="*/ 9534 h 10000"/>
                <a:gd name="connsiteX87" fmla="*/ 1950 w 10000"/>
                <a:gd name="connsiteY87" fmla="*/ 9553 h 10000"/>
                <a:gd name="connsiteX88" fmla="*/ 2034 w 10000"/>
                <a:gd name="connsiteY88" fmla="*/ 9591 h 10000"/>
                <a:gd name="connsiteX89" fmla="*/ 2154 w 10000"/>
                <a:gd name="connsiteY89" fmla="*/ 9611 h 10000"/>
                <a:gd name="connsiteX90" fmla="*/ 2274 w 10000"/>
                <a:gd name="connsiteY90" fmla="*/ 9611 h 10000"/>
                <a:gd name="connsiteX91" fmla="*/ 2359 w 10000"/>
                <a:gd name="connsiteY91" fmla="*/ 9553 h 10000"/>
                <a:gd name="connsiteX92" fmla="*/ 2479 w 10000"/>
                <a:gd name="connsiteY92" fmla="*/ 9534 h 10000"/>
                <a:gd name="connsiteX93" fmla="*/ 2624 w 10000"/>
                <a:gd name="connsiteY93" fmla="*/ 9456 h 10000"/>
                <a:gd name="connsiteX94" fmla="*/ 2720 w 10000"/>
                <a:gd name="connsiteY94" fmla="*/ 9456 h 10000"/>
                <a:gd name="connsiteX95" fmla="*/ 2876 w 10000"/>
                <a:gd name="connsiteY95" fmla="*/ 9456 h 10000"/>
                <a:gd name="connsiteX96" fmla="*/ 2997 w 10000"/>
                <a:gd name="connsiteY96" fmla="*/ 9514 h 10000"/>
                <a:gd name="connsiteX97" fmla="*/ 3117 w 10000"/>
                <a:gd name="connsiteY97" fmla="*/ 9534 h 10000"/>
                <a:gd name="connsiteX98" fmla="*/ 3273 w 10000"/>
                <a:gd name="connsiteY98" fmla="*/ 9534 h 10000"/>
                <a:gd name="connsiteX99" fmla="*/ 3394 w 10000"/>
                <a:gd name="connsiteY99" fmla="*/ 9475 h 10000"/>
                <a:gd name="connsiteX100" fmla="*/ 3562 w 10000"/>
                <a:gd name="connsiteY100" fmla="*/ 9358 h 10000"/>
                <a:gd name="connsiteX101" fmla="*/ 3694 w 10000"/>
                <a:gd name="connsiteY101" fmla="*/ 9241 h 10000"/>
                <a:gd name="connsiteX102" fmla="*/ 3827 w 10000"/>
                <a:gd name="connsiteY102" fmla="*/ 9086 h 10000"/>
                <a:gd name="connsiteX103" fmla="*/ 3911 w 10000"/>
                <a:gd name="connsiteY103" fmla="*/ 9008 h 10000"/>
                <a:gd name="connsiteX104" fmla="*/ 4068 w 10000"/>
                <a:gd name="connsiteY104" fmla="*/ 8833 h 10000"/>
                <a:gd name="connsiteX105" fmla="*/ 4164 w 10000"/>
                <a:gd name="connsiteY105" fmla="*/ 8775 h 10000"/>
                <a:gd name="connsiteX106" fmla="*/ 4272 w 10000"/>
                <a:gd name="connsiteY106" fmla="*/ 8814 h 10000"/>
                <a:gd name="connsiteX107" fmla="*/ 4380 w 10000"/>
                <a:gd name="connsiteY107" fmla="*/ 8853 h 10000"/>
                <a:gd name="connsiteX108" fmla="*/ 4537 w 10000"/>
                <a:gd name="connsiteY108" fmla="*/ 8910 h 10000"/>
                <a:gd name="connsiteX109" fmla="*/ 4657 w 10000"/>
                <a:gd name="connsiteY109" fmla="*/ 8949 h 10000"/>
                <a:gd name="connsiteX110" fmla="*/ 4753 w 10000"/>
                <a:gd name="connsiteY110" fmla="*/ 8949 h 10000"/>
                <a:gd name="connsiteX111" fmla="*/ 4862 w 10000"/>
                <a:gd name="connsiteY111" fmla="*/ 8930 h 10000"/>
                <a:gd name="connsiteX112" fmla="*/ 4946 w 10000"/>
                <a:gd name="connsiteY112" fmla="*/ 8930 h 10000"/>
                <a:gd name="connsiteX113" fmla="*/ 5030 w 10000"/>
                <a:gd name="connsiteY113" fmla="*/ 8949 h 10000"/>
                <a:gd name="connsiteX114" fmla="*/ 5103 w 10000"/>
                <a:gd name="connsiteY114" fmla="*/ 8969 h 10000"/>
                <a:gd name="connsiteX115" fmla="*/ 5211 w 10000"/>
                <a:gd name="connsiteY115" fmla="*/ 9008 h 10000"/>
                <a:gd name="connsiteX116" fmla="*/ 5367 w 10000"/>
                <a:gd name="connsiteY116" fmla="*/ 9008 h 10000"/>
                <a:gd name="connsiteX117" fmla="*/ 5512 w 10000"/>
                <a:gd name="connsiteY117" fmla="*/ 9027 h 10000"/>
                <a:gd name="connsiteX118" fmla="*/ 5608 w 10000"/>
                <a:gd name="connsiteY118" fmla="*/ 9125 h 10000"/>
                <a:gd name="connsiteX119" fmla="*/ 5764 w 10000"/>
                <a:gd name="connsiteY119" fmla="*/ 9125 h 10000"/>
                <a:gd name="connsiteX120" fmla="*/ 5885 w 10000"/>
                <a:gd name="connsiteY120" fmla="*/ 9125 h 10000"/>
                <a:gd name="connsiteX121" fmla="*/ 6041 w 10000"/>
                <a:gd name="connsiteY121" fmla="*/ 9144 h 10000"/>
                <a:gd name="connsiteX122" fmla="*/ 6149 w 10000"/>
                <a:gd name="connsiteY122" fmla="*/ 9184 h 10000"/>
                <a:gd name="connsiteX123" fmla="*/ 6221 w 10000"/>
                <a:gd name="connsiteY123" fmla="*/ 9241 h 10000"/>
                <a:gd name="connsiteX124" fmla="*/ 6282 w 10000"/>
                <a:gd name="connsiteY124" fmla="*/ 9339 h 10000"/>
                <a:gd name="connsiteX125" fmla="*/ 6390 w 10000"/>
                <a:gd name="connsiteY125" fmla="*/ 9475 h 10000"/>
                <a:gd name="connsiteX126" fmla="*/ 6498 w 10000"/>
                <a:gd name="connsiteY126" fmla="*/ 9630 h 10000"/>
                <a:gd name="connsiteX127" fmla="*/ 6594 w 10000"/>
                <a:gd name="connsiteY127" fmla="*/ 9708 h 10000"/>
                <a:gd name="connsiteX128" fmla="*/ 6715 w 10000"/>
                <a:gd name="connsiteY128" fmla="*/ 9806 h 10000"/>
                <a:gd name="connsiteX129" fmla="*/ 6811 w 10000"/>
                <a:gd name="connsiteY129" fmla="*/ 9864 h 10000"/>
                <a:gd name="connsiteX130" fmla="*/ 6907 w 10000"/>
                <a:gd name="connsiteY130" fmla="*/ 9922 h 10000"/>
                <a:gd name="connsiteX131" fmla="*/ 7040 w 10000"/>
                <a:gd name="connsiteY131" fmla="*/ 9961 h 10000"/>
                <a:gd name="connsiteX132" fmla="*/ 7172 w 10000"/>
                <a:gd name="connsiteY132" fmla="*/ 9980 h 10000"/>
                <a:gd name="connsiteX133" fmla="*/ 7317 w 10000"/>
                <a:gd name="connsiteY133" fmla="*/ 9980 h 10000"/>
                <a:gd name="connsiteX134" fmla="*/ 7437 w 10000"/>
                <a:gd name="connsiteY134" fmla="*/ 10000 h 10000"/>
                <a:gd name="connsiteX135" fmla="*/ 7569 w 10000"/>
                <a:gd name="connsiteY135" fmla="*/ 9941 h 10000"/>
                <a:gd name="connsiteX136" fmla="*/ 7726 w 10000"/>
                <a:gd name="connsiteY136" fmla="*/ 9902 h 10000"/>
                <a:gd name="connsiteX137" fmla="*/ 7858 w 10000"/>
                <a:gd name="connsiteY137" fmla="*/ 9884 h 10000"/>
                <a:gd name="connsiteX138" fmla="*/ 7966 w 10000"/>
                <a:gd name="connsiteY138" fmla="*/ 9845 h 10000"/>
                <a:gd name="connsiteX139" fmla="*/ 8074 w 10000"/>
                <a:gd name="connsiteY139" fmla="*/ 9786 h 10000"/>
                <a:gd name="connsiteX140" fmla="*/ 8207 w 10000"/>
                <a:gd name="connsiteY140" fmla="*/ 9728 h 10000"/>
                <a:gd name="connsiteX141" fmla="*/ 8327 w 10000"/>
                <a:gd name="connsiteY141" fmla="*/ 9708 h 10000"/>
                <a:gd name="connsiteX142" fmla="*/ 8484 w 10000"/>
                <a:gd name="connsiteY142" fmla="*/ 9611 h 10000"/>
                <a:gd name="connsiteX143" fmla="*/ 8580 w 10000"/>
                <a:gd name="connsiteY143" fmla="*/ 9514 h 10000"/>
                <a:gd name="connsiteX144" fmla="*/ 8712 w 10000"/>
                <a:gd name="connsiteY144" fmla="*/ 9436 h 10000"/>
                <a:gd name="connsiteX145" fmla="*/ 8856 w 10000"/>
                <a:gd name="connsiteY145" fmla="*/ 9319 h 10000"/>
                <a:gd name="connsiteX146" fmla="*/ 9025 w 10000"/>
                <a:gd name="connsiteY146" fmla="*/ 9241 h 10000"/>
                <a:gd name="connsiteX147" fmla="*/ 9133 w 10000"/>
                <a:gd name="connsiteY147" fmla="*/ 9184 h 10000"/>
                <a:gd name="connsiteX148" fmla="*/ 9253 w 10000"/>
                <a:gd name="connsiteY148" fmla="*/ 9086 h 10000"/>
                <a:gd name="connsiteX149" fmla="*/ 9410 w 10000"/>
                <a:gd name="connsiteY149" fmla="*/ 8969 h 10000"/>
                <a:gd name="connsiteX150" fmla="*/ 9494 w 10000"/>
                <a:gd name="connsiteY150" fmla="*/ 8872 h 10000"/>
                <a:gd name="connsiteX151" fmla="*/ 9614 w 10000"/>
                <a:gd name="connsiteY151" fmla="*/ 8794 h 10000"/>
                <a:gd name="connsiteX152" fmla="*/ 9675 w 10000"/>
                <a:gd name="connsiteY152" fmla="*/ 8677 h 10000"/>
                <a:gd name="connsiteX153" fmla="*/ 9747 w 10000"/>
                <a:gd name="connsiteY153" fmla="*/ 8599 h 10000"/>
                <a:gd name="connsiteX154" fmla="*/ 9808 w 10000"/>
                <a:gd name="connsiteY154" fmla="*/ 8463 h 10000"/>
                <a:gd name="connsiteX155" fmla="*/ 9843 w 10000"/>
                <a:gd name="connsiteY155" fmla="*/ 8346 h 10000"/>
                <a:gd name="connsiteX156" fmla="*/ 9867 w 10000"/>
                <a:gd name="connsiteY156" fmla="*/ 8035 h 10000"/>
                <a:gd name="connsiteX157" fmla="*/ 9867 w 10000"/>
                <a:gd name="connsiteY157" fmla="*/ 7880 h 10000"/>
                <a:gd name="connsiteX158" fmla="*/ 9831 w 10000"/>
                <a:gd name="connsiteY158" fmla="*/ 7763 h 10000"/>
                <a:gd name="connsiteX159" fmla="*/ 9819 w 10000"/>
                <a:gd name="connsiteY159" fmla="*/ 7549 h 10000"/>
                <a:gd name="connsiteX160" fmla="*/ 9819 w 10000"/>
                <a:gd name="connsiteY160" fmla="*/ 7432 h 10000"/>
                <a:gd name="connsiteX161" fmla="*/ 9819 w 10000"/>
                <a:gd name="connsiteY161" fmla="*/ 7296 h 10000"/>
                <a:gd name="connsiteX162" fmla="*/ 9843 w 10000"/>
                <a:gd name="connsiteY162" fmla="*/ 7102 h 10000"/>
                <a:gd name="connsiteX163" fmla="*/ 9903 w 10000"/>
                <a:gd name="connsiteY163" fmla="*/ 6907 h 10000"/>
                <a:gd name="connsiteX164" fmla="*/ 9928 w 10000"/>
                <a:gd name="connsiteY164" fmla="*/ 6693 h 10000"/>
                <a:gd name="connsiteX165" fmla="*/ 9940 w 10000"/>
                <a:gd name="connsiteY165" fmla="*/ 6577 h 10000"/>
                <a:gd name="connsiteX166" fmla="*/ 9952 w 10000"/>
                <a:gd name="connsiteY166" fmla="*/ 6401 h 10000"/>
                <a:gd name="connsiteX167" fmla="*/ 9988 w 10000"/>
                <a:gd name="connsiteY167" fmla="*/ 6284 h 10000"/>
                <a:gd name="connsiteX168" fmla="*/ 10000 w 10000"/>
                <a:gd name="connsiteY168" fmla="*/ 6129 h 10000"/>
                <a:gd name="connsiteX169" fmla="*/ 9988 w 10000"/>
                <a:gd name="connsiteY169" fmla="*/ 5953 h 10000"/>
                <a:gd name="connsiteX170" fmla="*/ 9964 w 10000"/>
                <a:gd name="connsiteY170" fmla="*/ 5818 h 10000"/>
                <a:gd name="connsiteX171" fmla="*/ 9928 w 10000"/>
                <a:gd name="connsiteY171" fmla="*/ 5661 h 10000"/>
                <a:gd name="connsiteX172" fmla="*/ 9928 w 10000"/>
                <a:gd name="connsiteY172" fmla="*/ 5526 h 10000"/>
                <a:gd name="connsiteX173" fmla="*/ 9952 w 10000"/>
                <a:gd name="connsiteY173" fmla="*/ 5350 h 10000"/>
                <a:gd name="connsiteX174" fmla="*/ 9964 w 10000"/>
                <a:gd name="connsiteY174" fmla="*/ 5215 h 10000"/>
                <a:gd name="connsiteX175" fmla="*/ 9964 w 10000"/>
                <a:gd name="connsiteY175" fmla="*/ 5059 h 10000"/>
                <a:gd name="connsiteX176" fmla="*/ 9928 w 10000"/>
                <a:gd name="connsiteY176" fmla="*/ 4845 h 10000"/>
                <a:gd name="connsiteX177" fmla="*/ 9903 w 10000"/>
                <a:gd name="connsiteY177" fmla="*/ 4669 h 10000"/>
                <a:gd name="connsiteX178" fmla="*/ 9783 w 10000"/>
                <a:gd name="connsiteY178" fmla="*/ 4456 h 10000"/>
                <a:gd name="connsiteX179" fmla="*/ 9735 w 10000"/>
                <a:gd name="connsiteY179" fmla="*/ 4339 h 10000"/>
                <a:gd name="connsiteX180" fmla="*/ 9651 w 10000"/>
                <a:gd name="connsiteY180" fmla="*/ 4223 h 10000"/>
                <a:gd name="connsiteX181" fmla="*/ 9626 w 10000"/>
                <a:gd name="connsiteY181" fmla="*/ 4066 h 10000"/>
                <a:gd name="connsiteX182" fmla="*/ 9614 w 10000"/>
                <a:gd name="connsiteY182" fmla="*/ 3775 h 10000"/>
                <a:gd name="connsiteX183" fmla="*/ 9591 w 10000"/>
                <a:gd name="connsiteY183" fmla="*/ 3581 h 10000"/>
                <a:gd name="connsiteX184" fmla="*/ 9555 w 10000"/>
                <a:gd name="connsiteY184" fmla="*/ 3307 h 10000"/>
                <a:gd name="connsiteX185" fmla="*/ 9494 w 10000"/>
                <a:gd name="connsiteY185" fmla="*/ 3035 h 10000"/>
                <a:gd name="connsiteX186" fmla="*/ 9446 w 10000"/>
                <a:gd name="connsiteY186" fmla="*/ 2802 h 10000"/>
                <a:gd name="connsiteX187" fmla="*/ 9374 w 10000"/>
                <a:gd name="connsiteY187" fmla="*/ 2530 h 10000"/>
                <a:gd name="connsiteX188" fmla="*/ 9350 w 10000"/>
                <a:gd name="connsiteY188" fmla="*/ 2315 h 10000"/>
                <a:gd name="connsiteX189" fmla="*/ 9302 w 10000"/>
                <a:gd name="connsiteY189" fmla="*/ 2160 h 10000"/>
                <a:gd name="connsiteX190" fmla="*/ 9253 w 10000"/>
                <a:gd name="connsiteY190" fmla="*/ 2023 h 10000"/>
                <a:gd name="connsiteX191" fmla="*/ 9217 w 10000"/>
                <a:gd name="connsiteY191" fmla="*/ 1849 h 10000"/>
                <a:gd name="connsiteX192" fmla="*/ 9182 w 10000"/>
                <a:gd name="connsiteY192" fmla="*/ 1634 h 10000"/>
                <a:gd name="connsiteX193" fmla="*/ 9133 w 10000"/>
                <a:gd name="connsiteY193" fmla="*/ 1440 h 10000"/>
                <a:gd name="connsiteX194" fmla="*/ 9109 w 10000"/>
                <a:gd name="connsiteY194" fmla="*/ 1303 h 10000"/>
                <a:gd name="connsiteX195" fmla="*/ 9085 w 10000"/>
                <a:gd name="connsiteY195" fmla="*/ 1129 h 10000"/>
                <a:gd name="connsiteX196" fmla="*/ 8977 w 10000"/>
                <a:gd name="connsiteY196" fmla="*/ 935 h 10000"/>
                <a:gd name="connsiteX197" fmla="*/ 8905 w 10000"/>
                <a:gd name="connsiteY197" fmla="*/ 915 h 10000"/>
                <a:gd name="connsiteX198" fmla="*/ 8796 w 10000"/>
                <a:gd name="connsiteY198" fmla="*/ 779 h 10000"/>
                <a:gd name="connsiteX199" fmla="*/ 8604 w 10000"/>
                <a:gd name="connsiteY199" fmla="*/ 701 h 10000"/>
                <a:gd name="connsiteX200" fmla="*/ 8532 w 10000"/>
                <a:gd name="connsiteY200" fmla="*/ 604 h 10000"/>
                <a:gd name="connsiteX201" fmla="*/ 8411 w 10000"/>
                <a:gd name="connsiteY201" fmla="*/ 487 h 10000"/>
                <a:gd name="connsiteX202" fmla="*/ 8315 w 10000"/>
                <a:gd name="connsiteY202" fmla="*/ 350 h 10000"/>
                <a:gd name="connsiteX203" fmla="*/ 8171 w 10000"/>
                <a:gd name="connsiteY203" fmla="*/ 254 h 10000"/>
                <a:gd name="connsiteX204" fmla="*/ 8062 w 10000"/>
                <a:gd name="connsiteY204" fmla="*/ 137 h 10000"/>
                <a:gd name="connsiteX205" fmla="*/ 7954 w 10000"/>
                <a:gd name="connsiteY205" fmla="*/ 59 h 10000"/>
                <a:gd name="connsiteX206" fmla="*/ 7858 w 10000"/>
                <a:gd name="connsiteY206" fmla="*/ 20 h 10000"/>
                <a:gd name="connsiteX207" fmla="*/ 7726 w 10000"/>
                <a:gd name="connsiteY207" fmla="*/ 0 h 10000"/>
                <a:gd name="connsiteX208" fmla="*/ 7581 w 10000"/>
                <a:gd name="connsiteY208" fmla="*/ 0 h 10000"/>
                <a:gd name="connsiteX209" fmla="*/ 7473 w 10000"/>
                <a:gd name="connsiteY209" fmla="*/ 0 h 10000"/>
                <a:gd name="connsiteX210" fmla="*/ 7364 w 10000"/>
                <a:gd name="connsiteY210" fmla="*/ 0 h 10000"/>
                <a:gd name="connsiteX211" fmla="*/ 7304 w 10000"/>
                <a:gd name="connsiteY211" fmla="*/ 59 h 10000"/>
                <a:gd name="connsiteX212" fmla="*/ 7124 w 10000"/>
                <a:gd name="connsiteY212" fmla="*/ 98 h 10000"/>
                <a:gd name="connsiteX213" fmla="*/ 7027 w 10000"/>
                <a:gd name="connsiteY213" fmla="*/ 78 h 10000"/>
                <a:gd name="connsiteX214" fmla="*/ 6883 w 10000"/>
                <a:gd name="connsiteY214" fmla="*/ 78 h 10000"/>
                <a:gd name="connsiteX215" fmla="*/ 6799 w 10000"/>
                <a:gd name="connsiteY215" fmla="*/ 137 h 10000"/>
                <a:gd name="connsiteX216" fmla="*/ 6715 w 10000"/>
                <a:gd name="connsiteY216" fmla="*/ 215 h 10000"/>
                <a:gd name="connsiteX217" fmla="*/ 6643 w 10000"/>
                <a:gd name="connsiteY217" fmla="*/ 254 h 10000"/>
                <a:gd name="connsiteX218" fmla="*/ 6570 w 10000"/>
                <a:gd name="connsiteY218" fmla="*/ 350 h 10000"/>
                <a:gd name="connsiteX219" fmla="*/ 6462 w 10000"/>
                <a:gd name="connsiteY219" fmla="*/ 467 h 10000"/>
                <a:gd name="connsiteX220" fmla="*/ 6390 w 10000"/>
                <a:gd name="connsiteY220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842 w 10000"/>
                <a:gd name="connsiteY78" fmla="*/ 9669 h 10000"/>
                <a:gd name="connsiteX79" fmla="*/ 939 w 10000"/>
                <a:gd name="connsiteY79" fmla="*/ 9669 h 10000"/>
                <a:gd name="connsiteX80" fmla="*/ 1095 w 10000"/>
                <a:gd name="connsiteY80" fmla="*/ 9611 h 10000"/>
                <a:gd name="connsiteX81" fmla="*/ 1237 w 10000"/>
                <a:gd name="connsiteY81" fmla="*/ 9184 h 10000"/>
                <a:gd name="connsiteX82" fmla="*/ 1300 w 10000"/>
                <a:gd name="connsiteY82" fmla="*/ 9534 h 10000"/>
                <a:gd name="connsiteX83" fmla="*/ 1611 w 10000"/>
                <a:gd name="connsiteY83" fmla="*/ 9231 h 10000"/>
                <a:gd name="connsiteX84" fmla="*/ 1601 w 10000"/>
                <a:gd name="connsiteY84" fmla="*/ 9514 h 10000"/>
                <a:gd name="connsiteX85" fmla="*/ 1697 w 10000"/>
                <a:gd name="connsiteY85" fmla="*/ 9514 h 10000"/>
                <a:gd name="connsiteX86" fmla="*/ 1897 w 10000"/>
                <a:gd name="connsiteY86" fmla="*/ 9301 h 10000"/>
                <a:gd name="connsiteX87" fmla="*/ 1950 w 10000"/>
                <a:gd name="connsiteY87" fmla="*/ 9553 h 10000"/>
                <a:gd name="connsiteX88" fmla="*/ 2034 w 10000"/>
                <a:gd name="connsiteY88" fmla="*/ 9591 h 10000"/>
                <a:gd name="connsiteX89" fmla="*/ 2154 w 10000"/>
                <a:gd name="connsiteY89" fmla="*/ 9611 h 10000"/>
                <a:gd name="connsiteX90" fmla="*/ 2274 w 10000"/>
                <a:gd name="connsiteY90" fmla="*/ 9611 h 10000"/>
                <a:gd name="connsiteX91" fmla="*/ 2359 w 10000"/>
                <a:gd name="connsiteY91" fmla="*/ 9553 h 10000"/>
                <a:gd name="connsiteX92" fmla="*/ 2479 w 10000"/>
                <a:gd name="connsiteY92" fmla="*/ 9534 h 10000"/>
                <a:gd name="connsiteX93" fmla="*/ 2624 w 10000"/>
                <a:gd name="connsiteY93" fmla="*/ 9456 h 10000"/>
                <a:gd name="connsiteX94" fmla="*/ 2720 w 10000"/>
                <a:gd name="connsiteY94" fmla="*/ 9456 h 10000"/>
                <a:gd name="connsiteX95" fmla="*/ 2876 w 10000"/>
                <a:gd name="connsiteY95" fmla="*/ 9456 h 10000"/>
                <a:gd name="connsiteX96" fmla="*/ 2997 w 10000"/>
                <a:gd name="connsiteY96" fmla="*/ 9514 h 10000"/>
                <a:gd name="connsiteX97" fmla="*/ 3117 w 10000"/>
                <a:gd name="connsiteY97" fmla="*/ 9534 h 10000"/>
                <a:gd name="connsiteX98" fmla="*/ 3273 w 10000"/>
                <a:gd name="connsiteY98" fmla="*/ 9534 h 10000"/>
                <a:gd name="connsiteX99" fmla="*/ 3394 w 10000"/>
                <a:gd name="connsiteY99" fmla="*/ 9475 h 10000"/>
                <a:gd name="connsiteX100" fmla="*/ 3562 w 10000"/>
                <a:gd name="connsiteY100" fmla="*/ 9358 h 10000"/>
                <a:gd name="connsiteX101" fmla="*/ 3694 w 10000"/>
                <a:gd name="connsiteY101" fmla="*/ 9241 h 10000"/>
                <a:gd name="connsiteX102" fmla="*/ 3827 w 10000"/>
                <a:gd name="connsiteY102" fmla="*/ 9086 h 10000"/>
                <a:gd name="connsiteX103" fmla="*/ 3911 w 10000"/>
                <a:gd name="connsiteY103" fmla="*/ 9008 h 10000"/>
                <a:gd name="connsiteX104" fmla="*/ 4068 w 10000"/>
                <a:gd name="connsiteY104" fmla="*/ 8833 h 10000"/>
                <a:gd name="connsiteX105" fmla="*/ 4164 w 10000"/>
                <a:gd name="connsiteY105" fmla="*/ 8775 h 10000"/>
                <a:gd name="connsiteX106" fmla="*/ 4272 w 10000"/>
                <a:gd name="connsiteY106" fmla="*/ 8814 h 10000"/>
                <a:gd name="connsiteX107" fmla="*/ 4380 w 10000"/>
                <a:gd name="connsiteY107" fmla="*/ 8853 h 10000"/>
                <a:gd name="connsiteX108" fmla="*/ 4537 w 10000"/>
                <a:gd name="connsiteY108" fmla="*/ 8910 h 10000"/>
                <a:gd name="connsiteX109" fmla="*/ 4657 w 10000"/>
                <a:gd name="connsiteY109" fmla="*/ 8949 h 10000"/>
                <a:gd name="connsiteX110" fmla="*/ 4753 w 10000"/>
                <a:gd name="connsiteY110" fmla="*/ 8949 h 10000"/>
                <a:gd name="connsiteX111" fmla="*/ 4862 w 10000"/>
                <a:gd name="connsiteY111" fmla="*/ 8930 h 10000"/>
                <a:gd name="connsiteX112" fmla="*/ 4946 w 10000"/>
                <a:gd name="connsiteY112" fmla="*/ 8930 h 10000"/>
                <a:gd name="connsiteX113" fmla="*/ 5030 w 10000"/>
                <a:gd name="connsiteY113" fmla="*/ 8949 h 10000"/>
                <a:gd name="connsiteX114" fmla="*/ 5103 w 10000"/>
                <a:gd name="connsiteY114" fmla="*/ 8969 h 10000"/>
                <a:gd name="connsiteX115" fmla="*/ 5211 w 10000"/>
                <a:gd name="connsiteY115" fmla="*/ 9008 h 10000"/>
                <a:gd name="connsiteX116" fmla="*/ 5367 w 10000"/>
                <a:gd name="connsiteY116" fmla="*/ 9008 h 10000"/>
                <a:gd name="connsiteX117" fmla="*/ 5512 w 10000"/>
                <a:gd name="connsiteY117" fmla="*/ 9027 h 10000"/>
                <a:gd name="connsiteX118" fmla="*/ 5608 w 10000"/>
                <a:gd name="connsiteY118" fmla="*/ 9125 h 10000"/>
                <a:gd name="connsiteX119" fmla="*/ 5764 w 10000"/>
                <a:gd name="connsiteY119" fmla="*/ 9125 h 10000"/>
                <a:gd name="connsiteX120" fmla="*/ 5885 w 10000"/>
                <a:gd name="connsiteY120" fmla="*/ 9125 h 10000"/>
                <a:gd name="connsiteX121" fmla="*/ 6041 w 10000"/>
                <a:gd name="connsiteY121" fmla="*/ 9144 h 10000"/>
                <a:gd name="connsiteX122" fmla="*/ 6149 w 10000"/>
                <a:gd name="connsiteY122" fmla="*/ 9184 h 10000"/>
                <a:gd name="connsiteX123" fmla="*/ 6221 w 10000"/>
                <a:gd name="connsiteY123" fmla="*/ 9241 h 10000"/>
                <a:gd name="connsiteX124" fmla="*/ 6282 w 10000"/>
                <a:gd name="connsiteY124" fmla="*/ 9339 h 10000"/>
                <a:gd name="connsiteX125" fmla="*/ 6390 w 10000"/>
                <a:gd name="connsiteY125" fmla="*/ 9475 h 10000"/>
                <a:gd name="connsiteX126" fmla="*/ 6498 w 10000"/>
                <a:gd name="connsiteY126" fmla="*/ 9630 h 10000"/>
                <a:gd name="connsiteX127" fmla="*/ 6594 w 10000"/>
                <a:gd name="connsiteY127" fmla="*/ 9708 h 10000"/>
                <a:gd name="connsiteX128" fmla="*/ 6715 w 10000"/>
                <a:gd name="connsiteY128" fmla="*/ 9806 h 10000"/>
                <a:gd name="connsiteX129" fmla="*/ 6811 w 10000"/>
                <a:gd name="connsiteY129" fmla="*/ 9864 h 10000"/>
                <a:gd name="connsiteX130" fmla="*/ 6907 w 10000"/>
                <a:gd name="connsiteY130" fmla="*/ 9922 h 10000"/>
                <a:gd name="connsiteX131" fmla="*/ 7040 w 10000"/>
                <a:gd name="connsiteY131" fmla="*/ 9961 h 10000"/>
                <a:gd name="connsiteX132" fmla="*/ 7172 w 10000"/>
                <a:gd name="connsiteY132" fmla="*/ 9980 h 10000"/>
                <a:gd name="connsiteX133" fmla="*/ 7317 w 10000"/>
                <a:gd name="connsiteY133" fmla="*/ 9980 h 10000"/>
                <a:gd name="connsiteX134" fmla="*/ 7437 w 10000"/>
                <a:gd name="connsiteY134" fmla="*/ 10000 h 10000"/>
                <a:gd name="connsiteX135" fmla="*/ 7569 w 10000"/>
                <a:gd name="connsiteY135" fmla="*/ 9941 h 10000"/>
                <a:gd name="connsiteX136" fmla="*/ 7726 w 10000"/>
                <a:gd name="connsiteY136" fmla="*/ 9902 h 10000"/>
                <a:gd name="connsiteX137" fmla="*/ 7858 w 10000"/>
                <a:gd name="connsiteY137" fmla="*/ 9884 h 10000"/>
                <a:gd name="connsiteX138" fmla="*/ 7966 w 10000"/>
                <a:gd name="connsiteY138" fmla="*/ 9845 h 10000"/>
                <a:gd name="connsiteX139" fmla="*/ 8074 w 10000"/>
                <a:gd name="connsiteY139" fmla="*/ 9786 h 10000"/>
                <a:gd name="connsiteX140" fmla="*/ 8207 w 10000"/>
                <a:gd name="connsiteY140" fmla="*/ 9728 h 10000"/>
                <a:gd name="connsiteX141" fmla="*/ 8327 w 10000"/>
                <a:gd name="connsiteY141" fmla="*/ 9708 h 10000"/>
                <a:gd name="connsiteX142" fmla="*/ 8484 w 10000"/>
                <a:gd name="connsiteY142" fmla="*/ 9611 h 10000"/>
                <a:gd name="connsiteX143" fmla="*/ 8580 w 10000"/>
                <a:gd name="connsiteY143" fmla="*/ 9514 h 10000"/>
                <a:gd name="connsiteX144" fmla="*/ 8712 w 10000"/>
                <a:gd name="connsiteY144" fmla="*/ 9436 h 10000"/>
                <a:gd name="connsiteX145" fmla="*/ 8856 w 10000"/>
                <a:gd name="connsiteY145" fmla="*/ 9319 h 10000"/>
                <a:gd name="connsiteX146" fmla="*/ 9025 w 10000"/>
                <a:gd name="connsiteY146" fmla="*/ 9241 h 10000"/>
                <a:gd name="connsiteX147" fmla="*/ 9133 w 10000"/>
                <a:gd name="connsiteY147" fmla="*/ 9184 h 10000"/>
                <a:gd name="connsiteX148" fmla="*/ 9253 w 10000"/>
                <a:gd name="connsiteY148" fmla="*/ 9086 h 10000"/>
                <a:gd name="connsiteX149" fmla="*/ 9410 w 10000"/>
                <a:gd name="connsiteY149" fmla="*/ 8969 h 10000"/>
                <a:gd name="connsiteX150" fmla="*/ 9494 w 10000"/>
                <a:gd name="connsiteY150" fmla="*/ 8872 h 10000"/>
                <a:gd name="connsiteX151" fmla="*/ 9614 w 10000"/>
                <a:gd name="connsiteY151" fmla="*/ 8794 h 10000"/>
                <a:gd name="connsiteX152" fmla="*/ 9675 w 10000"/>
                <a:gd name="connsiteY152" fmla="*/ 8677 h 10000"/>
                <a:gd name="connsiteX153" fmla="*/ 9747 w 10000"/>
                <a:gd name="connsiteY153" fmla="*/ 8599 h 10000"/>
                <a:gd name="connsiteX154" fmla="*/ 9808 w 10000"/>
                <a:gd name="connsiteY154" fmla="*/ 8463 h 10000"/>
                <a:gd name="connsiteX155" fmla="*/ 9843 w 10000"/>
                <a:gd name="connsiteY155" fmla="*/ 8346 h 10000"/>
                <a:gd name="connsiteX156" fmla="*/ 9867 w 10000"/>
                <a:gd name="connsiteY156" fmla="*/ 8035 h 10000"/>
                <a:gd name="connsiteX157" fmla="*/ 9867 w 10000"/>
                <a:gd name="connsiteY157" fmla="*/ 7880 h 10000"/>
                <a:gd name="connsiteX158" fmla="*/ 9831 w 10000"/>
                <a:gd name="connsiteY158" fmla="*/ 7763 h 10000"/>
                <a:gd name="connsiteX159" fmla="*/ 9819 w 10000"/>
                <a:gd name="connsiteY159" fmla="*/ 7549 h 10000"/>
                <a:gd name="connsiteX160" fmla="*/ 9819 w 10000"/>
                <a:gd name="connsiteY160" fmla="*/ 7432 h 10000"/>
                <a:gd name="connsiteX161" fmla="*/ 9819 w 10000"/>
                <a:gd name="connsiteY161" fmla="*/ 7296 h 10000"/>
                <a:gd name="connsiteX162" fmla="*/ 9843 w 10000"/>
                <a:gd name="connsiteY162" fmla="*/ 7102 h 10000"/>
                <a:gd name="connsiteX163" fmla="*/ 9903 w 10000"/>
                <a:gd name="connsiteY163" fmla="*/ 6907 h 10000"/>
                <a:gd name="connsiteX164" fmla="*/ 9928 w 10000"/>
                <a:gd name="connsiteY164" fmla="*/ 6693 h 10000"/>
                <a:gd name="connsiteX165" fmla="*/ 9940 w 10000"/>
                <a:gd name="connsiteY165" fmla="*/ 6577 h 10000"/>
                <a:gd name="connsiteX166" fmla="*/ 9952 w 10000"/>
                <a:gd name="connsiteY166" fmla="*/ 6401 h 10000"/>
                <a:gd name="connsiteX167" fmla="*/ 9988 w 10000"/>
                <a:gd name="connsiteY167" fmla="*/ 6284 h 10000"/>
                <a:gd name="connsiteX168" fmla="*/ 10000 w 10000"/>
                <a:gd name="connsiteY168" fmla="*/ 6129 h 10000"/>
                <a:gd name="connsiteX169" fmla="*/ 9988 w 10000"/>
                <a:gd name="connsiteY169" fmla="*/ 5953 h 10000"/>
                <a:gd name="connsiteX170" fmla="*/ 9964 w 10000"/>
                <a:gd name="connsiteY170" fmla="*/ 5818 h 10000"/>
                <a:gd name="connsiteX171" fmla="*/ 9928 w 10000"/>
                <a:gd name="connsiteY171" fmla="*/ 5661 h 10000"/>
                <a:gd name="connsiteX172" fmla="*/ 9928 w 10000"/>
                <a:gd name="connsiteY172" fmla="*/ 5526 h 10000"/>
                <a:gd name="connsiteX173" fmla="*/ 9952 w 10000"/>
                <a:gd name="connsiteY173" fmla="*/ 5350 h 10000"/>
                <a:gd name="connsiteX174" fmla="*/ 9964 w 10000"/>
                <a:gd name="connsiteY174" fmla="*/ 5215 h 10000"/>
                <a:gd name="connsiteX175" fmla="*/ 9964 w 10000"/>
                <a:gd name="connsiteY175" fmla="*/ 5059 h 10000"/>
                <a:gd name="connsiteX176" fmla="*/ 9928 w 10000"/>
                <a:gd name="connsiteY176" fmla="*/ 4845 h 10000"/>
                <a:gd name="connsiteX177" fmla="*/ 9903 w 10000"/>
                <a:gd name="connsiteY177" fmla="*/ 4669 h 10000"/>
                <a:gd name="connsiteX178" fmla="*/ 9783 w 10000"/>
                <a:gd name="connsiteY178" fmla="*/ 4456 h 10000"/>
                <a:gd name="connsiteX179" fmla="*/ 9735 w 10000"/>
                <a:gd name="connsiteY179" fmla="*/ 4339 h 10000"/>
                <a:gd name="connsiteX180" fmla="*/ 9651 w 10000"/>
                <a:gd name="connsiteY180" fmla="*/ 4223 h 10000"/>
                <a:gd name="connsiteX181" fmla="*/ 9626 w 10000"/>
                <a:gd name="connsiteY181" fmla="*/ 4066 h 10000"/>
                <a:gd name="connsiteX182" fmla="*/ 9614 w 10000"/>
                <a:gd name="connsiteY182" fmla="*/ 3775 h 10000"/>
                <a:gd name="connsiteX183" fmla="*/ 9591 w 10000"/>
                <a:gd name="connsiteY183" fmla="*/ 3581 h 10000"/>
                <a:gd name="connsiteX184" fmla="*/ 9555 w 10000"/>
                <a:gd name="connsiteY184" fmla="*/ 3307 h 10000"/>
                <a:gd name="connsiteX185" fmla="*/ 9494 w 10000"/>
                <a:gd name="connsiteY185" fmla="*/ 3035 h 10000"/>
                <a:gd name="connsiteX186" fmla="*/ 9446 w 10000"/>
                <a:gd name="connsiteY186" fmla="*/ 2802 h 10000"/>
                <a:gd name="connsiteX187" fmla="*/ 9374 w 10000"/>
                <a:gd name="connsiteY187" fmla="*/ 2530 h 10000"/>
                <a:gd name="connsiteX188" fmla="*/ 9350 w 10000"/>
                <a:gd name="connsiteY188" fmla="*/ 2315 h 10000"/>
                <a:gd name="connsiteX189" fmla="*/ 9302 w 10000"/>
                <a:gd name="connsiteY189" fmla="*/ 2160 h 10000"/>
                <a:gd name="connsiteX190" fmla="*/ 9253 w 10000"/>
                <a:gd name="connsiteY190" fmla="*/ 2023 h 10000"/>
                <a:gd name="connsiteX191" fmla="*/ 9217 w 10000"/>
                <a:gd name="connsiteY191" fmla="*/ 1849 h 10000"/>
                <a:gd name="connsiteX192" fmla="*/ 9182 w 10000"/>
                <a:gd name="connsiteY192" fmla="*/ 1634 h 10000"/>
                <a:gd name="connsiteX193" fmla="*/ 9133 w 10000"/>
                <a:gd name="connsiteY193" fmla="*/ 1440 h 10000"/>
                <a:gd name="connsiteX194" fmla="*/ 9109 w 10000"/>
                <a:gd name="connsiteY194" fmla="*/ 1303 h 10000"/>
                <a:gd name="connsiteX195" fmla="*/ 9085 w 10000"/>
                <a:gd name="connsiteY195" fmla="*/ 1129 h 10000"/>
                <a:gd name="connsiteX196" fmla="*/ 8977 w 10000"/>
                <a:gd name="connsiteY196" fmla="*/ 935 h 10000"/>
                <a:gd name="connsiteX197" fmla="*/ 8905 w 10000"/>
                <a:gd name="connsiteY197" fmla="*/ 915 h 10000"/>
                <a:gd name="connsiteX198" fmla="*/ 8796 w 10000"/>
                <a:gd name="connsiteY198" fmla="*/ 779 h 10000"/>
                <a:gd name="connsiteX199" fmla="*/ 8604 w 10000"/>
                <a:gd name="connsiteY199" fmla="*/ 701 h 10000"/>
                <a:gd name="connsiteX200" fmla="*/ 8532 w 10000"/>
                <a:gd name="connsiteY200" fmla="*/ 604 h 10000"/>
                <a:gd name="connsiteX201" fmla="*/ 8411 w 10000"/>
                <a:gd name="connsiteY201" fmla="*/ 487 h 10000"/>
                <a:gd name="connsiteX202" fmla="*/ 8315 w 10000"/>
                <a:gd name="connsiteY202" fmla="*/ 350 h 10000"/>
                <a:gd name="connsiteX203" fmla="*/ 8171 w 10000"/>
                <a:gd name="connsiteY203" fmla="*/ 254 h 10000"/>
                <a:gd name="connsiteX204" fmla="*/ 8062 w 10000"/>
                <a:gd name="connsiteY204" fmla="*/ 137 h 10000"/>
                <a:gd name="connsiteX205" fmla="*/ 7954 w 10000"/>
                <a:gd name="connsiteY205" fmla="*/ 59 h 10000"/>
                <a:gd name="connsiteX206" fmla="*/ 7858 w 10000"/>
                <a:gd name="connsiteY206" fmla="*/ 20 h 10000"/>
                <a:gd name="connsiteX207" fmla="*/ 7726 w 10000"/>
                <a:gd name="connsiteY207" fmla="*/ 0 h 10000"/>
                <a:gd name="connsiteX208" fmla="*/ 7581 w 10000"/>
                <a:gd name="connsiteY208" fmla="*/ 0 h 10000"/>
                <a:gd name="connsiteX209" fmla="*/ 7473 w 10000"/>
                <a:gd name="connsiteY209" fmla="*/ 0 h 10000"/>
                <a:gd name="connsiteX210" fmla="*/ 7364 w 10000"/>
                <a:gd name="connsiteY210" fmla="*/ 0 h 10000"/>
                <a:gd name="connsiteX211" fmla="*/ 7304 w 10000"/>
                <a:gd name="connsiteY211" fmla="*/ 59 h 10000"/>
                <a:gd name="connsiteX212" fmla="*/ 7124 w 10000"/>
                <a:gd name="connsiteY212" fmla="*/ 98 h 10000"/>
                <a:gd name="connsiteX213" fmla="*/ 7027 w 10000"/>
                <a:gd name="connsiteY213" fmla="*/ 78 h 10000"/>
                <a:gd name="connsiteX214" fmla="*/ 6883 w 10000"/>
                <a:gd name="connsiteY214" fmla="*/ 78 h 10000"/>
                <a:gd name="connsiteX215" fmla="*/ 6799 w 10000"/>
                <a:gd name="connsiteY215" fmla="*/ 137 h 10000"/>
                <a:gd name="connsiteX216" fmla="*/ 6715 w 10000"/>
                <a:gd name="connsiteY216" fmla="*/ 215 h 10000"/>
                <a:gd name="connsiteX217" fmla="*/ 6643 w 10000"/>
                <a:gd name="connsiteY217" fmla="*/ 254 h 10000"/>
                <a:gd name="connsiteX218" fmla="*/ 6570 w 10000"/>
                <a:gd name="connsiteY218" fmla="*/ 350 h 10000"/>
                <a:gd name="connsiteX219" fmla="*/ 6462 w 10000"/>
                <a:gd name="connsiteY219" fmla="*/ 467 h 10000"/>
                <a:gd name="connsiteX220" fmla="*/ 6390 w 10000"/>
                <a:gd name="connsiteY220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842 w 10000"/>
                <a:gd name="connsiteY78" fmla="*/ 9669 h 10000"/>
                <a:gd name="connsiteX79" fmla="*/ 939 w 10000"/>
                <a:gd name="connsiteY79" fmla="*/ 9669 h 10000"/>
                <a:gd name="connsiteX80" fmla="*/ 1095 w 10000"/>
                <a:gd name="connsiteY80" fmla="*/ 9611 h 10000"/>
                <a:gd name="connsiteX81" fmla="*/ 1237 w 10000"/>
                <a:gd name="connsiteY81" fmla="*/ 9184 h 10000"/>
                <a:gd name="connsiteX82" fmla="*/ 1300 w 10000"/>
                <a:gd name="connsiteY82" fmla="*/ 9534 h 10000"/>
                <a:gd name="connsiteX83" fmla="*/ 1611 w 10000"/>
                <a:gd name="connsiteY83" fmla="*/ 9231 h 10000"/>
                <a:gd name="connsiteX84" fmla="*/ 1601 w 10000"/>
                <a:gd name="connsiteY84" fmla="*/ 9514 h 10000"/>
                <a:gd name="connsiteX85" fmla="*/ 1697 w 10000"/>
                <a:gd name="connsiteY85" fmla="*/ 9514 h 10000"/>
                <a:gd name="connsiteX86" fmla="*/ 1897 w 10000"/>
                <a:gd name="connsiteY86" fmla="*/ 9301 h 10000"/>
                <a:gd name="connsiteX87" fmla="*/ 1950 w 10000"/>
                <a:gd name="connsiteY87" fmla="*/ 9553 h 10000"/>
                <a:gd name="connsiteX88" fmla="*/ 2140 w 10000"/>
                <a:gd name="connsiteY88" fmla="*/ 9381 h 10000"/>
                <a:gd name="connsiteX89" fmla="*/ 2154 w 10000"/>
                <a:gd name="connsiteY89" fmla="*/ 9611 h 10000"/>
                <a:gd name="connsiteX90" fmla="*/ 2274 w 10000"/>
                <a:gd name="connsiteY90" fmla="*/ 9611 h 10000"/>
                <a:gd name="connsiteX91" fmla="*/ 2359 w 10000"/>
                <a:gd name="connsiteY91" fmla="*/ 9553 h 10000"/>
                <a:gd name="connsiteX92" fmla="*/ 2479 w 10000"/>
                <a:gd name="connsiteY92" fmla="*/ 9534 h 10000"/>
                <a:gd name="connsiteX93" fmla="*/ 2624 w 10000"/>
                <a:gd name="connsiteY93" fmla="*/ 9456 h 10000"/>
                <a:gd name="connsiteX94" fmla="*/ 2720 w 10000"/>
                <a:gd name="connsiteY94" fmla="*/ 9456 h 10000"/>
                <a:gd name="connsiteX95" fmla="*/ 2876 w 10000"/>
                <a:gd name="connsiteY95" fmla="*/ 9456 h 10000"/>
                <a:gd name="connsiteX96" fmla="*/ 2997 w 10000"/>
                <a:gd name="connsiteY96" fmla="*/ 9514 h 10000"/>
                <a:gd name="connsiteX97" fmla="*/ 3117 w 10000"/>
                <a:gd name="connsiteY97" fmla="*/ 9534 h 10000"/>
                <a:gd name="connsiteX98" fmla="*/ 3273 w 10000"/>
                <a:gd name="connsiteY98" fmla="*/ 9534 h 10000"/>
                <a:gd name="connsiteX99" fmla="*/ 3394 w 10000"/>
                <a:gd name="connsiteY99" fmla="*/ 9475 h 10000"/>
                <a:gd name="connsiteX100" fmla="*/ 3562 w 10000"/>
                <a:gd name="connsiteY100" fmla="*/ 9358 h 10000"/>
                <a:gd name="connsiteX101" fmla="*/ 3694 w 10000"/>
                <a:gd name="connsiteY101" fmla="*/ 9241 h 10000"/>
                <a:gd name="connsiteX102" fmla="*/ 3827 w 10000"/>
                <a:gd name="connsiteY102" fmla="*/ 9086 h 10000"/>
                <a:gd name="connsiteX103" fmla="*/ 3911 w 10000"/>
                <a:gd name="connsiteY103" fmla="*/ 9008 h 10000"/>
                <a:gd name="connsiteX104" fmla="*/ 4068 w 10000"/>
                <a:gd name="connsiteY104" fmla="*/ 8833 h 10000"/>
                <a:gd name="connsiteX105" fmla="*/ 4164 w 10000"/>
                <a:gd name="connsiteY105" fmla="*/ 8775 h 10000"/>
                <a:gd name="connsiteX106" fmla="*/ 4272 w 10000"/>
                <a:gd name="connsiteY106" fmla="*/ 8814 h 10000"/>
                <a:gd name="connsiteX107" fmla="*/ 4380 w 10000"/>
                <a:gd name="connsiteY107" fmla="*/ 8853 h 10000"/>
                <a:gd name="connsiteX108" fmla="*/ 4537 w 10000"/>
                <a:gd name="connsiteY108" fmla="*/ 8910 h 10000"/>
                <a:gd name="connsiteX109" fmla="*/ 4657 w 10000"/>
                <a:gd name="connsiteY109" fmla="*/ 8949 h 10000"/>
                <a:gd name="connsiteX110" fmla="*/ 4753 w 10000"/>
                <a:gd name="connsiteY110" fmla="*/ 8949 h 10000"/>
                <a:gd name="connsiteX111" fmla="*/ 4862 w 10000"/>
                <a:gd name="connsiteY111" fmla="*/ 8930 h 10000"/>
                <a:gd name="connsiteX112" fmla="*/ 4946 w 10000"/>
                <a:gd name="connsiteY112" fmla="*/ 8930 h 10000"/>
                <a:gd name="connsiteX113" fmla="*/ 5030 w 10000"/>
                <a:gd name="connsiteY113" fmla="*/ 8949 h 10000"/>
                <a:gd name="connsiteX114" fmla="*/ 5103 w 10000"/>
                <a:gd name="connsiteY114" fmla="*/ 8969 h 10000"/>
                <a:gd name="connsiteX115" fmla="*/ 5211 w 10000"/>
                <a:gd name="connsiteY115" fmla="*/ 9008 h 10000"/>
                <a:gd name="connsiteX116" fmla="*/ 5367 w 10000"/>
                <a:gd name="connsiteY116" fmla="*/ 9008 h 10000"/>
                <a:gd name="connsiteX117" fmla="*/ 5512 w 10000"/>
                <a:gd name="connsiteY117" fmla="*/ 9027 h 10000"/>
                <a:gd name="connsiteX118" fmla="*/ 5608 w 10000"/>
                <a:gd name="connsiteY118" fmla="*/ 9125 h 10000"/>
                <a:gd name="connsiteX119" fmla="*/ 5764 w 10000"/>
                <a:gd name="connsiteY119" fmla="*/ 9125 h 10000"/>
                <a:gd name="connsiteX120" fmla="*/ 5885 w 10000"/>
                <a:gd name="connsiteY120" fmla="*/ 9125 h 10000"/>
                <a:gd name="connsiteX121" fmla="*/ 6041 w 10000"/>
                <a:gd name="connsiteY121" fmla="*/ 9144 h 10000"/>
                <a:gd name="connsiteX122" fmla="*/ 6149 w 10000"/>
                <a:gd name="connsiteY122" fmla="*/ 9184 h 10000"/>
                <a:gd name="connsiteX123" fmla="*/ 6221 w 10000"/>
                <a:gd name="connsiteY123" fmla="*/ 9241 h 10000"/>
                <a:gd name="connsiteX124" fmla="*/ 6282 w 10000"/>
                <a:gd name="connsiteY124" fmla="*/ 9339 h 10000"/>
                <a:gd name="connsiteX125" fmla="*/ 6390 w 10000"/>
                <a:gd name="connsiteY125" fmla="*/ 9475 h 10000"/>
                <a:gd name="connsiteX126" fmla="*/ 6498 w 10000"/>
                <a:gd name="connsiteY126" fmla="*/ 9630 h 10000"/>
                <a:gd name="connsiteX127" fmla="*/ 6594 w 10000"/>
                <a:gd name="connsiteY127" fmla="*/ 9708 h 10000"/>
                <a:gd name="connsiteX128" fmla="*/ 6715 w 10000"/>
                <a:gd name="connsiteY128" fmla="*/ 9806 h 10000"/>
                <a:gd name="connsiteX129" fmla="*/ 6811 w 10000"/>
                <a:gd name="connsiteY129" fmla="*/ 9864 h 10000"/>
                <a:gd name="connsiteX130" fmla="*/ 6907 w 10000"/>
                <a:gd name="connsiteY130" fmla="*/ 9922 h 10000"/>
                <a:gd name="connsiteX131" fmla="*/ 7040 w 10000"/>
                <a:gd name="connsiteY131" fmla="*/ 9961 h 10000"/>
                <a:gd name="connsiteX132" fmla="*/ 7172 w 10000"/>
                <a:gd name="connsiteY132" fmla="*/ 9980 h 10000"/>
                <a:gd name="connsiteX133" fmla="*/ 7317 w 10000"/>
                <a:gd name="connsiteY133" fmla="*/ 9980 h 10000"/>
                <a:gd name="connsiteX134" fmla="*/ 7437 w 10000"/>
                <a:gd name="connsiteY134" fmla="*/ 10000 h 10000"/>
                <a:gd name="connsiteX135" fmla="*/ 7569 w 10000"/>
                <a:gd name="connsiteY135" fmla="*/ 9941 h 10000"/>
                <a:gd name="connsiteX136" fmla="*/ 7726 w 10000"/>
                <a:gd name="connsiteY136" fmla="*/ 9902 h 10000"/>
                <a:gd name="connsiteX137" fmla="*/ 7858 w 10000"/>
                <a:gd name="connsiteY137" fmla="*/ 9884 h 10000"/>
                <a:gd name="connsiteX138" fmla="*/ 7966 w 10000"/>
                <a:gd name="connsiteY138" fmla="*/ 9845 h 10000"/>
                <a:gd name="connsiteX139" fmla="*/ 8074 w 10000"/>
                <a:gd name="connsiteY139" fmla="*/ 9786 h 10000"/>
                <a:gd name="connsiteX140" fmla="*/ 8207 w 10000"/>
                <a:gd name="connsiteY140" fmla="*/ 9728 h 10000"/>
                <a:gd name="connsiteX141" fmla="*/ 8327 w 10000"/>
                <a:gd name="connsiteY141" fmla="*/ 9708 h 10000"/>
                <a:gd name="connsiteX142" fmla="*/ 8484 w 10000"/>
                <a:gd name="connsiteY142" fmla="*/ 9611 h 10000"/>
                <a:gd name="connsiteX143" fmla="*/ 8580 w 10000"/>
                <a:gd name="connsiteY143" fmla="*/ 9514 h 10000"/>
                <a:gd name="connsiteX144" fmla="*/ 8712 w 10000"/>
                <a:gd name="connsiteY144" fmla="*/ 9436 h 10000"/>
                <a:gd name="connsiteX145" fmla="*/ 8856 w 10000"/>
                <a:gd name="connsiteY145" fmla="*/ 9319 h 10000"/>
                <a:gd name="connsiteX146" fmla="*/ 9025 w 10000"/>
                <a:gd name="connsiteY146" fmla="*/ 9241 h 10000"/>
                <a:gd name="connsiteX147" fmla="*/ 9133 w 10000"/>
                <a:gd name="connsiteY147" fmla="*/ 9184 h 10000"/>
                <a:gd name="connsiteX148" fmla="*/ 9253 w 10000"/>
                <a:gd name="connsiteY148" fmla="*/ 9086 h 10000"/>
                <a:gd name="connsiteX149" fmla="*/ 9410 w 10000"/>
                <a:gd name="connsiteY149" fmla="*/ 8969 h 10000"/>
                <a:gd name="connsiteX150" fmla="*/ 9494 w 10000"/>
                <a:gd name="connsiteY150" fmla="*/ 8872 h 10000"/>
                <a:gd name="connsiteX151" fmla="*/ 9614 w 10000"/>
                <a:gd name="connsiteY151" fmla="*/ 8794 h 10000"/>
                <a:gd name="connsiteX152" fmla="*/ 9675 w 10000"/>
                <a:gd name="connsiteY152" fmla="*/ 8677 h 10000"/>
                <a:gd name="connsiteX153" fmla="*/ 9747 w 10000"/>
                <a:gd name="connsiteY153" fmla="*/ 8599 h 10000"/>
                <a:gd name="connsiteX154" fmla="*/ 9808 w 10000"/>
                <a:gd name="connsiteY154" fmla="*/ 8463 h 10000"/>
                <a:gd name="connsiteX155" fmla="*/ 9843 w 10000"/>
                <a:gd name="connsiteY155" fmla="*/ 8346 h 10000"/>
                <a:gd name="connsiteX156" fmla="*/ 9867 w 10000"/>
                <a:gd name="connsiteY156" fmla="*/ 8035 h 10000"/>
                <a:gd name="connsiteX157" fmla="*/ 9867 w 10000"/>
                <a:gd name="connsiteY157" fmla="*/ 7880 h 10000"/>
                <a:gd name="connsiteX158" fmla="*/ 9831 w 10000"/>
                <a:gd name="connsiteY158" fmla="*/ 7763 h 10000"/>
                <a:gd name="connsiteX159" fmla="*/ 9819 w 10000"/>
                <a:gd name="connsiteY159" fmla="*/ 7549 h 10000"/>
                <a:gd name="connsiteX160" fmla="*/ 9819 w 10000"/>
                <a:gd name="connsiteY160" fmla="*/ 7432 h 10000"/>
                <a:gd name="connsiteX161" fmla="*/ 9819 w 10000"/>
                <a:gd name="connsiteY161" fmla="*/ 7296 h 10000"/>
                <a:gd name="connsiteX162" fmla="*/ 9843 w 10000"/>
                <a:gd name="connsiteY162" fmla="*/ 7102 h 10000"/>
                <a:gd name="connsiteX163" fmla="*/ 9903 w 10000"/>
                <a:gd name="connsiteY163" fmla="*/ 6907 h 10000"/>
                <a:gd name="connsiteX164" fmla="*/ 9928 w 10000"/>
                <a:gd name="connsiteY164" fmla="*/ 6693 h 10000"/>
                <a:gd name="connsiteX165" fmla="*/ 9940 w 10000"/>
                <a:gd name="connsiteY165" fmla="*/ 6577 h 10000"/>
                <a:gd name="connsiteX166" fmla="*/ 9952 w 10000"/>
                <a:gd name="connsiteY166" fmla="*/ 6401 h 10000"/>
                <a:gd name="connsiteX167" fmla="*/ 9988 w 10000"/>
                <a:gd name="connsiteY167" fmla="*/ 6284 h 10000"/>
                <a:gd name="connsiteX168" fmla="*/ 10000 w 10000"/>
                <a:gd name="connsiteY168" fmla="*/ 6129 h 10000"/>
                <a:gd name="connsiteX169" fmla="*/ 9988 w 10000"/>
                <a:gd name="connsiteY169" fmla="*/ 5953 h 10000"/>
                <a:gd name="connsiteX170" fmla="*/ 9964 w 10000"/>
                <a:gd name="connsiteY170" fmla="*/ 5818 h 10000"/>
                <a:gd name="connsiteX171" fmla="*/ 9928 w 10000"/>
                <a:gd name="connsiteY171" fmla="*/ 5661 h 10000"/>
                <a:gd name="connsiteX172" fmla="*/ 9928 w 10000"/>
                <a:gd name="connsiteY172" fmla="*/ 5526 h 10000"/>
                <a:gd name="connsiteX173" fmla="*/ 9952 w 10000"/>
                <a:gd name="connsiteY173" fmla="*/ 5350 h 10000"/>
                <a:gd name="connsiteX174" fmla="*/ 9964 w 10000"/>
                <a:gd name="connsiteY174" fmla="*/ 5215 h 10000"/>
                <a:gd name="connsiteX175" fmla="*/ 9964 w 10000"/>
                <a:gd name="connsiteY175" fmla="*/ 5059 h 10000"/>
                <a:gd name="connsiteX176" fmla="*/ 9928 w 10000"/>
                <a:gd name="connsiteY176" fmla="*/ 4845 h 10000"/>
                <a:gd name="connsiteX177" fmla="*/ 9903 w 10000"/>
                <a:gd name="connsiteY177" fmla="*/ 4669 h 10000"/>
                <a:gd name="connsiteX178" fmla="*/ 9783 w 10000"/>
                <a:gd name="connsiteY178" fmla="*/ 4456 h 10000"/>
                <a:gd name="connsiteX179" fmla="*/ 9735 w 10000"/>
                <a:gd name="connsiteY179" fmla="*/ 4339 h 10000"/>
                <a:gd name="connsiteX180" fmla="*/ 9651 w 10000"/>
                <a:gd name="connsiteY180" fmla="*/ 4223 h 10000"/>
                <a:gd name="connsiteX181" fmla="*/ 9626 w 10000"/>
                <a:gd name="connsiteY181" fmla="*/ 4066 h 10000"/>
                <a:gd name="connsiteX182" fmla="*/ 9614 w 10000"/>
                <a:gd name="connsiteY182" fmla="*/ 3775 h 10000"/>
                <a:gd name="connsiteX183" fmla="*/ 9591 w 10000"/>
                <a:gd name="connsiteY183" fmla="*/ 3581 h 10000"/>
                <a:gd name="connsiteX184" fmla="*/ 9555 w 10000"/>
                <a:gd name="connsiteY184" fmla="*/ 3307 h 10000"/>
                <a:gd name="connsiteX185" fmla="*/ 9494 w 10000"/>
                <a:gd name="connsiteY185" fmla="*/ 3035 h 10000"/>
                <a:gd name="connsiteX186" fmla="*/ 9446 w 10000"/>
                <a:gd name="connsiteY186" fmla="*/ 2802 h 10000"/>
                <a:gd name="connsiteX187" fmla="*/ 9374 w 10000"/>
                <a:gd name="connsiteY187" fmla="*/ 2530 h 10000"/>
                <a:gd name="connsiteX188" fmla="*/ 9350 w 10000"/>
                <a:gd name="connsiteY188" fmla="*/ 2315 h 10000"/>
                <a:gd name="connsiteX189" fmla="*/ 9302 w 10000"/>
                <a:gd name="connsiteY189" fmla="*/ 2160 h 10000"/>
                <a:gd name="connsiteX190" fmla="*/ 9253 w 10000"/>
                <a:gd name="connsiteY190" fmla="*/ 2023 h 10000"/>
                <a:gd name="connsiteX191" fmla="*/ 9217 w 10000"/>
                <a:gd name="connsiteY191" fmla="*/ 1849 h 10000"/>
                <a:gd name="connsiteX192" fmla="*/ 9182 w 10000"/>
                <a:gd name="connsiteY192" fmla="*/ 1634 h 10000"/>
                <a:gd name="connsiteX193" fmla="*/ 9133 w 10000"/>
                <a:gd name="connsiteY193" fmla="*/ 1440 h 10000"/>
                <a:gd name="connsiteX194" fmla="*/ 9109 w 10000"/>
                <a:gd name="connsiteY194" fmla="*/ 1303 h 10000"/>
                <a:gd name="connsiteX195" fmla="*/ 9085 w 10000"/>
                <a:gd name="connsiteY195" fmla="*/ 1129 h 10000"/>
                <a:gd name="connsiteX196" fmla="*/ 8977 w 10000"/>
                <a:gd name="connsiteY196" fmla="*/ 935 h 10000"/>
                <a:gd name="connsiteX197" fmla="*/ 8905 w 10000"/>
                <a:gd name="connsiteY197" fmla="*/ 915 h 10000"/>
                <a:gd name="connsiteX198" fmla="*/ 8796 w 10000"/>
                <a:gd name="connsiteY198" fmla="*/ 779 h 10000"/>
                <a:gd name="connsiteX199" fmla="*/ 8604 w 10000"/>
                <a:gd name="connsiteY199" fmla="*/ 701 h 10000"/>
                <a:gd name="connsiteX200" fmla="*/ 8532 w 10000"/>
                <a:gd name="connsiteY200" fmla="*/ 604 h 10000"/>
                <a:gd name="connsiteX201" fmla="*/ 8411 w 10000"/>
                <a:gd name="connsiteY201" fmla="*/ 487 h 10000"/>
                <a:gd name="connsiteX202" fmla="*/ 8315 w 10000"/>
                <a:gd name="connsiteY202" fmla="*/ 350 h 10000"/>
                <a:gd name="connsiteX203" fmla="*/ 8171 w 10000"/>
                <a:gd name="connsiteY203" fmla="*/ 254 h 10000"/>
                <a:gd name="connsiteX204" fmla="*/ 8062 w 10000"/>
                <a:gd name="connsiteY204" fmla="*/ 137 h 10000"/>
                <a:gd name="connsiteX205" fmla="*/ 7954 w 10000"/>
                <a:gd name="connsiteY205" fmla="*/ 59 h 10000"/>
                <a:gd name="connsiteX206" fmla="*/ 7858 w 10000"/>
                <a:gd name="connsiteY206" fmla="*/ 20 h 10000"/>
                <a:gd name="connsiteX207" fmla="*/ 7726 w 10000"/>
                <a:gd name="connsiteY207" fmla="*/ 0 h 10000"/>
                <a:gd name="connsiteX208" fmla="*/ 7581 w 10000"/>
                <a:gd name="connsiteY208" fmla="*/ 0 h 10000"/>
                <a:gd name="connsiteX209" fmla="*/ 7473 w 10000"/>
                <a:gd name="connsiteY209" fmla="*/ 0 h 10000"/>
                <a:gd name="connsiteX210" fmla="*/ 7364 w 10000"/>
                <a:gd name="connsiteY210" fmla="*/ 0 h 10000"/>
                <a:gd name="connsiteX211" fmla="*/ 7304 w 10000"/>
                <a:gd name="connsiteY211" fmla="*/ 59 h 10000"/>
                <a:gd name="connsiteX212" fmla="*/ 7124 w 10000"/>
                <a:gd name="connsiteY212" fmla="*/ 98 h 10000"/>
                <a:gd name="connsiteX213" fmla="*/ 7027 w 10000"/>
                <a:gd name="connsiteY213" fmla="*/ 78 h 10000"/>
                <a:gd name="connsiteX214" fmla="*/ 6883 w 10000"/>
                <a:gd name="connsiteY214" fmla="*/ 78 h 10000"/>
                <a:gd name="connsiteX215" fmla="*/ 6799 w 10000"/>
                <a:gd name="connsiteY215" fmla="*/ 137 h 10000"/>
                <a:gd name="connsiteX216" fmla="*/ 6715 w 10000"/>
                <a:gd name="connsiteY216" fmla="*/ 215 h 10000"/>
                <a:gd name="connsiteX217" fmla="*/ 6643 w 10000"/>
                <a:gd name="connsiteY217" fmla="*/ 254 h 10000"/>
                <a:gd name="connsiteX218" fmla="*/ 6570 w 10000"/>
                <a:gd name="connsiteY218" fmla="*/ 350 h 10000"/>
                <a:gd name="connsiteX219" fmla="*/ 6462 w 10000"/>
                <a:gd name="connsiteY219" fmla="*/ 467 h 10000"/>
                <a:gd name="connsiteX220" fmla="*/ 6390 w 10000"/>
                <a:gd name="connsiteY220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842 w 10000"/>
                <a:gd name="connsiteY78" fmla="*/ 9669 h 10000"/>
                <a:gd name="connsiteX79" fmla="*/ 1095 w 10000"/>
                <a:gd name="connsiteY79" fmla="*/ 9611 h 10000"/>
                <a:gd name="connsiteX80" fmla="*/ 1237 w 10000"/>
                <a:gd name="connsiteY80" fmla="*/ 9184 h 10000"/>
                <a:gd name="connsiteX81" fmla="*/ 1300 w 10000"/>
                <a:gd name="connsiteY81" fmla="*/ 9534 h 10000"/>
                <a:gd name="connsiteX82" fmla="*/ 1611 w 10000"/>
                <a:gd name="connsiteY82" fmla="*/ 9231 h 10000"/>
                <a:gd name="connsiteX83" fmla="*/ 1601 w 10000"/>
                <a:gd name="connsiteY83" fmla="*/ 9514 h 10000"/>
                <a:gd name="connsiteX84" fmla="*/ 1697 w 10000"/>
                <a:gd name="connsiteY84" fmla="*/ 9514 h 10000"/>
                <a:gd name="connsiteX85" fmla="*/ 1897 w 10000"/>
                <a:gd name="connsiteY85" fmla="*/ 9301 h 10000"/>
                <a:gd name="connsiteX86" fmla="*/ 1950 w 10000"/>
                <a:gd name="connsiteY86" fmla="*/ 9553 h 10000"/>
                <a:gd name="connsiteX87" fmla="*/ 2140 w 10000"/>
                <a:gd name="connsiteY87" fmla="*/ 9381 h 10000"/>
                <a:gd name="connsiteX88" fmla="*/ 2154 w 10000"/>
                <a:gd name="connsiteY88" fmla="*/ 9611 h 10000"/>
                <a:gd name="connsiteX89" fmla="*/ 2274 w 10000"/>
                <a:gd name="connsiteY89" fmla="*/ 9611 h 10000"/>
                <a:gd name="connsiteX90" fmla="*/ 2359 w 10000"/>
                <a:gd name="connsiteY90" fmla="*/ 9553 h 10000"/>
                <a:gd name="connsiteX91" fmla="*/ 2479 w 10000"/>
                <a:gd name="connsiteY91" fmla="*/ 9534 h 10000"/>
                <a:gd name="connsiteX92" fmla="*/ 2624 w 10000"/>
                <a:gd name="connsiteY92" fmla="*/ 9456 h 10000"/>
                <a:gd name="connsiteX93" fmla="*/ 2720 w 10000"/>
                <a:gd name="connsiteY93" fmla="*/ 9456 h 10000"/>
                <a:gd name="connsiteX94" fmla="*/ 2876 w 10000"/>
                <a:gd name="connsiteY94" fmla="*/ 9456 h 10000"/>
                <a:gd name="connsiteX95" fmla="*/ 2997 w 10000"/>
                <a:gd name="connsiteY95" fmla="*/ 9514 h 10000"/>
                <a:gd name="connsiteX96" fmla="*/ 3117 w 10000"/>
                <a:gd name="connsiteY96" fmla="*/ 9534 h 10000"/>
                <a:gd name="connsiteX97" fmla="*/ 3273 w 10000"/>
                <a:gd name="connsiteY97" fmla="*/ 9534 h 10000"/>
                <a:gd name="connsiteX98" fmla="*/ 3394 w 10000"/>
                <a:gd name="connsiteY98" fmla="*/ 9475 h 10000"/>
                <a:gd name="connsiteX99" fmla="*/ 3562 w 10000"/>
                <a:gd name="connsiteY99" fmla="*/ 9358 h 10000"/>
                <a:gd name="connsiteX100" fmla="*/ 3694 w 10000"/>
                <a:gd name="connsiteY100" fmla="*/ 9241 h 10000"/>
                <a:gd name="connsiteX101" fmla="*/ 3827 w 10000"/>
                <a:gd name="connsiteY101" fmla="*/ 9086 h 10000"/>
                <a:gd name="connsiteX102" fmla="*/ 3911 w 10000"/>
                <a:gd name="connsiteY102" fmla="*/ 9008 h 10000"/>
                <a:gd name="connsiteX103" fmla="*/ 4068 w 10000"/>
                <a:gd name="connsiteY103" fmla="*/ 8833 h 10000"/>
                <a:gd name="connsiteX104" fmla="*/ 4164 w 10000"/>
                <a:gd name="connsiteY104" fmla="*/ 8775 h 10000"/>
                <a:gd name="connsiteX105" fmla="*/ 4272 w 10000"/>
                <a:gd name="connsiteY105" fmla="*/ 8814 h 10000"/>
                <a:gd name="connsiteX106" fmla="*/ 4380 w 10000"/>
                <a:gd name="connsiteY106" fmla="*/ 8853 h 10000"/>
                <a:gd name="connsiteX107" fmla="*/ 4537 w 10000"/>
                <a:gd name="connsiteY107" fmla="*/ 8910 h 10000"/>
                <a:gd name="connsiteX108" fmla="*/ 4657 w 10000"/>
                <a:gd name="connsiteY108" fmla="*/ 8949 h 10000"/>
                <a:gd name="connsiteX109" fmla="*/ 4753 w 10000"/>
                <a:gd name="connsiteY109" fmla="*/ 8949 h 10000"/>
                <a:gd name="connsiteX110" fmla="*/ 4862 w 10000"/>
                <a:gd name="connsiteY110" fmla="*/ 8930 h 10000"/>
                <a:gd name="connsiteX111" fmla="*/ 4946 w 10000"/>
                <a:gd name="connsiteY111" fmla="*/ 8930 h 10000"/>
                <a:gd name="connsiteX112" fmla="*/ 5030 w 10000"/>
                <a:gd name="connsiteY112" fmla="*/ 8949 h 10000"/>
                <a:gd name="connsiteX113" fmla="*/ 5103 w 10000"/>
                <a:gd name="connsiteY113" fmla="*/ 8969 h 10000"/>
                <a:gd name="connsiteX114" fmla="*/ 5211 w 10000"/>
                <a:gd name="connsiteY114" fmla="*/ 9008 h 10000"/>
                <a:gd name="connsiteX115" fmla="*/ 5367 w 10000"/>
                <a:gd name="connsiteY115" fmla="*/ 9008 h 10000"/>
                <a:gd name="connsiteX116" fmla="*/ 5512 w 10000"/>
                <a:gd name="connsiteY116" fmla="*/ 9027 h 10000"/>
                <a:gd name="connsiteX117" fmla="*/ 5608 w 10000"/>
                <a:gd name="connsiteY117" fmla="*/ 9125 h 10000"/>
                <a:gd name="connsiteX118" fmla="*/ 5764 w 10000"/>
                <a:gd name="connsiteY118" fmla="*/ 9125 h 10000"/>
                <a:gd name="connsiteX119" fmla="*/ 5885 w 10000"/>
                <a:gd name="connsiteY119" fmla="*/ 9125 h 10000"/>
                <a:gd name="connsiteX120" fmla="*/ 6041 w 10000"/>
                <a:gd name="connsiteY120" fmla="*/ 9144 h 10000"/>
                <a:gd name="connsiteX121" fmla="*/ 6149 w 10000"/>
                <a:gd name="connsiteY121" fmla="*/ 9184 h 10000"/>
                <a:gd name="connsiteX122" fmla="*/ 6221 w 10000"/>
                <a:gd name="connsiteY122" fmla="*/ 9241 h 10000"/>
                <a:gd name="connsiteX123" fmla="*/ 6282 w 10000"/>
                <a:gd name="connsiteY123" fmla="*/ 9339 h 10000"/>
                <a:gd name="connsiteX124" fmla="*/ 6390 w 10000"/>
                <a:gd name="connsiteY124" fmla="*/ 9475 h 10000"/>
                <a:gd name="connsiteX125" fmla="*/ 6498 w 10000"/>
                <a:gd name="connsiteY125" fmla="*/ 9630 h 10000"/>
                <a:gd name="connsiteX126" fmla="*/ 6594 w 10000"/>
                <a:gd name="connsiteY126" fmla="*/ 9708 h 10000"/>
                <a:gd name="connsiteX127" fmla="*/ 6715 w 10000"/>
                <a:gd name="connsiteY127" fmla="*/ 9806 h 10000"/>
                <a:gd name="connsiteX128" fmla="*/ 6811 w 10000"/>
                <a:gd name="connsiteY128" fmla="*/ 9864 h 10000"/>
                <a:gd name="connsiteX129" fmla="*/ 6907 w 10000"/>
                <a:gd name="connsiteY129" fmla="*/ 9922 h 10000"/>
                <a:gd name="connsiteX130" fmla="*/ 7040 w 10000"/>
                <a:gd name="connsiteY130" fmla="*/ 9961 h 10000"/>
                <a:gd name="connsiteX131" fmla="*/ 7172 w 10000"/>
                <a:gd name="connsiteY131" fmla="*/ 9980 h 10000"/>
                <a:gd name="connsiteX132" fmla="*/ 7317 w 10000"/>
                <a:gd name="connsiteY132" fmla="*/ 9980 h 10000"/>
                <a:gd name="connsiteX133" fmla="*/ 7437 w 10000"/>
                <a:gd name="connsiteY133" fmla="*/ 10000 h 10000"/>
                <a:gd name="connsiteX134" fmla="*/ 7569 w 10000"/>
                <a:gd name="connsiteY134" fmla="*/ 9941 h 10000"/>
                <a:gd name="connsiteX135" fmla="*/ 7726 w 10000"/>
                <a:gd name="connsiteY135" fmla="*/ 9902 h 10000"/>
                <a:gd name="connsiteX136" fmla="*/ 7858 w 10000"/>
                <a:gd name="connsiteY136" fmla="*/ 9884 h 10000"/>
                <a:gd name="connsiteX137" fmla="*/ 7966 w 10000"/>
                <a:gd name="connsiteY137" fmla="*/ 9845 h 10000"/>
                <a:gd name="connsiteX138" fmla="*/ 8074 w 10000"/>
                <a:gd name="connsiteY138" fmla="*/ 9786 h 10000"/>
                <a:gd name="connsiteX139" fmla="*/ 8207 w 10000"/>
                <a:gd name="connsiteY139" fmla="*/ 9728 h 10000"/>
                <a:gd name="connsiteX140" fmla="*/ 8327 w 10000"/>
                <a:gd name="connsiteY140" fmla="*/ 9708 h 10000"/>
                <a:gd name="connsiteX141" fmla="*/ 8484 w 10000"/>
                <a:gd name="connsiteY141" fmla="*/ 9611 h 10000"/>
                <a:gd name="connsiteX142" fmla="*/ 8580 w 10000"/>
                <a:gd name="connsiteY142" fmla="*/ 9514 h 10000"/>
                <a:gd name="connsiteX143" fmla="*/ 8712 w 10000"/>
                <a:gd name="connsiteY143" fmla="*/ 9436 h 10000"/>
                <a:gd name="connsiteX144" fmla="*/ 8856 w 10000"/>
                <a:gd name="connsiteY144" fmla="*/ 9319 h 10000"/>
                <a:gd name="connsiteX145" fmla="*/ 9025 w 10000"/>
                <a:gd name="connsiteY145" fmla="*/ 9241 h 10000"/>
                <a:gd name="connsiteX146" fmla="*/ 9133 w 10000"/>
                <a:gd name="connsiteY146" fmla="*/ 9184 h 10000"/>
                <a:gd name="connsiteX147" fmla="*/ 9253 w 10000"/>
                <a:gd name="connsiteY147" fmla="*/ 9086 h 10000"/>
                <a:gd name="connsiteX148" fmla="*/ 9410 w 10000"/>
                <a:gd name="connsiteY148" fmla="*/ 8969 h 10000"/>
                <a:gd name="connsiteX149" fmla="*/ 9494 w 10000"/>
                <a:gd name="connsiteY149" fmla="*/ 8872 h 10000"/>
                <a:gd name="connsiteX150" fmla="*/ 9614 w 10000"/>
                <a:gd name="connsiteY150" fmla="*/ 8794 h 10000"/>
                <a:gd name="connsiteX151" fmla="*/ 9675 w 10000"/>
                <a:gd name="connsiteY151" fmla="*/ 8677 h 10000"/>
                <a:gd name="connsiteX152" fmla="*/ 9747 w 10000"/>
                <a:gd name="connsiteY152" fmla="*/ 8599 h 10000"/>
                <a:gd name="connsiteX153" fmla="*/ 9808 w 10000"/>
                <a:gd name="connsiteY153" fmla="*/ 8463 h 10000"/>
                <a:gd name="connsiteX154" fmla="*/ 9843 w 10000"/>
                <a:gd name="connsiteY154" fmla="*/ 8346 h 10000"/>
                <a:gd name="connsiteX155" fmla="*/ 9867 w 10000"/>
                <a:gd name="connsiteY155" fmla="*/ 8035 h 10000"/>
                <a:gd name="connsiteX156" fmla="*/ 9867 w 10000"/>
                <a:gd name="connsiteY156" fmla="*/ 7880 h 10000"/>
                <a:gd name="connsiteX157" fmla="*/ 9831 w 10000"/>
                <a:gd name="connsiteY157" fmla="*/ 7763 h 10000"/>
                <a:gd name="connsiteX158" fmla="*/ 9819 w 10000"/>
                <a:gd name="connsiteY158" fmla="*/ 7549 h 10000"/>
                <a:gd name="connsiteX159" fmla="*/ 9819 w 10000"/>
                <a:gd name="connsiteY159" fmla="*/ 7432 h 10000"/>
                <a:gd name="connsiteX160" fmla="*/ 9819 w 10000"/>
                <a:gd name="connsiteY160" fmla="*/ 7296 h 10000"/>
                <a:gd name="connsiteX161" fmla="*/ 9843 w 10000"/>
                <a:gd name="connsiteY161" fmla="*/ 7102 h 10000"/>
                <a:gd name="connsiteX162" fmla="*/ 9903 w 10000"/>
                <a:gd name="connsiteY162" fmla="*/ 6907 h 10000"/>
                <a:gd name="connsiteX163" fmla="*/ 9928 w 10000"/>
                <a:gd name="connsiteY163" fmla="*/ 6693 h 10000"/>
                <a:gd name="connsiteX164" fmla="*/ 9940 w 10000"/>
                <a:gd name="connsiteY164" fmla="*/ 6577 h 10000"/>
                <a:gd name="connsiteX165" fmla="*/ 9952 w 10000"/>
                <a:gd name="connsiteY165" fmla="*/ 6401 h 10000"/>
                <a:gd name="connsiteX166" fmla="*/ 9988 w 10000"/>
                <a:gd name="connsiteY166" fmla="*/ 6284 h 10000"/>
                <a:gd name="connsiteX167" fmla="*/ 10000 w 10000"/>
                <a:gd name="connsiteY167" fmla="*/ 6129 h 10000"/>
                <a:gd name="connsiteX168" fmla="*/ 9988 w 10000"/>
                <a:gd name="connsiteY168" fmla="*/ 5953 h 10000"/>
                <a:gd name="connsiteX169" fmla="*/ 9964 w 10000"/>
                <a:gd name="connsiteY169" fmla="*/ 5818 h 10000"/>
                <a:gd name="connsiteX170" fmla="*/ 9928 w 10000"/>
                <a:gd name="connsiteY170" fmla="*/ 5661 h 10000"/>
                <a:gd name="connsiteX171" fmla="*/ 9928 w 10000"/>
                <a:gd name="connsiteY171" fmla="*/ 5526 h 10000"/>
                <a:gd name="connsiteX172" fmla="*/ 9952 w 10000"/>
                <a:gd name="connsiteY172" fmla="*/ 5350 h 10000"/>
                <a:gd name="connsiteX173" fmla="*/ 9964 w 10000"/>
                <a:gd name="connsiteY173" fmla="*/ 5215 h 10000"/>
                <a:gd name="connsiteX174" fmla="*/ 9964 w 10000"/>
                <a:gd name="connsiteY174" fmla="*/ 5059 h 10000"/>
                <a:gd name="connsiteX175" fmla="*/ 9928 w 10000"/>
                <a:gd name="connsiteY175" fmla="*/ 4845 h 10000"/>
                <a:gd name="connsiteX176" fmla="*/ 9903 w 10000"/>
                <a:gd name="connsiteY176" fmla="*/ 4669 h 10000"/>
                <a:gd name="connsiteX177" fmla="*/ 9783 w 10000"/>
                <a:gd name="connsiteY177" fmla="*/ 4456 h 10000"/>
                <a:gd name="connsiteX178" fmla="*/ 9735 w 10000"/>
                <a:gd name="connsiteY178" fmla="*/ 4339 h 10000"/>
                <a:gd name="connsiteX179" fmla="*/ 9651 w 10000"/>
                <a:gd name="connsiteY179" fmla="*/ 4223 h 10000"/>
                <a:gd name="connsiteX180" fmla="*/ 9626 w 10000"/>
                <a:gd name="connsiteY180" fmla="*/ 4066 h 10000"/>
                <a:gd name="connsiteX181" fmla="*/ 9614 w 10000"/>
                <a:gd name="connsiteY181" fmla="*/ 3775 h 10000"/>
                <a:gd name="connsiteX182" fmla="*/ 9591 w 10000"/>
                <a:gd name="connsiteY182" fmla="*/ 3581 h 10000"/>
                <a:gd name="connsiteX183" fmla="*/ 9555 w 10000"/>
                <a:gd name="connsiteY183" fmla="*/ 3307 h 10000"/>
                <a:gd name="connsiteX184" fmla="*/ 9494 w 10000"/>
                <a:gd name="connsiteY184" fmla="*/ 3035 h 10000"/>
                <a:gd name="connsiteX185" fmla="*/ 9446 w 10000"/>
                <a:gd name="connsiteY185" fmla="*/ 2802 h 10000"/>
                <a:gd name="connsiteX186" fmla="*/ 9374 w 10000"/>
                <a:gd name="connsiteY186" fmla="*/ 2530 h 10000"/>
                <a:gd name="connsiteX187" fmla="*/ 9350 w 10000"/>
                <a:gd name="connsiteY187" fmla="*/ 2315 h 10000"/>
                <a:gd name="connsiteX188" fmla="*/ 9302 w 10000"/>
                <a:gd name="connsiteY188" fmla="*/ 2160 h 10000"/>
                <a:gd name="connsiteX189" fmla="*/ 9253 w 10000"/>
                <a:gd name="connsiteY189" fmla="*/ 2023 h 10000"/>
                <a:gd name="connsiteX190" fmla="*/ 9217 w 10000"/>
                <a:gd name="connsiteY190" fmla="*/ 1849 h 10000"/>
                <a:gd name="connsiteX191" fmla="*/ 9182 w 10000"/>
                <a:gd name="connsiteY191" fmla="*/ 1634 h 10000"/>
                <a:gd name="connsiteX192" fmla="*/ 9133 w 10000"/>
                <a:gd name="connsiteY192" fmla="*/ 1440 h 10000"/>
                <a:gd name="connsiteX193" fmla="*/ 9109 w 10000"/>
                <a:gd name="connsiteY193" fmla="*/ 1303 h 10000"/>
                <a:gd name="connsiteX194" fmla="*/ 9085 w 10000"/>
                <a:gd name="connsiteY194" fmla="*/ 1129 h 10000"/>
                <a:gd name="connsiteX195" fmla="*/ 8977 w 10000"/>
                <a:gd name="connsiteY195" fmla="*/ 935 h 10000"/>
                <a:gd name="connsiteX196" fmla="*/ 8905 w 10000"/>
                <a:gd name="connsiteY196" fmla="*/ 915 h 10000"/>
                <a:gd name="connsiteX197" fmla="*/ 8796 w 10000"/>
                <a:gd name="connsiteY197" fmla="*/ 779 h 10000"/>
                <a:gd name="connsiteX198" fmla="*/ 8604 w 10000"/>
                <a:gd name="connsiteY198" fmla="*/ 701 h 10000"/>
                <a:gd name="connsiteX199" fmla="*/ 8532 w 10000"/>
                <a:gd name="connsiteY199" fmla="*/ 604 h 10000"/>
                <a:gd name="connsiteX200" fmla="*/ 8411 w 10000"/>
                <a:gd name="connsiteY200" fmla="*/ 487 h 10000"/>
                <a:gd name="connsiteX201" fmla="*/ 8315 w 10000"/>
                <a:gd name="connsiteY201" fmla="*/ 350 h 10000"/>
                <a:gd name="connsiteX202" fmla="*/ 8171 w 10000"/>
                <a:gd name="connsiteY202" fmla="*/ 254 h 10000"/>
                <a:gd name="connsiteX203" fmla="*/ 8062 w 10000"/>
                <a:gd name="connsiteY203" fmla="*/ 137 h 10000"/>
                <a:gd name="connsiteX204" fmla="*/ 7954 w 10000"/>
                <a:gd name="connsiteY204" fmla="*/ 59 h 10000"/>
                <a:gd name="connsiteX205" fmla="*/ 7858 w 10000"/>
                <a:gd name="connsiteY205" fmla="*/ 20 h 10000"/>
                <a:gd name="connsiteX206" fmla="*/ 7726 w 10000"/>
                <a:gd name="connsiteY206" fmla="*/ 0 h 10000"/>
                <a:gd name="connsiteX207" fmla="*/ 7581 w 10000"/>
                <a:gd name="connsiteY207" fmla="*/ 0 h 10000"/>
                <a:gd name="connsiteX208" fmla="*/ 7473 w 10000"/>
                <a:gd name="connsiteY208" fmla="*/ 0 h 10000"/>
                <a:gd name="connsiteX209" fmla="*/ 7364 w 10000"/>
                <a:gd name="connsiteY209" fmla="*/ 0 h 10000"/>
                <a:gd name="connsiteX210" fmla="*/ 7304 w 10000"/>
                <a:gd name="connsiteY210" fmla="*/ 59 h 10000"/>
                <a:gd name="connsiteX211" fmla="*/ 7124 w 10000"/>
                <a:gd name="connsiteY211" fmla="*/ 98 h 10000"/>
                <a:gd name="connsiteX212" fmla="*/ 7027 w 10000"/>
                <a:gd name="connsiteY212" fmla="*/ 78 h 10000"/>
                <a:gd name="connsiteX213" fmla="*/ 6883 w 10000"/>
                <a:gd name="connsiteY213" fmla="*/ 78 h 10000"/>
                <a:gd name="connsiteX214" fmla="*/ 6799 w 10000"/>
                <a:gd name="connsiteY214" fmla="*/ 137 h 10000"/>
                <a:gd name="connsiteX215" fmla="*/ 6715 w 10000"/>
                <a:gd name="connsiteY215" fmla="*/ 215 h 10000"/>
                <a:gd name="connsiteX216" fmla="*/ 6643 w 10000"/>
                <a:gd name="connsiteY216" fmla="*/ 254 h 10000"/>
                <a:gd name="connsiteX217" fmla="*/ 6570 w 10000"/>
                <a:gd name="connsiteY217" fmla="*/ 350 h 10000"/>
                <a:gd name="connsiteX218" fmla="*/ 6462 w 10000"/>
                <a:gd name="connsiteY218" fmla="*/ 467 h 10000"/>
                <a:gd name="connsiteX219" fmla="*/ 6390 w 10000"/>
                <a:gd name="connsiteY219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842 w 10000"/>
                <a:gd name="connsiteY78" fmla="*/ 9669 h 10000"/>
                <a:gd name="connsiteX79" fmla="*/ 1237 w 10000"/>
                <a:gd name="connsiteY79" fmla="*/ 9184 h 10000"/>
                <a:gd name="connsiteX80" fmla="*/ 1300 w 10000"/>
                <a:gd name="connsiteY80" fmla="*/ 9534 h 10000"/>
                <a:gd name="connsiteX81" fmla="*/ 1611 w 10000"/>
                <a:gd name="connsiteY81" fmla="*/ 9231 h 10000"/>
                <a:gd name="connsiteX82" fmla="*/ 1601 w 10000"/>
                <a:gd name="connsiteY82" fmla="*/ 9514 h 10000"/>
                <a:gd name="connsiteX83" fmla="*/ 1697 w 10000"/>
                <a:gd name="connsiteY83" fmla="*/ 9514 h 10000"/>
                <a:gd name="connsiteX84" fmla="*/ 1897 w 10000"/>
                <a:gd name="connsiteY84" fmla="*/ 9301 h 10000"/>
                <a:gd name="connsiteX85" fmla="*/ 1950 w 10000"/>
                <a:gd name="connsiteY85" fmla="*/ 9553 h 10000"/>
                <a:gd name="connsiteX86" fmla="*/ 2140 w 10000"/>
                <a:gd name="connsiteY86" fmla="*/ 9381 h 10000"/>
                <a:gd name="connsiteX87" fmla="*/ 2154 w 10000"/>
                <a:gd name="connsiteY87" fmla="*/ 9611 h 10000"/>
                <a:gd name="connsiteX88" fmla="*/ 2274 w 10000"/>
                <a:gd name="connsiteY88" fmla="*/ 9611 h 10000"/>
                <a:gd name="connsiteX89" fmla="*/ 2359 w 10000"/>
                <a:gd name="connsiteY89" fmla="*/ 9553 h 10000"/>
                <a:gd name="connsiteX90" fmla="*/ 2479 w 10000"/>
                <a:gd name="connsiteY90" fmla="*/ 9534 h 10000"/>
                <a:gd name="connsiteX91" fmla="*/ 2624 w 10000"/>
                <a:gd name="connsiteY91" fmla="*/ 9456 h 10000"/>
                <a:gd name="connsiteX92" fmla="*/ 2720 w 10000"/>
                <a:gd name="connsiteY92" fmla="*/ 9456 h 10000"/>
                <a:gd name="connsiteX93" fmla="*/ 2876 w 10000"/>
                <a:gd name="connsiteY93" fmla="*/ 9456 h 10000"/>
                <a:gd name="connsiteX94" fmla="*/ 2997 w 10000"/>
                <a:gd name="connsiteY94" fmla="*/ 9514 h 10000"/>
                <a:gd name="connsiteX95" fmla="*/ 3117 w 10000"/>
                <a:gd name="connsiteY95" fmla="*/ 9534 h 10000"/>
                <a:gd name="connsiteX96" fmla="*/ 3273 w 10000"/>
                <a:gd name="connsiteY96" fmla="*/ 9534 h 10000"/>
                <a:gd name="connsiteX97" fmla="*/ 3394 w 10000"/>
                <a:gd name="connsiteY97" fmla="*/ 9475 h 10000"/>
                <a:gd name="connsiteX98" fmla="*/ 3562 w 10000"/>
                <a:gd name="connsiteY98" fmla="*/ 9358 h 10000"/>
                <a:gd name="connsiteX99" fmla="*/ 3694 w 10000"/>
                <a:gd name="connsiteY99" fmla="*/ 9241 h 10000"/>
                <a:gd name="connsiteX100" fmla="*/ 3827 w 10000"/>
                <a:gd name="connsiteY100" fmla="*/ 9086 h 10000"/>
                <a:gd name="connsiteX101" fmla="*/ 3911 w 10000"/>
                <a:gd name="connsiteY101" fmla="*/ 9008 h 10000"/>
                <a:gd name="connsiteX102" fmla="*/ 4068 w 10000"/>
                <a:gd name="connsiteY102" fmla="*/ 8833 h 10000"/>
                <a:gd name="connsiteX103" fmla="*/ 4164 w 10000"/>
                <a:gd name="connsiteY103" fmla="*/ 8775 h 10000"/>
                <a:gd name="connsiteX104" fmla="*/ 4272 w 10000"/>
                <a:gd name="connsiteY104" fmla="*/ 8814 h 10000"/>
                <a:gd name="connsiteX105" fmla="*/ 4380 w 10000"/>
                <a:gd name="connsiteY105" fmla="*/ 8853 h 10000"/>
                <a:gd name="connsiteX106" fmla="*/ 4537 w 10000"/>
                <a:gd name="connsiteY106" fmla="*/ 8910 h 10000"/>
                <a:gd name="connsiteX107" fmla="*/ 4657 w 10000"/>
                <a:gd name="connsiteY107" fmla="*/ 8949 h 10000"/>
                <a:gd name="connsiteX108" fmla="*/ 4753 w 10000"/>
                <a:gd name="connsiteY108" fmla="*/ 8949 h 10000"/>
                <a:gd name="connsiteX109" fmla="*/ 4862 w 10000"/>
                <a:gd name="connsiteY109" fmla="*/ 8930 h 10000"/>
                <a:gd name="connsiteX110" fmla="*/ 4946 w 10000"/>
                <a:gd name="connsiteY110" fmla="*/ 8930 h 10000"/>
                <a:gd name="connsiteX111" fmla="*/ 5030 w 10000"/>
                <a:gd name="connsiteY111" fmla="*/ 8949 h 10000"/>
                <a:gd name="connsiteX112" fmla="*/ 5103 w 10000"/>
                <a:gd name="connsiteY112" fmla="*/ 8969 h 10000"/>
                <a:gd name="connsiteX113" fmla="*/ 5211 w 10000"/>
                <a:gd name="connsiteY113" fmla="*/ 9008 h 10000"/>
                <a:gd name="connsiteX114" fmla="*/ 5367 w 10000"/>
                <a:gd name="connsiteY114" fmla="*/ 9008 h 10000"/>
                <a:gd name="connsiteX115" fmla="*/ 5512 w 10000"/>
                <a:gd name="connsiteY115" fmla="*/ 9027 h 10000"/>
                <a:gd name="connsiteX116" fmla="*/ 5608 w 10000"/>
                <a:gd name="connsiteY116" fmla="*/ 9125 h 10000"/>
                <a:gd name="connsiteX117" fmla="*/ 5764 w 10000"/>
                <a:gd name="connsiteY117" fmla="*/ 9125 h 10000"/>
                <a:gd name="connsiteX118" fmla="*/ 5885 w 10000"/>
                <a:gd name="connsiteY118" fmla="*/ 9125 h 10000"/>
                <a:gd name="connsiteX119" fmla="*/ 6041 w 10000"/>
                <a:gd name="connsiteY119" fmla="*/ 9144 h 10000"/>
                <a:gd name="connsiteX120" fmla="*/ 6149 w 10000"/>
                <a:gd name="connsiteY120" fmla="*/ 9184 h 10000"/>
                <a:gd name="connsiteX121" fmla="*/ 6221 w 10000"/>
                <a:gd name="connsiteY121" fmla="*/ 9241 h 10000"/>
                <a:gd name="connsiteX122" fmla="*/ 6282 w 10000"/>
                <a:gd name="connsiteY122" fmla="*/ 9339 h 10000"/>
                <a:gd name="connsiteX123" fmla="*/ 6390 w 10000"/>
                <a:gd name="connsiteY123" fmla="*/ 9475 h 10000"/>
                <a:gd name="connsiteX124" fmla="*/ 6498 w 10000"/>
                <a:gd name="connsiteY124" fmla="*/ 9630 h 10000"/>
                <a:gd name="connsiteX125" fmla="*/ 6594 w 10000"/>
                <a:gd name="connsiteY125" fmla="*/ 9708 h 10000"/>
                <a:gd name="connsiteX126" fmla="*/ 6715 w 10000"/>
                <a:gd name="connsiteY126" fmla="*/ 9806 h 10000"/>
                <a:gd name="connsiteX127" fmla="*/ 6811 w 10000"/>
                <a:gd name="connsiteY127" fmla="*/ 9864 h 10000"/>
                <a:gd name="connsiteX128" fmla="*/ 6907 w 10000"/>
                <a:gd name="connsiteY128" fmla="*/ 9922 h 10000"/>
                <a:gd name="connsiteX129" fmla="*/ 7040 w 10000"/>
                <a:gd name="connsiteY129" fmla="*/ 9961 h 10000"/>
                <a:gd name="connsiteX130" fmla="*/ 7172 w 10000"/>
                <a:gd name="connsiteY130" fmla="*/ 9980 h 10000"/>
                <a:gd name="connsiteX131" fmla="*/ 7317 w 10000"/>
                <a:gd name="connsiteY131" fmla="*/ 9980 h 10000"/>
                <a:gd name="connsiteX132" fmla="*/ 7437 w 10000"/>
                <a:gd name="connsiteY132" fmla="*/ 10000 h 10000"/>
                <a:gd name="connsiteX133" fmla="*/ 7569 w 10000"/>
                <a:gd name="connsiteY133" fmla="*/ 9941 h 10000"/>
                <a:gd name="connsiteX134" fmla="*/ 7726 w 10000"/>
                <a:gd name="connsiteY134" fmla="*/ 9902 h 10000"/>
                <a:gd name="connsiteX135" fmla="*/ 7858 w 10000"/>
                <a:gd name="connsiteY135" fmla="*/ 9884 h 10000"/>
                <a:gd name="connsiteX136" fmla="*/ 7966 w 10000"/>
                <a:gd name="connsiteY136" fmla="*/ 9845 h 10000"/>
                <a:gd name="connsiteX137" fmla="*/ 8074 w 10000"/>
                <a:gd name="connsiteY137" fmla="*/ 9786 h 10000"/>
                <a:gd name="connsiteX138" fmla="*/ 8207 w 10000"/>
                <a:gd name="connsiteY138" fmla="*/ 9728 h 10000"/>
                <a:gd name="connsiteX139" fmla="*/ 8327 w 10000"/>
                <a:gd name="connsiteY139" fmla="*/ 9708 h 10000"/>
                <a:gd name="connsiteX140" fmla="*/ 8484 w 10000"/>
                <a:gd name="connsiteY140" fmla="*/ 9611 h 10000"/>
                <a:gd name="connsiteX141" fmla="*/ 8580 w 10000"/>
                <a:gd name="connsiteY141" fmla="*/ 9514 h 10000"/>
                <a:gd name="connsiteX142" fmla="*/ 8712 w 10000"/>
                <a:gd name="connsiteY142" fmla="*/ 9436 h 10000"/>
                <a:gd name="connsiteX143" fmla="*/ 8856 w 10000"/>
                <a:gd name="connsiteY143" fmla="*/ 9319 h 10000"/>
                <a:gd name="connsiteX144" fmla="*/ 9025 w 10000"/>
                <a:gd name="connsiteY144" fmla="*/ 9241 h 10000"/>
                <a:gd name="connsiteX145" fmla="*/ 9133 w 10000"/>
                <a:gd name="connsiteY145" fmla="*/ 9184 h 10000"/>
                <a:gd name="connsiteX146" fmla="*/ 9253 w 10000"/>
                <a:gd name="connsiteY146" fmla="*/ 9086 h 10000"/>
                <a:gd name="connsiteX147" fmla="*/ 9410 w 10000"/>
                <a:gd name="connsiteY147" fmla="*/ 8969 h 10000"/>
                <a:gd name="connsiteX148" fmla="*/ 9494 w 10000"/>
                <a:gd name="connsiteY148" fmla="*/ 8872 h 10000"/>
                <a:gd name="connsiteX149" fmla="*/ 9614 w 10000"/>
                <a:gd name="connsiteY149" fmla="*/ 8794 h 10000"/>
                <a:gd name="connsiteX150" fmla="*/ 9675 w 10000"/>
                <a:gd name="connsiteY150" fmla="*/ 8677 h 10000"/>
                <a:gd name="connsiteX151" fmla="*/ 9747 w 10000"/>
                <a:gd name="connsiteY151" fmla="*/ 8599 h 10000"/>
                <a:gd name="connsiteX152" fmla="*/ 9808 w 10000"/>
                <a:gd name="connsiteY152" fmla="*/ 8463 h 10000"/>
                <a:gd name="connsiteX153" fmla="*/ 9843 w 10000"/>
                <a:gd name="connsiteY153" fmla="*/ 8346 h 10000"/>
                <a:gd name="connsiteX154" fmla="*/ 9867 w 10000"/>
                <a:gd name="connsiteY154" fmla="*/ 8035 h 10000"/>
                <a:gd name="connsiteX155" fmla="*/ 9867 w 10000"/>
                <a:gd name="connsiteY155" fmla="*/ 7880 h 10000"/>
                <a:gd name="connsiteX156" fmla="*/ 9831 w 10000"/>
                <a:gd name="connsiteY156" fmla="*/ 7763 h 10000"/>
                <a:gd name="connsiteX157" fmla="*/ 9819 w 10000"/>
                <a:gd name="connsiteY157" fmla="*/ 7549 h 10000"/>
                <a:gd name="connsiteX158" fmla="*/ 9819 w 10000"/>
                <a:gd name="connsiteY158" fmla="*/ 7432 h 10000"/>
                <a:gd name="connsiteX159" fmla="*/ 9819 w 10000"/>
                <a:gd name="connsiteY159" fmla="*/ 7296 h 10000"/>
                <a:gd name="connsiteX160" fmla="*/ 9843 w 10000"/>
                <a:gd name="connsiteY160" fmla="*/ 7102 h 10000"/>
                <a:gd name="connsiteX161" fmla="*/ 9903 w 10000"/>
                <a:gd name="connsiteY161" fmla="*/ 6907 h 10000"/>
                <a:gd name="connsiteX162" fmla="*/ 9928 w 10000"/>
                <a:gd name="connsiteY162" fmla="*/ 6693 h 10000"/>
                <a:gd name="connsiteX163" fmla="*/ 9940 w 10000"/>
                <a:gd name="connsiteY163" fmla="*/ 6577 h 10000"/>
                <a:gd name="connsiteX164" fmla="*/ 9952 w 10000"/>
                <a:gd name="connsiteY164" fmla="*/ 6401 h 10000"/>
                <a:gd name="connsiteX165" fmla="*/ 9988 w 10000"/>
                <a:gd name="connsiteY165" fmla="*/ 6284 h 10000"/>
                <a:gd name="connsiteX166" fmla="*/ 10000 w 10000"/>
                <a:gd name="connsiteY166" fmla="*/ 6129 h 10000"/>
                <a:gd name="connsiteX167" fmla="*/ 9988 w 10000"/>
                <a:gd name="connsiteY167" fmla="*/ 5953 h 10000"/>
                <a:gd name="connsiteX168" fmla="*/ 9964 w 10000"/>
                <a:gd name="connsiteY168" fmla="*/ 5818 h 10000"/>
                <a:gd name="connsiteX169" fmla="*/ 9928 w 10000"/>
                <a:gd name="connsiteY169" fmla="*/ 5661 h 10000"/>
                <a:gd name="connsiteX170" fmla="*/ 9928 w 10000"/>
                <a:gd name="connsiteY170" fmla="*/ 5526 h 10000"/>
                <a:gd name="connsiteX171" fmla="*/ 9952 w 10000"/>
                <a:gd name="connsiteY171" fmla="*/ 5350 h 10000"/>
                <a:gd name="connsiteX172" fmla="*/ 9964 w 10000"/>
                <a:gd name="connsiteY172" fmla="*/ 5215 h 10000"/>
                <a:gd name="connsiteX173" fmla="*/ 9964 w 10000"/>
                <a:gd name="connsiteY173" fmla="*/ 5059 h 10000"/>
                <a:gd name="connsiteX174" fmla="*/ 9928 w 10000"/>
                <a:gd name="connsiteY174" fmla="*/ 4845 h 10000"/>
                <a:gd name="connsiteX175" fmla="*/ 9903 w 10000"/>
                <a:gd name="connsiteY175" fmla="*/ 4669 h 10000"/>
                <a:gd name="connsiteX176" fmla="*/ 9783 w 10000"/>
                <a:gd name="connsiteY176" fmla="*/ 4456 h 10000"/>
                <a:gd name="connsiteX177" fmla="*/ 9735 w 10000"/>
                <a:gd name="connsiteY177" fmla="*/ 4339 h 10000"/>
                <a:gd name="connsiteX178" fmla="*/ 9651 w 10000"/>
                <a:gd name="connsiteY178" fmla="*/ 4223 h 10000"/>
                <a:gd name="connsiteX179" fmla="*/ 9626 w 10000"/>
                <a:gd name="connsiteY179" fmla="*/ 4066 h 10000"/>
                <a:gd name="connsiteX180" fmla="*/ 9614 w 10000"/>
                <a:gd name="connsiteY180" fmla="*/ 3775 h 10000"/>
                <a:gd name="connsiteX181" fmla="*/ 9591 w 10000"/>
                <a:gd name="connsiteY181" fmla="*/ 3581 h 10000"/>
                <a:gd name="connsiteX182" fmla="*/ 9555 w 10000"/>
                <a:gd name="connsiteY182" fmla="*/ 3307 h 10000"/>
                <a:gd name="connsiteX183" fmla="*/ 9494 w 10000"/>
                <a:gd name="connsiteY183" fmla="*/ 3035 h 10000"/>
                <a:gd name="connsiteX184" fmla="*/ 9446 w 10000"/>
                <a:gd name="connsiteY184" fmla="*/ 2802 h 10000"/>
                <a:gd name="connsiteX185" fmla="*/ 9374 w 10000"/>
                <a:gd name="connsiteY185" fmla="*/ 2530 h 10000"/>
                <a:gd name="connsiteX186" fmla="*/ 9350 w 10000"/>
                <a:gd name="connsiteY186" fmla="*/ 2315 h 10000"/>
                <a:gd name="connsiteX187" fmla="*/ 9302 w 10000"/>
                <a:gd name="connsiteY187" fmla="*/ 2160 h 10000"/>
                <a:gd name="connsiteX188" fmla="*/ 9253 w 10000"/>
                <a:gd name="connsiteY188" fmla="*/ 2023 h 10000"/>
                <a:gd name="connsiteX189" fmla="*/ 9217 w 10000"/>
                <a:gd name="connsiteY189" fmla="*/ 1849 h 10000"/>
                <a:gd name="connsiteX190" fmla="*/ 9182 w 10000"/>
                <a:gd name="connsiteY190" fmla="*/ 1634 h 10000"/>
                <a:gd name="connsiteX191" fmla="*/ 9133 w 10000"/>
                <a:gd name="connsiteY191" fmla="*/ 1440 h 10000"/>
                <a:gd name="connsiteX192" fmla="*/ 9109 w 10000"/>
                <a:gd name="connsiteY192" fmla="*/ 1303 h 10000"/>
                <a:gd name="connsiteX193" fmla="*/ 9085 w 10000"/>
                <a:gd name="connsiteY193" fmla="*/ 1129 h 10000"/>
                <a:gd name="connsiteX194" fmla="*/ 8977 w 10000"/>
                <a:gd name="connsiteY194" fmla="*/ 935 h 10000"/>
                <a:gd name="connsiteX195" fmla="*/ 8905 w 10000"/>
                <a:gd name="connsiteY195" fmla="*/ 915 h 10000"/>
                <a:gd name="connsiteX196" fmla="*/ 8796 w 10000"/>
                <a:gd name="connsiteY196" fmla="*/ 779 h 10000"/>
                <a:gd name="connsiteX197" fmla="*/ 8604 w 10000"/>
                <a:gd name="connsiteY197" fmla="*/ 701 h 10000"/>
                <a:gd name="connsiteX198" fmla="*/ 8532 w 10000"/>
                <a:gd name="connsiteY198" fmla="*/ 604 h 10000"/>
                <a:gd name="connsiteX199" fmla="*/ 8411 w 10000"/>
                <a:gd name="connsiteY199" fmla="*/ 487 h 10000"/>
                <a:gd name="connsiteX200" fmla="*/ 8315 w 10000"/>
                <a:gd name="connsiteY200" fmla="*/ 350 h 10000"/>
                <a:gd name="connsiteX201" fmla="*/ 8171 w 10000"/>
                <a:gd name="connsiteY201" fmla="*/ 254 h 10000"/>
                <a:gd name="connsiteX202" fmla="*/ 8062 w 10000"/>
                <a:gd name="connsiteY202" fmla="*/ 137 h 10000"/>
                <a:gd name="connsiteX203" fmla="*/ 7954 w 10000"/>
                <a:gd name="connsiteY203" fmla="*/ 59 h 10000"/>
                <a:gd name="connsiteX204" fmla="*/ 7858 w 10000"/>
                <a:gd name="connsiteY204" fmla="*/ 20 h 10000"/>
                <a:gd name="connsiteX205" fmla="*/ 7726 w 10000"/>
                <a:gd name="connsiteY205" fmla="*/ 0 h 10000"/>
                <a:gd name="connsiteX206" fmla="*/ 7581 w 10000"/>
                <a:gd name="connsiteY206" fmla="*/ 0 h 10000"/>
                <a:gd name="connsiteX207" fmla="*/ 7473 w 10000"/>
                <a:gd name="connsiteY207" fmla="*/ 0 h 10000"/>
                <a:gd name="connsiteX208" fmla="*/ 7364 w 10000"/>
                <a:gd name="connsiteY208" fmla="*/ 0 h 10000"/>
                <a:gd name="connsiteX209" fmla="*/ 7304 w 10000"/>
                <a:gd name="connsiteY209" fmla="*/ 59 h 10000"/>
                <a:gd name="connsiteX210" fmla="*/ 7124 w 10000"/>
                <a:gd name="connsiteY210" fmla="*/ 98 h 10000"/>
                <a:gd name="connsiteX211" fmla="*/ 7027 w 10000"/>
                <a:gd name="connsiteY211" fmla="*/ 78 h 10000"/>
                <a:gd name="connsiteX212" fmla="*/ 6883 w 10000"/>
                <a:gd name="connsiteY212" fmla="*/ 78 h 10000"/>
                <a:gd name="connsiteX213" fmla="*/ 6799 w 10000"/>
                <a:gd name="connsiteY213" fmla="*/ 137 h 10000"/>
                <a:gd name="connsiteX214" fmla="*/ 6715 w 10000"/>
                <a:gd name="connsiteY214" fmla="*/ 215 h 10000"/>
                <a:gd name="connsiteX215" fmla="*/ 6643 w 10000"/>
                <a:gd name="connsiteY215" fmla="*/ 254 h 10000"/>
                <a:gd name="connsiteX216" fmla="*/ 6570 w 10000"/>
                <a:gd name="connsiteY216" fmla="*/ 350 h 10000"/>
                <a:gd name="connsiteX217" fmla="*/ 6462 w 10000"/>
                <a:gd name="connsiteY217" fmla="*/ 467 h 10000"/>
                <a:gd name="connsiteX218" fmla="*/ 6390 w 10000"/>
                <a:gd name="connsiteY218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1237 w 10000"/>
                <a:gd name="connsiteY78" fmla="*/ 9184 h 10000"/>
                <a:gd name="connsiteX79" fmla="*/ 1300 w 10000"/>
                <a:gd name="connsiteY79" fmla="*/ 9534 h 10000"/>
                <a:gd name="connsiteX80" fmla="*/ 1611 w 10000"/>
                <a:gd name="connsiteY80" fmla="*/ 9231 h 10000"/>
                <a:gd name="connsiteX81" fmla="*/ 1601 w 10000"/>
                <a:gd name="connsiteY81" fmla="*/ 9514 h 10000"/>
                <a:gd name="connsiteX82" fmla="*/ 1697 w 10000"/>
                <a:gd name="connsiteY82" fmla="*/ 9514 h 10000"/>
                <a:gd name="connsiteX83" fmla="*/ 1897 w 10000"/>
                <a:gd name="connsiteY83" fmla="*/ 9301 h 10000"/>
                <a:gd name="connsiteX84" fmla="*/ 1950 w 10000"/>
                <a:gd name="connsiteY84" fmla="*/ 9553 h 10000"/>
                <a:gd name="connsiteX85" fmla="*/ 2140 w 10000"/>
                <a:gd name="connsiteY85" fmla="*/ 9381 h 10000"/>
                <a:gd name="connsiteX86" fmla="*/ 2154 w 10000"/>
                <a:gd name="connsiteY86" fmla="*/ 9611 h 10000"/>
                <a:gd name="connsiteX87" fmla="*/ 2274 w 10000"/>
                <a:gd name="connsiteY87" fmla="*/ 9611 h 10000"/>
                <a:gd name="connsiteX88" fmla="*/ 2359 w 10000"/>
                <a:gd name="connsiteY88" fmla="*/ 9553 h 10000"/>
                <a:gd name="connsiteX89" fmla="*/ 2479 w 10000"/>
                <a:gd name="connsiteY89" fmla="*/ 9534 h 10000"/>
                <a:gd name="connsiteX90" fmla="*/ 2624 w 10000"/>
                <a:gd name="connsiteY90" fmla="*/ 9456 h 10000"/>
                <a:gd name="connsiteX91" fmla="*/ 2720 w 10000"/>
                <a:gd name="connsiteY91" fmla="*/ 9456 h 10000"/>
                <a:gd name="connsiteX92" fmla="*/ 2876 w 10000"/>
                <a:gd name="connsiteY92" fmla="*/ 9456 h 10000"/>
                <a:gd name="connsiteX93" fmla="*/ 2997 w 10000"/>
                <a:gd name="connsiteY93" fmla="*/ 9514 h 10000"/>
                <a:gd name="connsiteX94" fmla="*/ 3117 w 10000"/>
                <a:gd name="connsiteY94" fmla="*/ 9534 h 10000"/>
                <a:gd name="connsiteX95" fmla="*/ 3273 w 10000"/>
                <a:gd name="connsiteY95" fmla="*/ 9534 h 10000"/>
                <a:gd name="connsiteX96" fmla="*/ 3394 w 10000"/>
                <a:gd name="connsiteY96" fmla="*/ 9475 h 10000"/>
                <a:gd name="connsiteX97" fmla="*/ 3562 w 10000"/>
                <a:gd name="connsiteY97" fmla="*/ 9358 h 10000"/>
                <a:gd name="connsiteX98" fmla="*/ 3694 w 10000"/>
                <a:gd name="connsiteY98" fmla="*/ 9241 h 10000"/>
                <a:gd name="connsiteX99" fmla="*/ 3827 w 10000"/>
                <a:gd name="connsiteY99" fmla="*/ 9086 h 10000"/>
                <a:gd name="connsiteX100" fmla="*/ 3911 w 10000"/>
                <a:gd name="connsiteY100" fmla="*/ 9008 h 10000"/>
                <a:gd name="connsiteX101" fmla="*/ 4068 w 10000"/>
                <a:gd name="connsiteY101" fmla="*/ 8833 h 10000"/>
                <a:gd name="connsiteX102" fmla="*/ 4164 w 10000"/>
                <a:gd name="connsiteY102" fmla="*/ 8775 h 10000"/>
                <a:gd name="connsiteX103" fmla="*/ 4272 w 10000"/>
                <a:gd name="connsiteY103" fmla="*/ 8814 h 10000"/>
                <a:gd name="connsiteX104" fmla="*/ 4380 w 10000"/>
                <a:gd name="connsiteY104" fmla="*/ 8853 h 10000"/>
                <a:gd name="connsiteX105" fmla="*/ 4537 w 10000"/>
                <a:gd name="connsiteY105" fmla="*/ 8910 h 10000"/>
                <a:gd name="connsiteX106" fmla="*/ 4657 w 10000"/>
                <a:gd name="connsiteY106" fmla="*/ 8949 h 10000"/>
                <a:gd name="connsiteX107" fmla="*/ 4753 w 10000"/>
                <a:gd name="connsiteY107" fmla="*/ 8949 h 10000"/>
                <a:gd name="connsiteX108" fmla="*/ 4862 w 10000"/>
                <a:gd name="connsiteY108" fmla="*/ 8930 h 10000"/>
                <a:gd name="connsiteX109" fmla="*/ 4946 w 10000"/>
                <a:gd name="connsiteY109" fmla="*/ 8930 h 10000"/>
                <a:gd name="connsiteX110" fmla="*/ 5030 w 10000"/>
                <a:gd name="connsiteY110" fmla="*/ 8949 h 10000"/>
                <a:gd name="connsiteX111" fmla="*/ 5103 w 10000"/>
                <a:gd name="connsiteY111" fmla="*/ 8969 h 10000"/>
                <a:gd name="connsiteX112" fmla="*/ 5211 w 10000"/>
                <a:gd name="connsiteY112" fmla="*/ 9008 h 10000"/>
                <a:gd name="connsiteX113" fmla="*/ 5367 w 10000"/>
                <a:gd name="connsiteY113" fmla="*/ 9008 h 10000"/>
                <a:gd name="connsiteX114" fmla="*/ 5512 w 10000"/>
                <a:gd name="connsiteY114" fmla="*/ 9027 h 10000"/>
                <a:gd name="connsiteX115" fmla="*/ 5608 w 10000"/>
                <a:gd name="connsiteY115" fmla="*/ 9125 h 10000"/>
                <a:gd name="connsiteX116" fmla="*/ 5764 w 10000"/>
                <a:gd name="connsiteY116" fmla="*/ 9125 h 10000"/>
                <a:gd name="connsiteX117" fmla="*/ 5885 w 10000"/>
                <a:gd name="connsiteY117" fmla="*/ 9125 h 10000"/>
                <a:gd name="connsiteX118" fmla="*/ 6041 w 10000"/>
                <a:gd name="connsiteY118" fmla="*/ 9144 h 10000"/>
                <a:gd name="connsiteX119" fmla="*/ 6149 w 10000"/>
                <a:gd name="connsiteY119" fmla="*/ 9184 h 10000"/>
                <a:gd name="connsiteX120" fmla="*/ 6221 w 10000"/>
                <a:gd name="connsiteY120" fmla="*/ 9241 h 10000"/>
                <a:gd name="connsiteX121" fmla="*/ 6282 w 10000"/>
                <a:gd name="connsiteY121" fmla="*/ 9339 h 10000"/>
                <a:gd name="connsiteX122" fmla="*/ 6390 w 10000"/>
                <a:gd name="connsiteY122" fmla="*/ 9475 h 10000"/>
                <a:gd name="connsiteX123" fmla="*/ 6498 w 10000"/>
                <a:gd name="connsiteY123" fmla="*/ 9630 h 10000"/>
                <a:gd name="connsiteX124" fmla="*/ 6594 w 10000"/>
                <a:gd name="connsiteY124" fmla="*/ 9708 h 10000"/>
                <a:gd name="connsiteX125" fmla="*/ 6715 w 10000"/>
                <a:gd name="connsiteY125" fmla="*/ 9806 h 10000"/>
                <a:gd name="connsiteX126" fmla="*/ 6811 w 10000"/>
                <a:gd name="connsiteY126" fmla="*/ 9864 h 10000"/>
                <a:gd name="connsiteX127" fmla="*/ 6907 w 10000"/>
                <a:gd name="connsiteY127" fmla="*/ 9922 h 10000"/>
                <a:gd name="connsiteX128" fmla="*/ 7040 w 10000"/>
                <a:gd name="connsiteY128" fmla="*/ 9961 h 10000"/>
                <a:gd name="connsiteX129" fmla="*/ 7172 w 10000"/>
                <a:gd name="connsiteY129" fmla="*/ 9980 h 10000"/>
                <a:gd name="connsiteX130" fmla="*/ 7317 w 10000"/>
                <a:gd name="connsiteY130" fmla="*/ 9980 h 10000"/>
                <a:gd name="connsiteX131" fmla="*/ 7437 w 10000"/>
                <a:gd name="connsiteY131" fmla="*/ 10000 h 10000"/>
                <a:gd name="connsiteX132" fmla="*/ 7569 w 10000"/>
                <a:gd name="connsiteY132" fmla="*/ 9941 h 10000"/>
                <a:gd name="connsiteX133" fmla="*/ 7726 w 10000"/>
                <a:gd name="connsiteY133" fmla="*/ 9902 h 10000"/>
                <a:gd name="connsiteX134" fmla="*/ 7858 w 10000"/>
                <a:gd name="connsiteY134" fmla="*/ 9884 h 10000"/>
                <a:gd name="connsiteX135" fmla="*/ 7966 w 10000"/>
                <a:gd name="connsiteY135" fmla="*/ 9845 h 10000"/>
                <a:gd name="connsiteX136" fmla="*/ 8074 w 10000"/>
                <a:gd name="connsiteY136" fmla="*/ 9786 h 10000"/>
                <a:gd name="connsiteX137" fmla="*/ 8207 w 10000"/>
                <a:gd name="connsiteY137" fmla="*/ 9728 h 10000"/>
                <a:gd name="connsiteX138" fmla="*/ 8327 w 10000"/>
                <a:gd name="connsiteY138" fmla="*/ 9708 h 10000"/>
                <a:gd name="connsiteX139" fmla="*/ 8484 w 10000"/>
                <a:gd name="connsiteY139" fmla="*/ 9611 h 10000"/>
                <a:gd name="connsiteX140" fmla="*/ 8580 w 10000"/>
                <a:gd name="connsiteY140" fmla="*/ 9514 h 10000"/>
                <a:gd name="connsiteX141" fmla="*/ 8712 w 10000"/>
                <a:gd name="connsiteY141" fmla="*/ 9436 h 10000"/>
                <a:gd name="connsiteX142" fmla="*/ 8856 w 10000"/>
                <a:gd name="connsiteY142" fmla="*/ 9319 h 10000"/>
                <a:gd name="connsiteX143" fmla="*/ 9025 w 10000"/>
                <a:gd name="connsiteY143" fmla="*/ 9241 h 10000"/>
                <a:gd name="connsiteX144" fmla="*/ 9133 w 10000"/>
                <a:gd name="connsiteY144" fmla="*/ 9184 h 10000"/>
                <a:gd name="connsiteX145" fmla="*/ 9253 w 10000"/>
                <a:gd name="connsiteY145" fmla="*/ 9086 h 10000"/>
                <a:gd name="connsiteX146" fmla="*/ 9410 w 10000"/>
                <a:gd name="connsiteY146" fmla="*/ 8969 h 10000"/>
                <a:gd name="connsiteX147" fmla="*/ 9494 w 10000"/>
                <a:gd name="connsiteY147" fmla="*/ 8872 h 10000"/>
                <a:gd name="connsiteX148" fmla="*/ 9614 w 10000"/>
                <a:gd name="connsiteY148" fmla="*/ 8794 h 10000"/>
                <a:gd name="connsiteX149" fmla="*/ 9675 w 10000"/>
                <a:gd name="connsiteY149" fmla="*/ 8677 h 10000"/>
                <a:gd name="connsiteX150" fmla="*/ 9747 w 10000"/>
                <a:gd name="connsiteY150" fmla="*/ 8599 h 10000"/>
                <a:gd name="connsiteX151" fmla="*/ 9808 w 10000"/>
                <a:gd name="connsiteY151" fmla="*/ 8463 h 10000"/>
                <a:gd name="connsiteX152" fmla="*/ 9843 w 10000"/>
                <a:gd name="connsiteY152" fmla="*/ 8346 h 10000"/>
                <a:gd name="connsiteX153" fmla="*/ 9867 w 10000"/>
                <a:gd name="connsiteY153" fmla="*/ 8035 h 10000"/>
                <a:gd name="connsiteX154" fmla="*/ 9867 w 10000"/>
                <a:gd name="connsiteY154" fmla="*/ 7880 h 10000"/>
                <a:gd name="connsiteX155" fmla="*/ 9831 w 10000"/>
                <a:gd name="connsiteY155" fmla="*/ 7763 h 10000"/>
                <a:gd name="connsiteX156" fmla="*/ 9819 w 10000"/>
                <a:gd name="connsiteY156" fmla="*/ 7549 h 10000"/>
                <a:gd name="connsiteX157" fmla="*/ 9819 w 10000"/>
                <a:gd name="connsiteY157" fmla="*/ 7432 h 10000"/>
                <a:gd name="connsiteX158" fmla="*/ 9819 w 10000"/>
                <a:gd name="connsiteY158" fmla="*/ 7296 h 10000"/>
                <a:gd name="connsiteX159" fmla="*/ 9843 w 10000"/>
                <a:gd name="connsiteY159" fmla="*/ 7102 h 10000"/>
                <a:gd name="connsiteX160" fmla="*/ 9903 w 10000"/>
                <a:gd name="connsiteY160" fmla="*/ 6907 h 10000"/>
                <a:gd name="connsiteX161" fmla="*/ 9928 w 10000"/>
                <a:gd name="connsiteY161" fmla="*/ 6693 h 10000"/>
                <a:gd name="connsiteX162" fmla="*/ 9940 w 10000"/>
                <a:gd name="connsiteY162" fmla="*/ 6577 h 10000"/>
                <a:gd name="connsiteX163" fmla="*/ 9952 w 10000"/>
                <a:gd name="connsiteY163" fmla="*/ 6401 h 10000"/>
                <a:gd name="connsiteX164" fmla="*/ 9988 w 10000"/>
                <a:gd name="connsiteY164" fmla="*/ 6284 h 10000"/>
                <a:gd name="connsiteX165" fmla="*/ 10000 w 10000"/>
                <a:gd name="connsiteY165" fmla="*/ 6129 h 10000"/>
                <a:gd name="connsiteX166" fmla="*/ 9988 w 10000"/>
                <a:gd name="connsiteY166" fmla="*/ 5953 h 10000"/>
                <a:gd name="connsiteX167" fmla="*/ 9964 w 10000"/>
                <a:gd name="connsiteY167" fmla="*/ 5818 h 10000"/>
                <a:gd name="connsiteX168" fmla="*/ 9928 w 10000"/>
                <a:gd name="connsiteY168" fmla="*/ 5661 h 10000"/>
                <a:gd name="connsiteX169" fmla="*/ 9928 w 10000"/>
                <a:gd name="connsiteY169" fmla="*/ 5526 h 10000"/>
                <a:gd name="connsiteX170" fmla="*/ 9952 w 10000"/>
                <a:gd name="connsiteY170" fmla="*/ 5350 h 10000"/>
                <a:gd name="connsiteX171" fmla="*/ 9964 w 10000"/>
                <a:gd name="connsiteY171" fmla="*/ 5215 h 10000"/>
                <a:gd name="connsiteX172" fmla="*/ 9964 w 10000"/>
                <a:gd name="connsiteY172" fmla="*/ 5059 h 10000"/>
                <a:gd name="connsiteX173" fmla="*/ 9928 w 10000"/>
                <a:gd name="connsiteY173" fmla="*/ 4845 h 10000"/>
                <a:gd name="connsiteX174" fmla="*/ 9903 w 10000"/>
                <a:gd name="connsiteY174" fmla="*/ 4669 h 10000"/>
                <a:gd name="connsiteX175" fmla="*/ 9783 w 10000"/>
                <a:gd name="connsiteY175" fmla="*/ 4456 h 10000"/>
                <a:gd name="connsiteX176" fmla="*/ 9735 w 10000"/>
                <a:gd name="connsiteY176" fmla="*/ 4339 h 10000"/>
                <a:gd name="connsiteX177" fmla="*/ 9651 w 10000"/>
                <a:gd name="connsiteY177" fmla="*/ 4223 h 10000"/>
                <a:gd name="connsiteX178" fmla="*/ 9626 w 10000"/>
                <a:gd name="connsiteY178" fmla="*/ 4066 h 10000"/>
                <a:gd name="connsiteX179" fmla="*/ 9614 w 10000"/>
                <a:gd name="connsiteY179" fmla="*/ 3775 h 10000"/>
                <a:gd name="connsiteX180" fmla="*/ 9591 w 10000"/>
                <a:gd name="connsiteY180" fmla="*/ 3581 h 10000"/>
                <a:gd name="connsiteX181" fmla="*/ 9555 w 10000"/>
                <a:gd name="connsiteY181" fmla="*/ 3307 h 10000"/>
                <a:gd name="connsiteX182" fmla="*/ 9494 w 10000"/>
                <a:gd name="connsiteY182" fmla="*/ 3035 h 10000"/>
                <a:gd name="connsiteX183" fmla="*/ 9446 w 10000"/>
                <a:gd name="connsiteY183" fmla="*/ 2802 h 10000"/>
                <a:gd name="connsiteX184" fmla="*/ 9374 w 10000"/>
                <a:gd name="connsiteY184" fmla="*/ 2530 h 10000"/>
                <a:gd name="connsiteX185" fmla="*/ 9350 w 10000"/>
                <a:gd name="connsiteY185" fmla="*/ 2315 h 10000"/>
                <a:gd name="connsiteX186" fmla="*/ 9302 w 10000"/>
                <a:gd name="connsiteY186" fmla="*/ 2160 h 10000"/>
                <a:gd name="connsiteX187" fmla="*/ 9253 w 10000"/>
                <a:gd name="connsiteY187" fmla="*/ 2023 h 10000"/>
                <a:gd name="connsiteX188" fmla="*/ 9217 w 10000"/>
                <a:gd name="connsiteY188" fmla="*/ 1849 h 10000"/>
                <a:gd name="connsiteX189" fmla="*/ 9182 w 10000"/>
                <a:gd name="connsiteY189" fmla="*/ 1634 h 10000"/>
                <a:gd name="connsiteX190" fmla="*/ 9133 w 10000"/>
                <a:gd name="connsiteY190" fmla="*/ 1440 h 10000"/>
                <a:gd name="connsiteX191" fmla="*/ 9109 w 10000"/>
                <a:gd name="connsiteY191" fmla="*/ 1303 h 10000"/>
                <a:gd name="connsiteX192" fmla="*/ 9085 w 10000"/>
                <a:gd name="connsiteY192" fmla="*/ 1129 h 10000"/>
                <a:gd name="connsiteX193" fmla="*/ 8977 w 10000"/>
                <a:gd name="connsiteY193" fmla="*/ 935 h 10000"/>
                <a:gd name="connsiteX194" fmla="*/ 8905 w 10000"/>
                <a:gd name="connsiteY194" fmla="*/ 915 h 10000"/>
                <a:gd name="connsiteX195" fmla="*/ 8796 w 10000"/>
                <a:gd name="connsiteY195" fmla="*/ 779 h 10000"/>
                <a:gd name="connsiteX196" fmla="*/ 8604 w 10000"/>
                <a:gd name="connsiteY196" fmla="*/ 701 h 10000"/>
                <a:gd name="connsiteX197" fmla="*/ 8532 w 10000"/>
                <a:gd name="connsiteY197" fmla="*/ 604 h 10000"/>
                <a:gd name="connsiteX198" fmla="*/ 8411 w 10000"/>
                <a:gd name="connsiteY198" fmla="*/ 487 h 10000"/>
                <a:gd name="connsiteX199" fmla="*/ 8315 w 10000"/>
                <a:gd name="connsiteY199" fmla="*/ 350 h 10000"/>
                <a:gd name="connsiteX200" fmla="*/ 8171 w 10000"/>
                <a:gd name="connsiteY200" fmla="*/ 254 h 10000"/>
                <a:gd name="connsiteX201" fmla="*/ 8062 w 10000"/>
                <a:gd name="connsiteY201" fmla="*/ 137 h 10000"/>
                <a:gd name="connsiteX202" fmla="*/ 7954 w 10000"/>
                <a:gd name="connsiteY202" fmla="*/ 59 h 10000"/>
                <a:gd name="connsiteX203" fmla="*/ 7858 w 10000"/>
                <a:gd name="connsiteY203" fmla="*/ 20 h 10000"/>
                <a:gd name="connsiteX204" fmla="*/ 7726 w 10000"/>
                <a:gd name="connsiteY204" fmla="*/ 0 h 10000"/>
                <a:gd name="connsiteX205" fmla="*/ 7581 w 10000"/>
                <a:gd name="connsiteY205" fmla="*/ 0 h 10000"/>
                <a:gd name="connsiteX206" fmla="*/ 7473 w 10000"/>
                <a:gd name="connsiteY206" fmla="*/ 0 h 10000"/>
                <a:gd name="connsiteX207" fmla="*/ 7364 w 10000"/>
                <a:gd name="connsiteY207" fmla="*/ 0 h 10000"/>
                <a:gd name="connsiteX208" fmla="*/ 7304 w 10000"/>
                <a:gd name="connsiteY208" fmla="*/ 59 h 10000"/>
                <a:gd name="connsiteX209" fmla="*/ 7124 w 10000"/>
                <a:gd name="connsiteY209" fmla="*/ 98 h 10000"/>
                <a:gd name="connsiteX210" fmla="*/ 7027 w 10000"/>
                <a:gd name="connsiteY210" fmla="*/ 78 h 10000"/>
                <a:gd name="connsiteX211" fmla="*/ 6883 w 10000"/>
                <a:gd name="connsiteY211" fmla="*/ 78 h 10000"/>
                <a:gd name="connsiteX212" fmla="*/ 6799 w 10000"/>
                <a:gd name="connsiteY212" fmla="*/ 137 h 10000"/>
                <a:gd name="connsiteX213" fmla="*/ 6715 w 10000"/>
                <a:gd name="connsiteY213" fmla="*/ 215 h 10000"/>
                <a:gd name="connsiteX214" fmla="*/ 6643 w 10000"/>
                <a:gd name="connsiteY214" fmla="*/ 254 h 10000"/>
                <a:gd name="connsiteX215" fmla="*/ 6570 w 10000"/>
                <a:gd name="connsiteY215" fmla="*/ 350 h 10000"/>
                <a:gd name="connsiteX216" fmla="*/ 6462 w 10000"/>
                <a:gd name="connsiteY216" fmla="*/ 467 h 10000"/>
                <a:gd name="connsiteX217" fmla="*/ 6390 w 10000"/>
                <a:gd name="connsiteY217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1237 w 10000"/>
                <a:gd name="connsiteY78" fmla="*/ 9184 h 10000"/>
                <a:gd name="connsiteX79" fmla="*/ 1611 w 10000"/>
                <a:gd name="connsiteY79" fmla="*/ 9231 h 10000"/>
                <a:gd name="connsiteX80" fmla="*/ 1601 w 10000"/>
                <a:gd name="connsiteY80" fmla="*/ 9514 h 10000"/>
                <a:gd name="connsiteX81" fmla="*/ 1697 w 10000"/>
                <a:gd name="connsiteY81" fmla="*/ 9514 h 10000"/>
                <a:gd name="connsiteX82" fmla="*/ 1897 w 10000"/>
                <a:gd name="connsiteY82" fmla="*/ 9301 h 10000"/>
                <a:gd name="connsiteX83" fmla="*/ 1950 w 10000"/>
                <a:gd name="connsiteY83" fmla="*/ 9553 h 10000"/>
                <a:gd name="connsiteX84" fmla="*/ 2140 w 10000"/>
                <a:gd name="connsiteY84" fmla="*/ 9381 h 10000"/>
                <a:gd name="connsiteX85" fmla="*/ 2154 w 10000"/>
                <a:gd name="connsiteY85" fmla="*/ 9611 h 10000"/>
                <a:gd name="connsiteX86" fmla="*/ 2274 w 10000"/>
                <a:gd name="connsiteY86" fmla="*/ 9611 h 10000"/>
                <a:gd name="connsiteX87" fmla="*/ 2359 w 10000"/>
                <a:gd name="connsiteY87" fmla="*/ 9553 h 10000"/>
                <a:gd name="connsiteX88" fmla="*/ 2479 w 10000"/>
                <a:gd name="connsiteY88" fmla="*/ 9534 h 10000"/>
                <a:gd name="connsiteX89" fmla="*/ 2624 w 10000"/>
                <a:gd name="connsiteY89" fmla="*/ 9456 h 10000"/>
                <a:gd name="connsiteX90" fmla="*/ 2720 w 10000"/>
                <a:gd name="connsiteY90" fmla="*/ 9456 h 10000"/>
                <a:gd name="connsiteX91" fmla="*/ 2876 w 10000"/>
                <a:gd name="connsiteY91" fmla="*/ 9456 h 10000"/>
                <a:gd name="connsiteX92" fmla="*/ 2997 w 10000"/>
                <a:gd name="connsiteY92" fmla="*/ 9514 h 10000"/>
                <a:gd name="connsiteX93" fmla="*/ 3117 w 10000"/>
                <a:gd name="connsiteY93" fmla="*/ 9534 h 10000"/>
                <a:gd name="connsiteX94" fmla="*/ 3273 w 10000"/>
                <a:gd name="connsiteY94" fmla="*/ 9534 h 10000"/>
                <a:gd name="connsiteX95" fmla="*/ 3394 w 10000"/>
                <a:gd name="connsiteY95" fmla="*/ 9475 h 10000"/>
                <a:gd name="connsiteX96" fmla="*/ 3562 w 10000"/>
                <a:gd name="connsiteY96" fmla="*/ 9358 h 10000"/>
                <a:gd name="connsiteX97" fmla="*/ 3694 w 10000"/>
                <a:gd name="connsiteY97" fmla="*/ 9241 h 10000"/>
                <a:gd name="connsiteX98" fmla="*/ 3827 w 10000"/>
                <a:gd name="connsiteY98" fmla="*/ 9086 h 10000"/>
                <a:gd name="connsiteX99" fmla="*/ 3911 w 10000"/>
                <a:gd name="connsiteY99" fmla="*/ 9008 h 10000"/>
                <a:gd name="connsiteX100" fmla="*/ 4068 w 10000"/>
                <a:gd name="connsiteY100" fmla="*/ 8833 h 10000"/>
                <a:gd name="connsiteX101" fmla="*/ 4164 w 10000"/>
                <a:gd name="connsiteY101" fmla="*/ 8775 h 10000"/>
                <a:gd name="connsiteX102" fmla="*/ 4272 w 10000"/>
                <a:gd name="connsiteY102" fmla="*/ 8814 h 10000"/>
                <a:gd name="connsiteX103" fmla="*/ 4380 w 10000"/>
                <a:gd name="connsiteY103" fmla="*/ 8853 h 10000"/>
                <a:gd name="connsiteX104" fmla="*/ 4537 w 10000"/>
                <a:gd name="connsiteY104" fmla="*/ 8910 h 10000"/>
                <a:gd name="connsiteX105" fmla="*/ 4657 w 10000"/>
                <a:gd name="connsiteY105" fmla="*/ 8949 h 10000"/>
                <a:gd name="connsiteX106" fmla="*/ 4753 w 10000"/>
                <a:gd name="connsiteY106" fmla="*/ 8949 h 10000"/>
                <a:gd name="connsiteX107" fmla="*/ 4862 w 10000"/>
                <a:gd name="connsiteY107" fmla="*/ 8930 h 10000"/>
                <a:gd name="connsiteX108" fmla="*/ 4946 w 10000"/>
                <a:gd name="connsiteY108" fmla="*/ 8930 h 10000"/>
                <a:gd name="connsiteX109" fmla="*/ 5030 w 10000"/>
                <a:gd name="connsiteY109" fmla="*/ 8949 h 10000"/>
                <a:gd name="connsiteX110" fmla="*/ 5103 w 10000"/>
                <a:gd name="connsiteY110" fmla="*/ 8969 h 10000"/>
                <a:gd name="connsiteX111" fmla="*/ 5211 w 10000"/>
                <a:gd name="connsiteY111" fmla="*/ 9008 h 10000"/>
                <a:gd name="connsiteX112" fmla="*/ 5367 w 10000"/>
                <a:gd name="connsiteY112" fmla="*/ 9008 h 10000"/>
                <a:gd name="connsiteX113" fmla="*/ 5512 w 10000"/>
                <a:gd name="connsiteY113" fmla="*/ 9027 h 10000"/>
                <a:gd name="connsiteX114" fmla="*/ 5608 w 10000"/>
                <a:gd name="connsiteY114" fmla="*/ 9125 h 10000"/>
                <a:gd name="connsiteX115" fmla="*/ 5764 w 10000"/>
                <a:gd name="connsiteY115" fmla="*/ 9125 h 10000"/>
                <a:gd name="connsiteX116" fmla="*/ 5885 w 10000"/>
                <a:gd name="connsiteY116" fmla="*/ 9125 h 10000"/>
                <a:gd name="connsiteX117" fmla="*/ 6041 w 10000"/>
                <a:gd name="connsiteY117" fmla="*/ 9144 h 10000"/>
                <a:gd name="connsiteX118" fmla="*/ 6149 w 10000"/>
                <a:gd name="connsiteY118" fmla="*/ 9184 h 10000"/>
                <a:gd name="connsiteX119" fmla="*/ 6221 w 10000"/>
                <a:gd name="connsiteY119" fmla="*/ 9241 h 10000"/>
                <a:gd name="connsiteX120" fmla="*/ 6282 w 10000"/>
                <a:gd name="connsiteY120" fmla="*/ 9339 h 10000"/>
                <a:gd name="connsiteX121" fmla="*/ 6390 w 10000"/>
                <a:gd name="connsiteY121" fmla="*/ 9475 h 10000"/>
                <a:gd name="connsiteX122" fmla="*/ 6498 w 10000"/>
                <a:gd name="connsiteY122" fmla="*/ 9630 h 10000"/>
                <a:gd name="connsiteX123" fmla="*/ 6594 w 10000"/>
                <a:gd name="connsiteY123" fmla="*/ 9708 h 10000"/>
                <a:gd name="connsiteX124" fmla="*/ 6715 w 10000"/>
                <a:gd name="connsiteY124" fmla="*/ 9806 h 10000"/>
                <a:gd name="connsiteX125" fmla="*/ 6811 w 10000"/>
                <a:gd name="connsiteY125" fmla="*/ 9864 h 10000"/>
                <a:gd name="connsiteX126" fmla="*/ 6907 w 10000"/>
                <a:gd name="connsiteY126" fmla="*/ 9922 h 10000"/>
                <a:gd name="connsiteX127" fmla="*/ 7040 w 10000"/>
                <a:gd name="connsiteY127" fmla="*/ 9961 h 10000"/>
                <a:gd name="connsiteX128" fmla="*/ 7172 w 10000"/>
                <a:gd name="connsiteY128" fmla="*/ 9980 h 10000"/>
                <a:gd name="connsiteX129" fmla="*/ 7317 w 10000"/>
                <a:gd name="connsiteY129" fmla="*/ 9980 h 10000"/>
                <a:gd name="connsiteX130" fmla="*/ 7437 w 10000"/>
                <a:gd name="connsiteY130" fmla="*/ 10000 h 10000"/>
                <a:gd name="connsiteX131" fmla="*/ 7569 w 10000"/>
                <a:gd name="connsiteY131" fmla="*/ 9941 h 10000"/>
                <a:gd name="connsiteX132" fmla="*/ 7726 w 10000"/>
                <a:gd name="connsiteY132" fmla="*/ 9902 h 10000"/>
                <a:gd name="connsiteX133" fmla="*/ 7858 w 10000"/>
                <a:gd name="connsiteY133" fmla="*/ 9884 h 10000"/>
                <a:gd name="connsiteX134" fmla="*/ 7966 w 10000"/>
                <a:gd name="connsiteY134" fmla="*/ 9845 h 10000"/>
                <a:gd name="connsiteX135" fmla="*/ 8074 w 10000"/>
                <a:gd name="connsiteY135" fmla="*/ 9786 h 10000"/>
                <a:gd name="connsiteX136" fmla="*/ 8207 w 10000"/>
                <a:gd name="connsiteY136" fmla="*/ 9728 h 10000"/>
                <a:gd name="connsiteX137" fmla="*/ 8327 w 10000"/>
                <a:gd name="connsiteY137" fmla="*/ 9708 h 10000"/>
                <a:gd name="connsiteX138" fmla="*/ 8484 w 10000"/>
                <a:gd name="connsiteY138" fmla="*/ 9611 h 10000"/>
                <a:gd name="connsiteX139" fmla="*/ 8580 w 10000"/>
                <a:gd name="connsiteY139" fmla="*/ 9514 h 10000"/>
                <a:gd name="connsiteX140" fmla="*/ 8712 w 10000"/>
                <a:gd name="connsiteY140" fmla="*/ 9436 h 10000"/>
                <a:gd name="connsiteX141" fmla="*/ 8856 w 10000"/>
                <a:gd name="connsiteY141" fmla="*/ 9319 h 10000"/>
                <a:gd name="connsiteX142" fmla="*/ 9025 w 10000"/>
                <a:gd name="connsiteY142" fmla="*/ 9241 h 10000"/>
                <a:gd name="connsiteX143" fmla="*/ 9133 w 10000"/>
                <a:gd name="connsiteY143" fmla="*/ 9184 h 10000"/>
                <a:gd name="connsiteX144" fmla="*/ 9253 w 10000"/>
                <a:gd name="connsiteY144" fmla="*/ 9086 h 10000"/>
                <a:gd name="connsiteX145" fmla="*/ 9410 w 10000"/>
                <a:gd name="connsiteY145" fmla="*/ 8969 h 10000"/>
                <a:gd name="connsiteX146" fmla="*/ 9494 w 10000"/>
                <a:gd name="connsiteY146" fmla="*/ 8872 h 10000"/>
                <a:gd name="connsiteX147" fmla="*/ 9614 w 10000"/>
                <a:gd name="connsiteY147" fmla="*/ 8794 h 10000"/>
                <a:gd name="connsiteX148" fmla="*/ 9675 w 10000"/>
                <a:gd name="connsiteY148" fmla="*/ 8677 h 10000"/>
                <a:gd name="connsiteX149" fmla="*/ 9747 w 10000"/>
                <a:gd name="connsiteY149" fmla="*/ 8599 h 10000"/>
                <a:gd name="connsiteX150" fmla="*/ 9808 w 10000"/>
                <a:gd name="connsiteY150" fmla="*/ 8463 h 10000"/>
                <a:gd name="connsiteX151" fmla="*/ 9843 w 10000"/>
                <a:gd name="connsiteY151" fmla="*/ 8346 h 10000"/>
                <a:gd name="connsiteX152" fmla="*/ 9867 w 10000"/>
                <a:gd name="connsiteY152" fmla="*/ 8035 h 10000"/>
                <a:gd name="connsiteX153" fmla="*/ 9867 w 10000"/>
                <a:gd name="connsiteY153" fmla="*/ 7880 h 10000"/>
                <a:gd name="connsiteX154" fmla="*/ 9831 w 10000"/>
                <a:gd name="connsiteY154" fmla="*/ 7763 h 10000"/>
                <a:gd name="connsiteX155" fmla="*/ 9819 w 10000"/>
                <a:gd name="connsiteY155" fmla="*/ 7549 h 10000"/>
                <a:gd name="connsiteX156" fmla="*/ 9819 w 10000"/>
                <a:gd name="connsiteY156" fmla="*/ 7432 h 10000"/>
                <a:gd name="connsiteX157" fmla="*/ 9819 w 10000"/>
                <a:gd name="connsiteY157" fmla="*/ 7296 h 10000"/>
                <a:gd name="connsiteX158" fmla="*/ 9843 w 10000"/>
                <a:gd name="connsiteY158" fmla="*/ 7102 h 10000"/>
                <a:gd name="connsiteX159" fmla="*/ 9903 w 10000"/>
                <a:gd name="connsiteY159" fmla="*/ 6907 h 10000"/>
                <a:gd name="connsiteX160" fmla="*/ 9928 w 10000"/>
                <a:gd name="connsiteY160" fmla="*/ 6693 h 10000"/>
                <a:gd name="connsiteX161" fmla="*/ 9940 w 10000"/>
                <a:gd name="connsiteY161" fmla="*/ 6577 h 10000"/>
                <a:gd name="connsiteX162" fmla="*/ 9952 w 10000"/>
                <a:gd name="connsiteY162" fmla="*/ 6401 h 10000"/>
                <a:gd name="connsiteX163" fmla="*/ 9988 w 10000"/>
                <a:gd name="connsiteY163" fmla="*/ 6284 h 10000"/>
                <a:gd name="connsiteX164" fmla="*/ 10000 w 10000"/>
                <a:gd name="connsiteY164" fmla="*/ 6129 h 10000"/>
                <a:gd name="connsiteX165" fmla="*/ 9988 w 10000"/>
                <a:gd name="connsiteY165" fmla="*/ 5953 h 10000"/>
                <a:gd name="connsiteX166" fmla="*/ 9964 w 10000"/>
                <a:gd name="connsiteY166" fmla="*/ 5818 h 10000"/>
                <a:gd name="connsiteX167" fmla="*/ 9928 w 10000"/>
                <a:gd name="connsiteY167" fmla="*/ 5661 h 10000"/>
                <a:gd name="connsiteX168" fmla="*/ 9928 w 10000"/>
                <a:gd name="connsiteY168" fmla="*/ 5526 h 10000"/>
                <a:gd name="connsiteX169" fmla="*/ 9952 w 10000"/>
                <a:gd name="connsiteY169" fmla="*/ 5350 h 10000"/>
                <a:gd name="connsiteX170" fmla="*/ 9964 w 10000"/>
                <a:gd name="connsiteY170" fmla="*/ 5215 h 10000"/>
                <a:gd name="connsiteX171" fmla="*/ 9964 w 10000"/>
                <a:gd name="connsiteY171" fmla="*/ 5059 h 10000"/>
                <a:gd name="connsiteX172" fmla="*/ 9928 w 10000"/>
                <a:gd name="connsiteY172" fmla="*/ 4845 h 10000"/>
                <a:gd name="connsiteX173" fmla="*/ 9903 w 10000"/>
                <a:gd name="connsiteY173" fmla="*/ 4669 h 10000"/>
                <a:gd name="connsiteX174" fmla="*/ 9783 w 10000"/>
                <a:gd name="connsiteY174" fmla="*/ 4456 h 10000"/>
                <a:gd name="connsiteX175" fmla="*/ 9735 w 10000"/>
                <a:gd name="connsiteY175" fmla="*/ 4339 h 10000"/>
                <a:gd name="connsiteX176" fmla="*/ 9651 w 10000"/>
                <a:gd name="connsiteY176" fmla="*/ 4223 h 10000"/>
                <a:gd name="connsiteX177" fmla="*/ 9626 w 10000"/>
                <a:gd name="connsiteY177" fmla="*/ 4066 h 10000"/>
                <a:gd name="connsiteX178" fmla="*/ 9614 w 10000"/>
                <a:gd name="connsiteY178" fmla="*/ 3775 h 10000"/>
                <a:gd name="connsiteX179" fmla="*/ 9591 w 10000"/>
                <a:gd name="connsiteY179" fmla="*/ 3581 h 10000"/>
                <a:gd name="connsiteX180" fmla="*/ 9555 w 10000"/>
                <a:gd name="connsiteY180" fmla="*/ 3307 h 10000"/>
                <a:gd name="connsiteX181" fmla="*/ 9494 w 10000"/>
                <a:gd name="connsiteY181" fmla="*/ 3035 h 10000"/>
                <a:gd name="connsiteX182" fmla="*/ 9446 w 10000"/>
                <a:gd name="connsiteY182" fmla="*/ 2802 h 10000"/>
                <a:gd name="connsiteX183" fmla="*/ 9374 w 10000"/>
                <a:gd name="connsiteY183" fmla="*/ 2530 h 10000"/>
                <a:gd name="connsiteX184" fmla="*/ 9350 w 10000"/>
                <a:gd name="connsiteY184" fmla="*/ 2315 h 10000"/>
                <a:gd name="connsiteX185" fmla="*/ 9302 w 10000"/>
                <a:gd name="connsiteY185" fmla="*/ 2160 h 10000"/>
                <a:gd name="connsiteX186" fmla="*/ 9253 w 10000"/>
                <a:gd name="connsiteY186" fmla="*/ 2023 h 10000"/>
                <a:gd name="connsiteX187" fmla="*/ 9217 w 10000"/>
                <a:gd name="connsiteY187" fmla="*/ 1849 h 10000"/>
                <a:gd name="connsiteX188" fmla="*/ 9182 w 10000"/>
                <a:gd name="connsiteY188" fmla="*/ 1634 h 10000"/>
                <a:gd name="connsiteX189" fmla="*/ 9133 w 10000"/>
                <a:gd name="connsiteY189" fmla="*/ 1440 h 10000"/>
                <a:gd name="connsiteX190" fmla="*/ 9109 w 10000"/>
                <a:gd name="connsiteY190" fmla="*/ 1303 h 10000"/>
                <a:gd name="connsiteX191" fmla="*/ 9085 w 10000"/>
                <a:gd name="connsiteY191" fmla="*/ 1129 h 10000"/>
                <a:gd name="connsiteX192" fmla="*/ 8977 w 10000"/>
                <a:gd name="connsiteY192" fmla="*/ 935 h 10000"/>
                <a:gd name="connsiteX193" fmla="*/ 8905 w 10000"/>
                <a:gd name="connsiteY193" fmla="*/ 915 h 10000"/>
                <a:gd name="connsiteX194" fmla="*/ 8796 w 10000"/>
                <a:gd name="connsiteY194" fmla="*/ 779 h 10000"/>
                <a:gd name="connsiteX195" fmla="*/ 8604 w 10000"/>
                <a:gd name="connsiteY195" fmla="*/ 701 h 10000"/>
                <a:gd name="connsiteX196" fmla="*/ 8532 w 10000"/>
                <a:gd name="connsiteY196" fmla="*/ 604 h 10000"/>
                <a:gd name="connsiteX197" fmla="*/ 8411 w 10000"/>
                <a:gd name="connsiteY197" fmla="*/ 487 h 10000"/>
                <a:gd name="connsiteX198" fmla="*/ 8315 w 10000"/>
                <a:gd name="connsiteY198" fmla="*/ 350 h 10000"/>
                <a:gd name="connsiteX199" fmla="*/ 8171 w 10000"/>
                <a:gd name="connsiteY199" fmla="*/ 254 h 10000"/>
                <a:gd name="connsiteX200" fmla="*/ 8062 w 10000"/>
                <a:gd name="connsiteY200" fmla="*/ 137 h 10000"/>
                <a:gd name="connsiteX201" fmla="*/ 7954 w 10000"/>
                <a:gd name="connsiteY201" fmla="*/ 59 h 10000"/>
                <a:gd name="connsiteX202" fmla="*/ 7858 w 10000"/>
                <a:gd name="connsiteY202" fmla="*/ 20 h 10000"/>
                <a:gd name="connsiteX203" fmla="*/ 7726 w 10000"/>
                <a:gd name="connsiteY203" fmla="*/ 0 h 10000"/>
                <a:gd name="connsiteX204" fmla="*/ 7581 w 10000"/>
                <a:gd name="connsiteY204" fmla="*/ 0 h 10000"/>
                <a:gd name="connsiteX205" fmla="*/ 7473 w 10000"/>
                <a:gd name="connsiteY205" fmla="*/ 0 h 10000"/>
                <a:gd name="connsiteX206" fmla="*/ 7364 w 10000"/>
                <a:gd name="connsiteY206" fmla="*/ 0 h 10000"/>
                <a:gd name="connsiteX207" fmla="*/ 7304 w 10000"/>
                <a:gd name="connsiteY207" fmla="*/ 59 h 10000"/>
                <a:gd name="connsiteX208" fmla="*/ 7124 w 10000"/>
                <a:gd name="connsiteY208" fmla="*/ 98 h 10000"/>
                <a:gd name="connsiteX209" fmla="*/ 7027 w 10000"/>
                <a:gd name="connsiteY209" fmla="*/ 78 h 10000"/>
                <a:gd name="connsiteX210" fmla="*/ 6883 w 10000"/>
                <a:gd name="connsiteY210" fmla="*/ 78 h 10000"/>
                <a:gd name="connsiteX211" fmla="*/ 6799 w 10000"/>
                <a:gd name="connsiteY211" fmla="*/ 137 h 10000"/>
                <a:gd name="connsiteX212" fmla="*/ 6715 w 10000"/>
                <a:gd name="connsiteY212" fmla="*/ 215 h 10000"/>
                <a:gd name="connsiteX213" fmla="*/ 6643 w 10000"/>
                <a:gd name="connsiteY213" fmla="*/ 254 h 10000"/>
                <a:gd name="connsiteX214" fmla="*/ 6570 w 10000"/>
                <a:gd name="connsiteY214" fmla="*/ 350 h 10000"/>
                <a:gd name="connsiteX215" fmla="*/ 6462 w 10000"/>
                <a:gd name="connsiteY215" fmla="*/ 467 h 10000"/>
                <a:gd name="connsiteX216" fmla="*/ 6390 w 10000"/>
                <a:gd name="connsiteY216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1237 w 10000"/>
                <a:gd name="connsiteY78" fmla="*/ 9184 h 10000"/>
                <a:gd name="connsiteX79" fmla="*/ 1611 w 10000"/>
                <a:gd name="connsiteY79" fmla="*/ 9231 h 10000"/>
                <a:gd name="connsiteX80" fmla="*/ 1601 w 10000"/>
                <a:gd name="connsiteY80" fmla="*/ 9514 h 10000"/>
                <a:gd name="connsiteX81" fmla="*/ 1897 w 10000"/>
                <a:gd name="connsiteY81" fmla="*/ 9301 h 10000"/>
                <a:gd name="connsiteX82" fmla="*/ 1950 w 10000"/>
                <a:gd name="connsiteY82" fmla="*/ 9553 h 10000"/>
                <a:gd name="connsiteX83" fmla="*/ 2140 w 10000"/>
                <a:gd name="connsiteY83" fmla="*/ 9381 h 10000"/>
                <a:gd name="connsiteX84" fmla="*/ 2154 w 10000"/>
                <a:gd name="connsiteY84" fmla="*/ 9611 h 10000"/>
                <a:gd name="connsiteX85" fmla="*/ 2274 w 10000"/>
                <a:gd name="connsiteY85" fmla="*/ 9611 h 10000"/>
                <a:gd name="connsiteX86" fmla="*/ 2359 w 10000"/>
                <a:gd name="connsiteY86" fmla="*/ 9553 h 10000"/>
                <a:gd name="connsiteX87" fmla="*/ 2479 w 10000"/>
                <a:gd name="connsiteY87" fmla="*/ 9534 h 10000"/>
                <a:gd name="connsiteX88" fmla="*/ 2624 w 10000"/>
                <a:gd name="connsiteY88" fmla="*/ 9456 h 10000"/>
                <a:gd name="connsiteX89" fmla="*/ 2720 w 10000"/>
                <a:gd name="connsiteY89" fmla="*/ 9456 h 10000"/>
                <a:gd name="connsiteX90" fmla="*/ 2876 w 10000"/>
                <a:gd name="connsiteY90" fmla="*/ 9456 h 10000"/>
                <a:gd name="connsiteX91" fmla="*/ 2997 w 10000"/>
                <a:gd name="connsiteY91" fmla="*/ 9514 h 10000"/>
                <a:gd name="connsiteX92" fmla="*/ 3117 w 10000"/>
                <a:gd name="connsiteY92" fmla="*/ 9534 h 10000"/>
                <a:gd name="connsiteX93" fmla="*/ 3273 w 10000"/>
                <a:gd name="connsiteY93" fmla="*/ 9534 h 10000"/>
                <a:gd name="connsiteX94" fmla="*/ 3394 w 10000"/>
                <a:gd name="connsiteY94" fmla="*/ 9475 h 10000"/>
                <a:gd name="connsiteX95" fmla="*/ 3562 w 10000"/>
                <a:gd name="connsiteY95" fmla="*/ 9358 h 10000"/>
                <a:gd name="connsiteX96" fmla="*/ 3694 w 10000"/>
                <a:gd name="connsiteY96" fmla="*/ 9241 h 10000"/>
                <a:gd name="connsiteX97" fmla="*/ 3827 w 10000"/>
                <a:gd name="connsiteY97" fmla="*/ 9086 h 10000"/>
                <a:gd name="connsiteX98" fmla="*/ 3911 w 10000"/>
                <a:gd name="connsiteY98" fmla="*/ 9008 h 10000"/>
                <a:gd name="connsiteX99" fmla="*/ 4068 w 10000"/>
                <a:gd name="connsiteY99" fmla="*/ 8833 h 10000"/>
                <a:gd name="connsiteX100" fmla="*/ 4164 w 10000"/>
                <a:gd name="connsiteY100" fmla="*/ 8775 h 10000"/>
                <a:gd name="connsiteX101" fmla="*/ 4272 w 10000"/>
                <a:gd name="connsiteY101" fmla="*/ 8814 h 10000"/>
                <a:gd name="connsiteX102" fmla="*/ 4380 w 10000"/>
                <a:gd name="connsiteY102" fmla="*/ 8853 h 10000"/>
                <a:gd name="connsiteX103" fmla="*/ 4537 w 10000"/>
                <a:gd name="connsiteY103" fmla="*/ 8910 h 10000"/>
                <a:gd name="connsiteX104" fmla="*/ 4657 w 10000"/>
                <a:gd name="connsiteY104" fmla="*/ 8949 h 10000"/>
                <a:gd name="connsiteX105" fmla="*/ 4753 w 10000"/>
                <a:gd name="connsiteY105" fmla="*/ 8949 h 10000"/>
                <a:gd name="connsiteX106" fmla="*/ 4862 w 10000"/>
                <a:gd name="connsiteY106" fmla="*/ 8930 h 10000"/>
                <a:gd name="connsiteX107" fmla="*/ 4946 w 10000"/>
                <a:gd name="connsiteY107" fmla="*/ 8930 h 10000"/>
                <a:gd name="connsiteX108" fmla="*/ 5030 w 10000"/>
                <a:gd name="connsiteY108" fmla="*/ 8949 h 10000"/>
                <a:gd name="connsiteX109" fmla="*/ 5103 w 10000"/>
                <a:gd name="connsiteY109" fmla="*/ 8969 h 10000"/>
                <a:gd name="connsiteX110" fmla="*/ 5211 w 10000"/>
                <a:gd name="connsiteY110" fmla="*/ 9008 h 10000"/>
                <a:gd name="connsiteX111" fmla="*/ 5367 w 10000"/>
                <a:gd name="connsiteY111" fmla="*/ 9008 h 10000"/>
                <a:gd name="connsiteX112" fmla="*/ 5512 w 10000"/>
                <a:gd name="connsiteY112" fmla="*/ 9027 h 10000"/>
                <a:gd name="connsiteX113" fmla="*/ 5608 w 10000"/>
                <a:gd name="connsiteY113" fmla="*/ 9125 h 10000"/>
                <a:gd name="connsiteX114" fmla="*/ 5764 w 10000"/>
                <a:gd name="connsiteY114" fmla="*/ 9125 h 10000"/>
                <a:gd name="connsiteX115" fmla="*/ 5885 w 10000"/>
                <a:gd name="connsiteY115" fmla="*/ 9125 h 10000"/>
                <a:gd name="connsiteX116" fmla="*/ 6041 w 10000"/>
                <a:gd name="connsiteY116" fmla="*/ 9144 h 10000"/>
                <a:gd name="connsiteX117" fmla="*/ 6149 w 10000"/>
                <a:gd name="connsiteY117" fmla="*/ 9184 h 10000"/>
                <a:gd name="connsiteX118" fmla="*/ 6221 w 10000"/>
                <a:gd name="connsiteY118" fmla="*/ 9241 h 10000"/>
                <a:gd name="connsiteX119" fmla="*/ 6282 w 10000"/>
                <a:gd name="connsiteY119" fmla="*/ 9339 h 10000"/>
                <a:gd name="connsiteX120" fmla="*/ 6390 w 10000"/>
                <a:gd name="connsiteY120" fmla="*/ 9475 h 10000"/>
                <a:gd name="connsiteX121" fmla="*/ 6498 w 10000"/>
                <a:gd name="connsiteY121" fmla="*/ 9630 h 10000"/>
                <a:gd name="connsiteX122" fmla="*/ 6594 w 10000"/>
                <a:gd name="connsiteY122" fmla="*/ 9708 h 10000"/>
                <a:gd name="connsiteX123" fmla="*/ 6715 w 10000"/>
                <a:gd name="connsiteY123" fmla="*/ 9806 h 10000"/>
                <a:gd name="connsiteX124" fmla="*/ 6811 w 10000"/>
                <a:gd name="connsiteY124" fmla="*/ 9864 h 10000"/>
                <a:gd name="connsiteX125" fmla="*/ 6907 w 10000"/>
                <a:gd name="connsiteY125" fmla="*/ 9922 h 10000"/>
                <a:gd name="connsiteX126" fmla="*/ 7040 w 10000"/>
                <a:gd name="connsiteY126" fmla="*/ 9961 h 10000"/>
                <a:gd name="connsiteX127" fmla="*/ 7172 w 10000"/>
                <a:gd name="connsiteY127" fmla="*/ 9980 h 10000"/>
                <a:gd name="connsiteX128" fmla="*/ 7317 w 10000"/>
                <a:gd name="connsiteY128" fmla="*/ 9980 h 10000"/>
                <a:gd name="connsiteX129" fmla="*/ 7437 w 10000"/>
                <a:gd name="connsiteY129" fmla="*/ 10000 h 10000"/>
                <a:gd name="connsiteX130" fmla="*/ 7569 w 10000"/>
                <a:gd name="connsiteY130" fmla="*/ 9941 h 10000"/>
                <a:gd name="connsiteX131" fmla="*/ 7726 w 10000"/>
                <a:gd name="connsiteY131" fmla="*/ 9902 h 10000"/>
                <a:gd name="connsiteX132" fmla="*/ 7858 w 10000"/>
                <a:gd name="connsiteY132" fmla="*/ 9884 h 10000"/>
                <a:gd name="connsiteX133" fmla="*/ 7966 w 10000"/>
                <a:gd name="connsiteY133" fmla="*/ 9845 h 10000"/>
                <a:gd name="connsiteX134" fmla="*/ 8074 w 10000"/>
                <a:gd name="connsiteY134" fmla="*/ 9786 h 10000"/>
                <a:gd name="connsiteX135" fmla="*/ 8207 w 10000"/>
                <a:gd name="connsiteY135" fmla="*/ 9728 h 10000"/>
                <a:gd name="connsiteX136" fmla="*/ 8327 w 10000"/>
                <a:gd name="connsiteY136" fmla="*/ 9708 h 10000"/>
                <a:gd name="connsiteX137" fmla="*/ 8484 w 10000"/>
                <a:gd name="connsiteY137" fmla="*/ 9611 h 10000"/>
                <a:gd name="connsiteX138" fmla="*/ 8580 w 10000"/>
                <a:gd name="connsiteY138" fmla="*/ 9514 h 10000"/>
                <a:gd name="connsiteX139" fmla="*/ 8712 w 10000"/>
                <a:gd name="connsiteY139" fmla="*/ 9436 h 10000"/>
                <a:gd name="connsiteX140" fmla="*/ 8856 w 10000"/>
                <a:gd name="connsiteY140" fmla="*/ 9319 h 10000"/>
                <a:gd name="connsiteX141" fmla="*/ 9025 w 10000"/>
                <a:gd name="connsiteY141" fmla="*/ 9241 h 10000"/>
                <a:gd name="connsiteX142" fmla="*/ 9133 w 10000"/>
                <a:gd name="connsiteY142" fmla="*/ 9184 h 10000"/>
                <a:gd name="connsiteX143" fmla="*/ 9253 w 10000"/>
                <a:gd name="connsiteY143" fmla="*/ 9086 h 10000"/>
                <a:gd name="connsiteX144" fmla="*/ 9410 w 10000"/>
                <a:gd name="connsiteY144" fmla="*/ 8969 h 10000"/>
                <a:gd name="connsiteX145" fmla="*/ 9494 w 10000"/>
                <a:gd name="connsiteY145" fmla="*/ 8872 h 10000"/>
                <a:gd name="connsiteX146" fmla="*/ 9614 w 10000"/>
                <a:gd name="connsiteY146" fmla="*/ 8794 h 10000"/>
                <a:gd name="connsiteX147" fmla="*/ 9675 w 10000"/>
                <a:gd name="connsiteY147" fmla="*/ 8677 h 10000"/>
                <a:gd name="connsiteX148" fmla="*/ 9747 w 10000"/>
                <a:gd name="connsiteY148" fmla="*/ 8599 h 10000"/>
                <a:gd name="connsiteX149" fmla="*/ 9808 w 10000"/>
                <a:gd name="connsiteY149" fmla="*/ 8463 h 10000"/>
                <a:gd name="connsiteX150" fmla="*/ 9843 w 10000"/>
                <a:gd name="connsiteY150" fmla="*/ 8346 h 10000"/>
                <a:gd name="connsiteX151" fmla="*/ 9867 w 10000"/>
                <a:gd name="connsiteY151" fmla="*/ 8035 h 10000"/>
                <a:gd name="connsiteX152" fmla="*/ 9867 w 10000"/>
                <a:gd name="connsiteY152" fmla="*/ 7880 h 10000"/>
                <a:gd name="connsiteX153" fmla="*/ 9831 w 10000"/>
                <a:gd name="connsiteY153" fmla="*/ 7763 h 10000"/>
                <a:gd name="connsiteX154" fmla="*/ 9819 w 10000"/>
                <a:gd name="connsiteY154" fmla="*/ 7549 h 10000"/>
                <a:gd name="connsiteX155" fmla="*/ 9819 w 10000"/>
                <a:gd name="connsiteY155" fmla="*/ 7432 h 10000"/>
                <a:gd name="connsiteX156" fmla="*/ 9819 w 10000"/>
                <a:gd name="connsiteY156" fmla="*/ 7296 h 10000"/>
                <a:gd name="connsiteX157" fmla="*/ 9843 w 10000"/>
                <a:gd name="connsiteY157" fmla="*/ 7102 h 10000"/>
                <a:gd name="connsiteX158" fmla="*/ 9903 w 10000"/>
                <a:gd name="connsiteY158" fmla="*/ 6907 h 10000"/>
                <a:gd name="connsiteX159" fmla="*/ 9928 w 10000"/>
                <a:gd name="connsiteY159" fmla="*/ 6693 h 10000"/>
                <a:gd name="connsiteX160" fmla="*/ 9940 w 10000"/>
                <a:gd name="connsiteY160" fmla="*/ 6577 h 10000"/>
                <a:gd name="connsiteX161" fmla="*/ 9952 w 10000"/>
                <a:gd name="connsiteY161" fmla="*/ 6401 h 10000"/>
                <a:gd name="connsiteX162" fmla="*/ 9988 w 10000"/>
                <a:gd name="connsiteY162" fmla="*/ 6284 h 10000"/>
                <a:gd name="connsiteX163" fmla="*/ 10000 w 10000"/>
                <a:gd name="connsiteY163" fmla="*/ 6129 h 10000"/>
                <a:gd name="connsiteX164" fmla="*/ 9988 w 10000"/>
                <a:gd name="connsiteY164" fmla="*/ 5953 h 10000"/>
                <a:gd name="connsiteX165" fmla="*/ 9964 w 10000"/>
                <a:gd name="connsiteY165" fmla="*/ 5818 h 10000"/>
                <a:gd name="connsiteX166" fmla="*/ 9928 w 10000"/>
                <a:gd name="connsiteY166" fmla="*/ 5661 h 10000"/>
                <a:gd name="connsiteX167" fmla="*/ 9928 w 10000"/>
                <a:gd name="connsiteY167" fmla="*/ 5526 h 10000"/>
                <a:gd name="connsiteX168" fmla="*/ 9952 w 10000"/>
                <a:gd name="connsiteY168" fmla="*/ 5350 h 10000"/>
                <a:gd name="connsiteX169" fmla="*/ 9964 w 10000"/>
                <a:gd name="connsiteY169" fmla="*/ 5215 h 10000"/>
                <a:gd name="connsiteX170" fmla="*/ 9964 w 10000"/>
                <a:gd name="connsiteY170" fmla="*/ 5059 h 10000"/>
                <a:gd name="connsiteX171" fmla="*/ 9928 w 10000"/>
                <a:gd name="connsiteY171" fmla="*/ 4845 h 10000"/>
                <a:gd name="connsiteX172" fmla="*/ 9903 w 10000"/>
                <a:gd name="connsiteY172" fmla="*/ 4669 h 10000"/>
                <a:gd name="connsiteX173" fmla="*/ 9783 w 10000"/>
                <a:gd name="connsiteY173" fmla="*/ 4456 h 10000"/>
                <a:gd name="connsiteX174" fmla="*/ 9735 w 10000"/>
                <a:gd name="connsiteY174" fmla="*/ 4339 h 10000"/>
                <a:gd name="connsiteX175" fmla="*/ 9651 w 10000"/>
                <a:gd name="connsiteY175" fmla="*/ 4223 h 10000"/>
                <a:gd name="connsiteX176" fmla="*/ 9626 w 10000"/>
                <a:gd name="connsiteY176" fmla="*/ 4066 h 10000"/>
                <a:gd name="connsiteX177" fmla="*/ 9614 w 10000"/>
                <a:gd name="connsiteY177" fmla="*/ 3775 h 10000"/>
                <a:gd name="connsiteX178" fmla="*/ 9591 w 10000"/>
                <a:gd name="connsiteY178" fmla="*/ 3581 h 10000"/>
                <a:gd name="connsiteX179" fmla="*/ 9555 w 10000"/>
                <a:gd name="connsiteY179" fmla="*/ 3307 h 10000"/>
                <a:gd name="connsiteX180" fmla="*/ 9494 w 10000"/>
                <a:gd name="connsiteY180" fmla="*/ 3035 h 10000"/>
                <a:gd name="connsiteX181" fmla="*/ 9446 w 10000"/>
                <a:gd name="connsiteY181" fmla="*/ 2802 h 10000"/>
                <a:gd name="connsiteX182" fmla="*/ 9374 w 10000"/>
                <a:gd name="connsiteY182" fmla="*/ 2530 h 10000"/>
                <a:gd name="connsiteX183" fmla="*/ 9350 w 10000"/>
                <a:gd name="connsiteY183" fmla="*/ 2315 h 10000"/>
                <a:gd name="connsiteX184" fmla="*/ 9302 w 10000"/>
                <a:gd name="connsiteY184" fmla="*/ 2160 h 10000"/>
                <a:gd name="connsiteX185" fmla="*/ 9253 w 10000"/>
                <a:gd name="connsiteY185" fmla="*/ 2023 h 10000"/>
                <a:gd name="connsiteX186" fmla="*/ 9217 w 10000"/>
                <a:gd name="connsiteY186" fmla="*/ 1849 h 10000"/>
                <a:gd name="connsiteX187" fmla="*/ 9182 w 10000"/>
                <a:gd name="connsiteY187" fmla="*/ 1634 h 10000"/>
                <a:gd name="connsiteX188" fmla="*/ 9133 w 10000"/>
                <a:gd name="connsiteY188" fmla="*/ 1440 h 10000"/>
                <a:gd name="connsiteX189" fmla="*/ 9109 w 10000"/>
                <a:gd name="connsiteY189" fmla="*/ 1303 h 10000"/>
                <a:gd name="connsiteX190" fmla="*/ 9085 w 10000"/>
                <a:gd name="connsiteY190" fmla="*/ 1129 h 10000"/>
                <a:gd name="connsiteX191" fmla="*/ 8977 w 10000"/>
                <a:gd name="connsiteY191" fmla="*/ 935 h 10000"/>
                <a:gd name="connsiteX192" fmla="*/ 8905 w 10000"/>
                <a:gd name="connsiteY192" fmla="*/ 915 h 10000"/>
                <a:gd name="connsiteX193" fmla="*/ 8796 w 10000"/>
                <a:gd name="connsiteY193" fmla="*/ 779 h 10000"/>
                <a:gd name="connsiteX194" fmla="*/ 8604 w 10000"/>
                <a:gd name="connsiteY194" fmla="*/ 701 h 10000"/>
                <a:gd name="connsiteX195" fmla="*/ 8532 w 10000"/>
                <a:gd name="connsiteY195" fmla="*/ 604 h 10000"/>
                <a:gd name="connsiteX196" fmla="*/ 8411 w 10000"/>
                <a:gd name="connsiteY196" fmla="*/ 487 h 10000"/>
                <a:gd name="connsiteX197" fmla="*/ 8315 w 10000"/>
                <a:gd name="connsiteY197" fmla="*/ 350 h 10000"/>
                <a:gd name="connsiteX198" fmla="*/ 8171 w 10000"/>
                <a:gd name="connsiteY198" fmla="*/ 254 h 10000"/>
                <a:gd name="connsiteX199" fmla="*/ 8062 w 10000"/>
                <a:gd name="connsiteY199" fmla="*/ 137 h 10000"/>
                <a:gd name="connsiteX200" fmla="*/ 7954 w 10000"/>
                <a:gd name="connsiteY200" fmla="*/ 59 h 10000"/>
                <a:gd name="connsiteX201" fmla="*/ 7858 w 10000"/>
                <a:gd name="connsiteY201" fmla="*/ 20 h 10000"/>
                <a:gd name="connsiteX202" fmla="*/ 7726 w 10000"/>
                <a:gd name="connsiteY202" fmla="*/ 0 h 10000"/>
                <a:gd name="connsiteX203" fmla="*/ 7581 w 10000"/>
                <a:gd name="connsiteY203" fmla="*/ 0 h 10000"/>
                <a:gd name="connsiteX204" fmla="*/ 7473 w 10000"/>
                <a:gd name="connsiteY204" fmla="*/ 0 h 10000"/>
                <a:gd name="connsiteX205" fmla="*/ 7364 w 10000"/>
                <a:gd name="connsiteY205" fmla="*/ 0 h 10000"/>
                <a:gd name="connsiteX206" fmla="*/ 7304 w 10000"/>
                <a:gd name="connsiteY206" fmla="*/ 59 h 10000"/>
                <a:gd name="connsiteX207" fmla="*/ 7124 w 10000"/>
                <a:gd name="connsiteY207" fmla="*/ 98 h 10000"/>
                <a:gd name="connsiteX208" fmla="*/ 7027 w 10000"/>
                <a:gd name="connsiteY208" fmla="*/ 78 h 10000"/>
                <a:gd name="connsiteX209" fmla="*/ 6883 w 10000"/>
                <a:gd name="connsiteY209" fmla="*/ 78 h 10000"/>
                <a:gd name="connsiteX210" fmla="*/ 6799 w 10000"/>
                <a:gd name="connsiteY210" fmla="*/ 137 h 10000"/>
                <a:gd name="connsiteX211" fmla="*/ 6715 w 10000"/>
                <a:gd name="connsiteY211" fmla="*/ 215 h 10000"/>
                <a:gd name="connsiteX212" fmla="*/ 6643 w 10000"/>
                <a:gd name="connsiteY212" fmla="*/ 254 h 10000"/>
                <a:gd name="connsiteX213" fmla="*/ 6570 w 10000"/>
                <a:gd name="connsiteY213" fmla="*/ 350 h 10000"/>
                <a:gd name="connsiteX214" fmla="*/ 6462 w 10000"/>
                <a:gd name="connsiteY214" fmla="*/ 467 h 10000"/>
                <a:gd name="connsiteX215" fmla="*/ 6390 w 10000"/>
                <a:gd name="connsiteY215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1237 w 10000"/>
                <a:gd name="connsiteY78" fmla="*/ 9184 h 10000"/>
                <a:gd name="connsiteX79" fmla="*/ 1611 w 10000"/>
                <a:gd name="connsiteY79" fmla="*/ 9231 h 10000"/>
                <a:gd name="connsiteX80" fmla="*/ 1897 w 10000"/>
                <a:gd name="connsiteY80" fmla="*/ 9301 h 10000"/>
                <a:gd name="connsiteX81" fmla="*/ 1950 w 10000"/>
                <a:gd name="connsiteY81" fmla="*/ 9553 h 10000"/>
                <a:gd name="connsiteX82" fmla="*/ 2140 w 10000"/>
                <a:gd name="connsiteY82" fmla="*/ 9381 h 10000"/>
                <a:gd name="connsiteX83" fmla="*/ 2154 w 10000"/>
                <a:gd name="connsiteY83" fmla="*/ 9611 h 10000"/>
                <a:gd name="connsiteX84" fmla="*/ 2274 w 10000"/>
                <a:gd name="connsiteY84" fmla="*/ 9611 h 10000"/>
                <a:gd name="connsiteX85" fmla="*/ 2359 w 10000"/>
                <a:gd name="connsiteY85" fmla="*/ 9553 h 10000"/>
                <a:gd name="connsiteX86" fmla="*/ 2479 w 10000"/>
                <a:gd name="connsiteY86" fmla="*/ 9534 h 10000"/>
                <a:gd name="connsiteX87" fmla="*/ 2624 w 10000"/>
                <a:gd name="connsiteY87" fmla="*/ 9456 h 10000"/>
                <a:gd name="connsiteX88" fmla="*/ 2720 w 10000"/>
                <a:gd name="connsiteY88" fmla="*/ 9456 h 10000"/>
                <a:gd name="connsiteX89" fmla="*/ 2876 w 10000"/>
                <a:gd name="connsiteY89" fmla="*/ 9456 h 10000"/>
                <a:gd name="connsiteX90" fmla="*/ 2997 w 10000"/>
                <a:gd name="connsiteY90" fmla="*/ 9514 h 10000"/>
                <a:gd name="connsiteX91" fmla="*/ 3117 w 10000"/>
                <a:gd name="connsiteY91" fmla="*/ 9534 h 10000"/>
                <a:gd name="connsiteX92" fmla="*/ 3273 w 10000"/>
                <a:gd name="connsiteY92" fmla="*/ 9534 h 10000"/>
                <a:gd name="connsiteX93" fmla="*/ 3394 w 10000"/>
                <a:gd name="connsiteY93" fmla="*/ 9475 h 10000"/>
                <a:gd name="connsiteX94" fmla="*/ 3562 w 10000"/>
                <a:gd name="connsiteY94" fmla="*/ 9358 h 10000"/>
                <a:gd name="connsiteX95" fmla="*/ 3694 w 10000"/>
                <a:gd name="connsiteY95" fmla="*/ 9241 h 10000"/>
                <a:gd name="connsiteX96" fmla="*/ 3827 w 10000"/>
                <a:gd name="connsiteY96" fmla="*/ 9086 h 10000"/>
                <a:gd name="connsiteX97" fmla="*/ 3911 w 10000"/>
                <a:gd name="connsiteY97" fmla="*/ 9008 h 10000"/>
                <a:gd name="connsiteX98" fmla="*/ 4068 w 10000"/>
                <a:gd name="connsiteY98" fmla="*/ 8833 h 10000"/>
                <a:gd name="connsiteX99" fmla="*/ 4164 w 10000"/>
                <a:gd name="connsiteY99" fmla="*/ 8775 h 10000"/>
                <a:gd name="connsiteX100" fmla="*/ 4272 w 10000"/>
                <a:gd name="connsiteY100" fmla="*/ 8814 h 10000"/>
                <a:gd name="connsiteX101" fmla="*/ 4380 w 10000"/>
                <a:gd name="connsiteY101" fmla="*/ 8853 h 10000"/>
                <a:gd name="connsiteX102" fmla="*/ 4537 w 10000"/>
                <a:gd name="connsiteY102" fmla="*/ 8910 h 10000"/>
                <a:gd name="connsiteX103" fmla="*/ 4657 w 10000"/>
                <a:gd name="connsiteY103" fmla="*/ 8949 h 10000"/>
                <a:gd name="connsiteX104" fmla="*/ 4753 w 10000"/>
                <a:gd name="connsiteY104" fmla="*/ 8949 h 10000"/>
                <a:gd name="connsiteX105" fmla="*/ 4862 w 10000"/>
                <a:gd name="connsiteY105" fmla="*/ 8930 h 10000"/>
                <a:gd name="connsiteX106" fmla="*/ 4946 w 10000"/>
                <a:gd name="connsiteY106" fmla="*/ 8930 h 10000"/>
                <a:gd name="connsiteX107" fmla="*/ 5030 w 10000"/>
                <a:gd name="connsiteY107" fmla="*/ 8949 h 10000"/>
                <a:gd name="connsiteX108" fmla="*/ 5103 w 10000"/>
                <a:gd name="connsiteY108" fmla="*/ 8969 h 10000"/>
                <a:gd name="connsiteX109" fmla="*/ 5211 w 10000"/>
                <a:gd name="connsiteY109" fmla="*/ 9008 h 10000"/>
                <a:gd name="connsiteX110" fmla="*/ 5367 w 10000"/>
                <a:gd name="connsiteY110" fmla="*/ 9008 h 10000"/>
                <a:gd name="connsiteX111" fmla="*/ 5512 w 10000"/>
                <a:gd name="connsiteY111" fmla="*/ 9027 h 10000"/>
                <a:gd name="connsiteX112" fmla="*/ 5608 w 10000"/>
                <a:gd name="connsiteY112" fmla="*/ 9125 h 10000"/>
                <a:gd name="connsiteX113" fmla="*/ 5764 w 10000"/>
                <a:gd name="connsiteY113" fmla="*/ 9125 h 10000"/>
                <a:gd name="connsiteX114" fmla="*/ 5885 w 10000"/>
                <a:gd name="connsiteY114" fmla="*/ 9125 h 10000"/>
                <a:gd name="connsiteX115" fmla="*/ 6041 w 10000"/>
                <a:gd name="connsiteY115" fmla="*/ 9144 h 10000"/>
                <a:gd name="connsiteX116" fmla="*/ 6149 w 10000"/>
                <a:gd name="connsiteY116" fmla="*/ 9184 h 10000"/>
                <a:gd name="connsiteX117" fmla="*/ 6221 w 10000"/>
                <a:gd name="connsiteY117" fmla="*/ 9241 h 10000"/>
                <a:gd name="connsiteX118" fmla="*/ 6282 w 10000"/>
                <a:gd name="connsiteY118" fmla="*/ 9339 h 10000"/>
                <a:gd name="connsiteX119" fmla="*/ 6390 w 10000"/>
                <a:gd name="connsiteY119" fmla="*/ 9475 h 10000"/>
                <a:gd name="connsiteX120" fmla="*/ 6498 w 10000"/>
                <a:gd name="connsiteY120" fmla="*/ 9630 h 10000"/>
                <a:gd name="connsiteX121" fmla="*/ 6594 w 10000"/>
                <a:gd name="connsiteY121" fmla="*/ 9708 h 10000"/>
                <a:gd name="connsiteX122" fmla="*/ 6715 w 10000"/>
                <a:gd name="connsiteY122" fmla="*/ 9806 h 10000"/>
                <a:gd name="connsiteX123" fmla="*/ 6811 w 10000"/>
                <a:gd name="connsiteY123" fmla="*/ 9864 h 10000"/>
                <a:gd name="connsiteX124" fmla="*/ 6907 w 10000"/>
                <a:gd name="connsiteY124" fmla="*/ 9922 h 10000"/>
                <a:gd name="connsiteX125" fmla="*/ 7040 w 10000"/>
                <a:gd name="connsiteY125" fmla="*/ 9961 h 10000"/>
                <a:gd name="connsiteX126" fmla="*/ 7172 w 10000"/>
                <a:gd name="connsiteY126" fmla="*/ 9980 h 10000"/>
                <a:gd name="connsiteX127" fmla="*/ 7317 w 10000"/>
                <a:gd name="connsiteY127" fmla="*/ 9980 h 10000"/>
                <a:gd name="connsiteX128" fmla="*/ 7437 w 10000"/>
                <a:gd name="connsiteY128" fmla="*/ 10000 h 10000"/>
                <a:gd name="connsiteX129" fmla="*/ 7569 w 10000"/>
                <a:gd name="connsiteY129" fmla="*/ 9941 h 10000"/>
                <a:gd name="connsiteX130" fmla="*/ 7726 w 10000"/>
                <a:gd name="connsiteY130" fmla="*/ 9902 h 10000"/>
                <a:gd name="connsiteX131" fmla="*/ 7858 w 10000"/>
                <a:gd name="connsiteY131" fmla="*/ 9884 h 10000"/>
                <a:gd name="connsiteX132" fmla="*/ 7966 w 10000"/>
                <a:gd name="connsiteY132" fmla="*/ 9845 h 10000"/>
                <a:gd name="connsiteX133" fmla="*/ 8074 w 10000"/>
                <a:gd name="connsiteY133" fmla="*/ 9786 h 10000"/>
                <a:gd name="connsiteX134" fmla="*/ 8207 w 10000"/>
                <a:gd name="connsiteY134" fmla="*/ 9728 h 10000"/>
                <a:gd name="connsiteX135" fmla="*/ 8327 w 10000"/>
                <a:gd name="connsiteY135" fmla="*/ 9708 h 10000"/>
                <a:gd name="connsiteX136" fmla="*/ 8484 w 10000"/>
                <a:gd name="connsiteY136" fmla="*/ 9611 h 10000"/>
                <a:gd name="connsiteX137" fmla="*/ 8580 w 10000"/>
                <a:gd name="connsiteY137" fmla="*/ 9514 h 10000"/>
                <a:gd name="connsiteX138" fmla="*/ 8712 w 10000"/>
                <a:gd name="connsiteY138" fmla="*/ 9436 h 10000"/>
                <a:gd name="connsiteX139" fmla="*/ 8856 w 10000"/>
                <a:gd name="connsiteY139" fmla="*/ 9319 h 10000"/>
                <a:gd name="connsiteX140" fmla="*/ 9025 w 10000"/>
                <a:gd name="connsiteY140" fmla="*/ 9241 h 10000"/>
                <a:gd name="connsiteX141" fmla="*/ 9133 w 10000"/>
                <a:gd name="connsiteY141" fmla="*/ 9184 h 10000"/>
                <a:gd name="connsiteX142" fmla="*/ 9253 w 10000"/>
                <a:gd name="connsiteY142" fmla="*/ 9086 h 10000"/>
                <a:gd name="connsiteX143" fmla="*/ 9410 w 10000"/>
                <a:gd name="connsiteY143" fmla="*/ 8969 h 10000"/>
                <a:gd name="connsiteX144" fmla="*/ 9494 w 10000"/>
                <a:gd name="connsiteY144" fmla="*/ 8872 h 10000"/>
                <a:gd name="connsiteX145" fmla="*/ 9614 w 10000"/>
                <a:gd name="connsiteY145" fmla="*/ 8794 h 10000"/>
                <a:gd name="connsiteX146" fmla="*/ 9675 w 10000"/>
                <a:gd name="connsiteY146" fmla="*/ 8677 h 10000"/>
                <a:gd name="connsiteX147" fmla="*/ 9747 w 10000"/>
                <a:gd name="connsiteY147" fmla="*/ 8599 h 10000"/>
                <a:gd name="connsiteX148" fmla="*/ 9808 w 10000"/>
                <a:gd name="connsiteY148" fmla="*/ 8463 h 10000"/>
                <a:gd name="connsiteX149" fmla="*/ 9843 w 10000"/>
                <a:gd name="connsiteY149" fmla="*/ 8346 h 10000"/>
                <a:gd name="connsiteX150" fmla="*/ 9867 w 10000"/>
                <a:gd name="connsiteY150" fmla="*/ 8035 h 10000"/>
                <a:gd name="connsiteX151" fmla="*/ 9867 w 10000"/>
                <a:gd name="connsiteY151" fmla="*/ 7880 h 10000"/>
                <a:gd name="connsiteX152" fmla="*/ 9831 w 10000"/>
                <a:gd name="connsiteY152" fmla="*/ 7763 h 10000"/>
                <a:gd name="connsiteX153" fmla="*/ 9819 w 10000"/>
                <a:gd name="connsiteY153" fmla="*/ 7549 h 10000"/>
                <a:gd name="connsiteX154" fmla="*/ 9819 w 10000"/>
                <a:gd name="connsiteY154" fmla="*/ 7432 h 10000"/>
                <a:gd name="connsiteX155" fmla="*/ 9819 w 10000"/>
                <a:gd name="connsiteY155" fmla="*/ 7296 h 10000"/>
                <a:gd name="connsiteX156" fmla="*/ 9843 w 10000"/>
                <a:gd name="connsiteY156" fmla="*/ 7102 h 10000"/>
                <a:gd name="connsiteX157" fmla="*/ 9903 w 10000"/>
                <a:gd name="connsiteY157" fmla="*/ 6907 h 10000"/>
                <a:gd name="connsiteX158" fmla="*/ 9928 w 10000"/>
                <a:gd name="connsiteY158" fmla="*/ 6693 h 10000"/>
                <a:gd name="connsiteX159" fmla="*/ 9940 w 10000"/>
                <a:gd name="connsiteY159" fmla="*/ 6577 h 10000"/>
                <a:gd name="connsiteX160" fmla="*/ 9952 w 10000"/>
                <a:gd name="connsiteY160" fmla="*/ 6401 h 10000"/>
                <a:gd name="connsiteX161" fmla="*/ 9988 w 10000"/>
                <a:gd name="connsiteY161" fmla="*/ 6284 h 10000"/>
                <a:gd name="connsiteX162" fmla="*/ 10000 w 10000"/>
                <a:gd name="connsiteY162" fmla="*/ 6129 h 10000"/>
                <a:gd name="connsiteX163" fmla="*/ 9988 w 10000"/>
                <a:gd name="connsiteY163" fmla="*/ 5953 h 10000"/>
                <a:gd name="connsiteX164" fmla="*/ 9964 w 10000"/>
                <a:gd name="connsiteY164" fmla="*/ 5818 h 10000"/>
                <a:gd name="connsiteX165" fmla="*/ 9928 w 10000"/>
                <a:gd name="connsiteY165" fmla="*/ 5661 h 10000"/>
                <a:gd name="connsiteX166" fmla="*/ 9928 w 10000"/>
                <a:gd name="connsiteY166" fmla="*/ 5526 h 10000"/>
                <a:gd name="connsiteX167" fmla="*/ 9952 w 10000"/>
                <a:gd name="connsiteY167" fmla="*/ 5350 h 10000"/>
                <a:gd name="connsiteX168" fmla="*/ 9964 w 10000"/>
                <a:gd name="connsiteY168" fmla="*/ 5215 h 10000"/>
                <a:gd name="connsiteX169" fmla="*/ 9964 w 10000"/>
                <a:gd name="connsiteY169" fmla="*/ 5059 h 10000"/>
                <a:gd name="connsiteX170" fmla="*/ 9928 w 10000"/>
                <a:gd name="connsiteY170" fmla="*/ 4845 h 10000"/>
                <a:gd name="connsiteX171" fmla="*/ 9903 w 10000"/>
                <a:gd name="connsiteY171" fmla="*/ 4669 h 10000"/>
                <a:gd name="connsiteX172" fmla="*/ 9783 w 10000"/>
                <a:gd name="connsiteY172" fmla="*/ 4456 h 10000"/>
                <a:gd name="connsiteX173" fmla="*/ 9735 w 10000"/>
                <a:gd name="connsiteY173" fmla="*/ 4339 h 10000"/>
                <a:gd name="connsiteX174" fmla="*/ 9651 w 10000"/>
                <a:gd name="connsiteY174" fmla="*/ 4223 h 10000"/>
                <a:gd name="connsiteX175" fmla="*/ 9626 w 10000"/>
                <a:gd name="connsiteY175" fmla="*/ 4066 h 10000"/>
                <a:gd name="connsiteX176" fmla="*/ 9614 w 10000"/>
                <a:gd name="connsiteY176" fmla="*/ 3775 h 10000"/>
                <a:gd name="connsiteX177" fmla="*/ 9591 w 10000"/>
                <a:gd name="connsiteY177" fmla="*/ 3581 h 10000"/>
                <a:gd name="connsiteX178" fmla="*/ 9555 w 10000"/>
                <a:gd name="connsiteY178" fmla="*/ 3307 h 10000"/>
                <a:gd name="connsiteX179" fmla="*/ 9494 w 10000"/>
                <a:gd name="connsiteY179" fmla="*/ 3035 h 10000"/>
                <a:gd name="connsiteX180" fmla="*/ 9446 w 10000"/>
                <a:gd name="connsiteY180" fmla="*/ 2802 h 10000"/>
                <a:gd name="connsiteX181" fmla="*/ 9374 w 10000"/>
                <a:gd name="connsiteY181" fmla="*/ 2530 h 10000"/>
                <a:gd name="connsiteX182" fmla="*/ 9350 w 10000"/>
                <a:gd name="connsiteY182" fmla="*/ 2315 h 10000"/>
                <a:gd name="connsiteX183" fmla="*/ 9302 w 10000"/>
                <a:gd name="connsiteY183" fmla="*/ 2160 h 10000"/>
                <a:gd name="connsiteX184" fmla="*/ 9253 w 10000"/>
                <a:gd name="connsiteY184" fmla="*/ 2023 h 10000"/>
                <a:gd name="connsiteX185" fmla="*/ 9217 w 10000"/>
                <a:gd name="connsiteY185" fmla="*/ 1849 h 10000"/>
                <a:gd name="connsiteX186" fmla="*/ 9182 w 10000"/>
                <a:gd name="connsiteY186" fmla="*/ 1634 h 10000"/>
                <a:gd name="connsiteX187" fmla="*/ 9133 w 10000"/>
                <a:gd name="connsiteY187" fmla="*/ 1440 h 10000"/>
                <a:gd name="connsiteX188" fmla="*/ 9109 w 10000"/>
                <a:gd name="connsiteY188" fmla="*/ 1303 h 10000"/>
                <a:gd name="connsiteX189" fmla="*/ 9085 w 10000"/>
                <a:gd name="connsiteY189" fmla="*/ 1129 h 10000"/>
                <a:gd name="connsiteX190" fmla="*/ 8977 w 10000"/>
                <a:gd name="connsiteY190" fmla="*/ 935 h 10000"/>
                <a:gd name="connsiteX191" fmla="*/ 8905 w 10000"/>
                <a:gd name="connsiteY191" fmla="*/ 915 h 10000"/>
                <a:gd name="connsiteX192" fmla="*/ 8796 w 10000"/>
                <a:gd name="connsiteY192" fmla="*/ 779 h 10000"/>
                <a:gd name="connsiteX193" fmla="*/ 8604 w 10000"/>
                <a:gd name="connsiteY193" fmla="*/ 701 h 10000"/>
                <a:gd name="connsiteX194" fmla="*/ 8532 w 10000"/>
                <a:gd name="connsiteY194" fmla="*/ 604 h 10000"/>
                <a:gd name="connsiteX195" fmla="*/ 8411 w 10000"/>
                <a:gd name="connsiteY195" fmla="*/ 487 h 10000"/>
                <a:gd name="connsiteX196" fmla="*/ 8315 w 10000"/>
                <a:gd name="connsiteY196" fmla="*/ 350 h 10000"/>
                <a:gd name="connsiteX197" fmla="*/ 8171 w 10000"/>
                <a:gd name="connsiteY197" fmla="*/ 254 h 10000"/>
                <a:gd name="connsiteX198" fmla="*/ 8062 w 10000"/>
                <a:gd name="connsiteY198" fmla="*/ 137 h 10000"/>
                <a:gd name="connsiteX199" fmla="*/ 7954 w 10000"/>
                <a:gd name="connsiteY199" fmla="*/ 59 h 10000"/>
                <a:gd name="connsiteX200" fmla="*/ 7858 w 10000"/>
                <a:gd name="connsiteY200" fmla="*/ 20 h 10000"/>
                <a:gd name="connsiteX201" fmla="*/ 7726 w 10000"/>
                <a:gd name="connsiteY201" fmla="*/ 0 h 10000"/>
                <a:gd name="connsiteX202" fmla="*/ 7581 w 10000"/>
                <a:gd name="connsiteY202" fmla="*/ 0 h 10000"/>
                <a:gd name="connsiteX203" fmla="*/ 7473 w 10000"/>
                <a:gd name="connsiteY203" fmla="*/ 0 h 10000"/>
                <a:gd name="connsiteX204" fmla="*/ 7364 w 10000"/>
                <a:gd name="connsiteY204" fmla="*/ 0 h 10000"/>
                <a:gd name="connsiteX205" fmla="*/ 7304 w 10000"/>
                <a:gd name="connsiteY205" fmla="*/ 59 h 10000"/>
                <a:gd name="connsiteX206" fmla="*/ 7124 w 10000"/>
                <a:gd name="connsiteY206" fmla="*/ 98 h 10000"/>
                <a:gd name="connsiteX207" fmla="*/ 7027 w 10000"/>
                <a:gd name="connsiteY207" fmla="*/ 78 h 10000"/>
                <a:gd name="connsiteX208" fmla="*/ 6883 w 10000"/>
                <a:gd name="connsiteY208" fmla="*/ 78 h 10000"/>
                <a:gd name="connsiteX209" fmla="*/ 6799 w 10000"/>
                <a:gd name="connsiteY209" fmla="*/ 137 h 10000"/>
                <a:gd name="connsiteX210" fmla="*/ 6715 w 10000"/>
                <a:gd name="connsiteY210" fmla="*/ 215 h 10000"/>
                <a:gd name="connsiteX211" fmla="*/ 6643 w 10000"/>
                <a:gd name="connsiteY211" fmla="*/ 254 h 10000"/>
                <a:gd name="connsiteX212" fmla="*/ 6570 w 10000"/>
                <a:gd name="connsiteY212" fmla="*/ 350 h 10000"/>
                <a:gd name="connsiteX213" fmla="*/ 6462 w 10000"/>
                <a:gd name="connsiteY213" fmla="*/ 467 h 10000"/>
                <a:gd name="connsiteX214" fmla="*/ 6390 w 10000"/>
                <a:gd name="connsiteY214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1237 w 10000"/>
                <a:gd name="connsiteY78" fmla="*/ 9184 h 10000"/>
                <a:gd name="connsiteX79" fmla="*/ 1611 w 10000"/>
                <a:gd name="connsiteY79" fmla="*/ 9231 h 10000"/>
                <a:gd name="connsiteX80" fmla="*/ 1897 w 10000"/>
                <a:gd name="connsiteY80" fmla="*/ 9301 h 10000"/>
                <a:gd name="connsiteX81" fmla="*/ 2140 w 10000"/>
                <a:gd name="connsiteY81" fmla="*/ 9381 h 10000"/>
                <a:gd name="connsiteX82" fmla="*/ 2154 w 10000"/>
                <a:gd name="connsiteY82" fmla="*/ 9611 h 10000"/>
                <a:gd name="connsiteX83" fmla="*/ 2274 w 10000"/>
                <a:gd name="connsiteY83" fmla="*/ 9611 h 10000"/>
                <a:gd name="connsiteX84" fmla="*/ 2359 w 10000"/>
                <a:gd name="connsiteY84" fmla="*/ 9553 h 10000"/>
                <a:gd name="connsiteX85" fmla="*/ 2479 w 10000"/>
                <a:gd name="connsiteY85" fmla="*/ 9534 h 10000"/>
                <a:gd name="connsiteX86" fmla="*/ 2624 w 10000"/>
                <a:gd name="connsiteY86" fmla="*/ 9456 h 10000"/>
                <a:gd name="connsiteX87" fmla="*/ 2720 w 10000"/>
                <a:gd name="connsiteY87" fmla="*/ 9456 h 10000"/>
                <a:gd name="connsiteX88" fmla="*/ 2876 w 10000"/>
                <a:gd name="connsiteY88" fmla="*/ 9456 h 10000"/>
                <a:gd name="connsiteX89" fmla="*/ 2997 w 10000"/>
                <a:gd name="connsiteY89" fmla="*/ 9514 h 10000"/>
                <a:gd name="connsiteX90" fmla="*/ 3117 w 10000"/>
                <a:gd name="connsiteY90" fmla="*/ 9534 h 10000"/>
                <a:gd name="connsiteX91" fmla="*/ 3273 w 10000"/>
                <a:gd name="connsiteY91" fmla="*/ 9534 h 10000"/>
                <a:gd name="connsiteX92" fmla="*/ 3394 w 10000"/>
                <a:gd name="connsiteY92" fmla="*/ 9475 h 10000"/>
                <a:gd name="connsiteX93" fmla="*/ 3562 w 10000"/>
                <a:gd name="connsiteY93" fmla="*/ 9358 h 10000"/>
                <a:gd name="connsiteX94" fmla="*/ 3694 w 10000"/>
                <a:gd name="connsiteY94" fmla="*/ 9241 h 10000"/>
                <a:gd name="connsiteX95" fmla="*/ 3827 w 10000"/>
                <a:gd name="connsiteY95" fmla="*/ 9086 h 10000"/>
                <a:gd name="connsiteX96" fmla="*/ 3911 w 10000"/>
                <a:gd name="connsiteY96" fmla="*/ 9008 h 10000"/>
                <a:gd name="connsiteX97" fmla="*/ 4068 w 10000"/>
                <a:gd name="connsiteY97" fmla="*/ 8833 h 10000"/>
                <a:gd name="connsiteX98" fmla="*/ 4164 w 10000"/>
                <a:gd name="connsiteY98" fmla="*/ 8775 h 10000"/>
                <a:gd name="connsiteX99" fmla="*/ 4272 w 10000"/>
                <a:gd name="connsiteY99" fmla="*/ 8814 h 10000"/>
                <a:gd name="connsiteX100" fmla="*/ 4380 w 10000"/>
                <a:gd name="connsiteY100" fmla="*/ 8853 h 10000"/>
                <a:gd name="connsiteX101" fmla="*/ 4537 w 10000"/>
                <a:gd name="connsiteY101" fmla="*/ 8910 h 10000"/>
                <a:gd name="connsiteX102" fmla="*/ 4657 w 10000"/>
                <a:gd name="connsiteY102" fmla="*/ 8949 h 10000"/>
                <a:gd name="connsiteX103" fmla="*/ 4753 w 10000"/>
                <a:gd name="connsiteY103" fmla="*/ 8949 h 10000"/>
                <a:gd name="connsiteX104" fmla="*/ 4862 w 10000"/>
                <a:gd name="connsiteY104" fmla="*/ 8930 h 10000"/>
                <a:gd name="connsiteX105" fmla="*/ 4946 w 10000"/>
                <a:gd name="connsiteY105" fmla="*/ 8930 h 10000"/>
                <a:gd name="connsiteX106" fmla="*/ 5030 w 10000"/>
                <a:gd name="connsiteY106" fmla="*/ 8949 h 10000"/>
                <a:gd name="connsiteX107" fmla="*/ 5103 w 10000"/>
                <a:gd name="connsiteY107" fmla="*/ 8969 h 10000"/>
                <a:gd name="connsiteX108" fmla="*/ 5211 w 10000"/>
                <a:gd name="connsiteY108" fmla="*/ 9008 h 10000"/>
                <a:gd name="connsiteX109" fmla="*/ 5367 w 10000"/>
                <a:gd name="connsiteY109" fmla="*/ 9008 h 10000"/>
                <a:gd name="connsiteX110" fmla="*/ 5512 w 10000"/>
                <a:gd name="connsiteY110" fmla="*/ 9027 h 10000"/>
                <a:gd name="connsiteX111" fmla="*/ 5608 w 10000"/>
                <a:gd name="connsiteY111" fmla="*/ 9125 h 10000"/>
                <a:gd name="connsiteX112" fmla="*/ 5764 w 10000"/>
                <a:gd name="connsiteY112" fmla="*/ 9125 h 10000"/>
                <a:gd name="connsiteX113" fmla="*/ 5885 w 10000"/>
                <a:gd name="connsiteY113" fmla="*/ 9125 h 10000"/>
                <a:gd name="connsiteX114" fmla="*/ 6041 w 10000"/>
                <a:gd name="connsiteY114" fmla="*/ 9144 h 10000"/>
                <a:gd name="connsiteX115" fmla="*/ 6149 w 10000"/>
                <a:gd name="connsiteY115" fmla="*/ 9184 h 10000"/>
                <a:gd name="connsiteX116" fmla="*/ 6221 w 10000"/>
                <a:gd name="connsiteY116" fmla="*/ 9241 h 10000"/>
                <a:gd name="connsiteX117" fmla="*/ 6282 w 10000"/>
                <a:gd name="connsiteY117" fmla="*/ 9339 h 10000"/>
                <a:gd name="connsiteX118" fmla="*/ 6390 w 10000"/>
                <a:gd name="connsiteY118" fmla="*/ 9475 h 10000"/>
                <a:gd name="connsiteX119" fmla="*/ 6498 w 10000"/>
                <a:gd name="connsiteY119" fmla="*/ 9630 h 10000"/>
                <a:gd name="connsiteX120" fmla="*/ 6594 w 10000"/>
                <a:gd name="connsiteY120" fmla="*/ 9708 h 10000"/>
                <a:gd name="connsiteX121" fmla="*/ 6715 w 10000"/>
                <a:gd name="connsiteY121" fmla="*/ 9806 h 10000"/>
                <a:gd name="connsiteX122" fmla="*/ 6811 w 10000"/>
                <a:gd name="connsiteY122" fmla="*/ 9864 h 10000"/>
                <a:gd name="connsiteX123" fmla="*/ 6907 w 10000"/>
                <a:gd name="connsiteY123" fmla="*/ 9922 h 10000"/>
                <a:gd name="connsiteX124" fmla="*/ 7040 w 10000"/>
                <a:gd name="connsiteY124" fmla="*/ 9961 h 10000"/>
                <a:gd name="connsiteX125" fmla="*/ 7172 w 10000"/>
                <a:gd name="connsiteY125" fmla="*/ 9980 h 10000"/>
                <a:gd name="connsiteX126" fmla="*/ 7317 w 10000"/>
                <a:gd name="connsiteY126" fmla="*/ 9980 h 10000"/>
                <a:gd name="connsiteX127" fmla="*/ 7437 w 10000"/>
                <a:gd name="connsiteY127" fmla="*/ 10000 h 10000"/>
                <a:gd name="connsiteX128" fmla="*/ 7569 w 10000"/>
                <a:gd name="connsiteY128" fmla="*/ 9941 h 10000"/>
                <a:gd name="connsiteX129" fmla="*/ 7726 w 10000"/>
                <a:gd name="connsiteY129" fmla="*/ 9902 h 10000"/>
                <a:gd name="connsiteX130" fmla="*/ 7858 w 10000"/>
                <a:gd name="connsiteY130" fmla="*/ 9884 h 10000"/>
                <a:gd name="connsiteX131" fmla="*/ 7966 w 10000"/>
                <a:gd name="connsiteY131" fmla="*/ 9845 h 10000"/>
                <a:gd name="connsiteX132" fmla="*/ 8074 w 10000"/>
                <a:gd name="connsiteY132" fmla="*/ 9786 h 10000"/>
                <a:gd name="connsiteX133" fmla="*/ 8207 w 10000"/>
                <a:gd name="connsiteY133" fmla="*/ 9728 h 10000"/>
                <a:gd name="connsiteX134" fmla="*/ 8327 w 10000"/>
                <a:gd name="connsiteY134" fmla="*/ 9708 h 10000"/>
                <a:gd name="connsiteX135" fmla="*/ 8484 w 10000"/>
                <a:gd name="connsiteY135" fmla="*/ 9611 h 10000"/>
                <a:gd name="connsiteX136" fmla="*/ 8580 w 10000"/>
                <a:gd name="connsiteY136" fmla="*/ 9514 h 10000"/>
                <a:gd name="connsiteX137" fmla="*/ 8712 w 10000"/>
                <a:gd name="connsiteY137" fmla="*/ 9436 h 10000"/>
                <a:gd name="connsiteX138" fmla="*/ 8856 w 10000"/>
                <a:gd name="connsiteY138" fmla="*/ 9319 h 10000"/>
                <a:gd name="connsiteX139" fmla="*/ 9025 w 10000"/>
                <a:gd name="connsiteY139" fmla="*/ 9241 h 10000"/>
                <a:gd name="connsiteX140" fmla="*/ 9133 w 10000"/>
                <a:gd name="connsiteY140" fmla="*/ 9184 h 10000"/>
                <a:gd name="connsiteX141" fmla="*/ 9253 w 10000"/>
                <a:gd name="connsiteY141" fmla="*/ 9086 h 10000"/>
                <a:gd name="connsiteX142" fmla="*/ 9410 w 10000"/>
                <a:gd name="connsiteY142" fmla="*/ 8969 h 10000"/>
                <a:gd name="connsiteX143" fmla="*/ 9494 w 10000"/>
                <a:gd name="connsiteY143" fmla="*/ 8872 h 10000"/>
                <a:gd name="connsiteX144" fmla="*/ 9614 w 10000"/>
                <a:gd name="connsiteY144" fmla="*/ 8794 h 10000"/>
                <a:gd name="connsiteX145" fmla="*/ 9675 w 10000"/>
                <a:gd name="connsiteY145" fmla="*/ 8677 h 10000"/>
                <a:gd name="connsiteX146" fmla="*/ 9747 w 10000"/>
                <a:gd name="connsiteY146" fmla="*/ 8599 h 10000"/>
                <a:gd name="connsiteX147" fmla="*/ 9808 w 10000"/>
                <a:gd name="connsiteY147" fmla="*/ 8463 h 10000"/>
                <a:gd name="connsiteX148" fmla="*/ 9843 w 10000"/>
                <a:gd name="connsiteY148" fmla="*/ 8346 h 10000"/>
                <a:gd name="connsiteX149" fmla="*/ 9867 w 10000"/>
                <a:gd name="connsiteY149" fmla="*/ 8035 h 10000"/>
                <a:gd name="connsiteX150" fmla="*/ 9867 w 10000"/>
                <a:gd name="connsiteY150" fmla="*/ 7880 h 10000"/>
                <a:gd name="connsiteX151" fmla="*/ 9831 w 10000"/>
                <a:gd name="connsiteY151" fmla="*/ 7763 h 10000"/>
                <a:gd name="connsiteX152" fmla="*/ 9819 w 10000"/>
                <a:gd name="connsiteY152" fmla="*/ 7549 h 10000"/>
                <a:gd name="connsiteX153" fmla="*/ 9819 w 10000"/>
                <a:gd name="connsiteY153" fmla="*/ 7432 h 10000"/>
                <a:gd name="connsiteX154" fmla="*/ 9819 w 10000"/>
                <a:gd name="connsiteY154" fmla="*/ 7296 h 10000"/>
                <a:gd name="connsiteX155" fmla="*/ 9843 w 10000"/>
                <a:gd name="connsiteY155" fmla="*/ 7102 h 10000"/>
                <a:gd name="connsiteX156" fmla="*/ 9903 w 10000"/>
                <a:gd name="connsiteY156" fmla="*/ 6907 h 10000"/>
                <a:gd name="connsiteX157" fmla="*/ 9928 w 10000"/>
                <a:gd name="connsiteY157" fmla="*/ 6693 h 10000"/>
                <a:gd name="connsiteX158" fmla="*/ 9940 w 10000"/>
                <a:gd name="connsiteY158" fmla="*/ 6577 h 10000"/>
                <a:gd name="connsiteX159" fmla="*/ 9952 w 10000"/>
                <a:gd name="connsiteY159" fmla="*/ 6401 h 10000"/>
                <a:gd name="connsiteX160" fmla="*/ 9988 w 10000"/>
                <a:gd name="connsiteY160" fmla="*/ 6284 h 10000"/>
                <a:gd name="connsiteX161" fmla="*/ 10000 w 10000"/>
                <a:gd name="connsiteY161" fmla="*/ 6129 h 10000"/>
                <a:gd name="connsiteX162" fmla="*/ 9988 w 10000"/>
                <a:gd name="connsiteY162" fmla="*/ 5953 h 10000"/>
                <a:gd name="connsiteX163" fmla="*/ 9964 w 10000"/>
                <a:gd name="connsiteY163" fmla="*/ 5818 h 10000"/>
                <a:gd name="connsiteX164" fmla="*/ 9928 w 10000"/>
                <a:gd name="connsiteY164" fmla="*/ 5661 h 10000"/>
                <a:gd name="connsiteX165" fmla="*/ 9928 w 10000"/>
                <a:gd name="connsiteY165" fmla="*/ 5526 h 10000"/>
                <a:gd name="connsiteX166" fmla="*/ 9952 w 10000"/>
                <a:gd name="connsiteY166" fmla="*/ 5350 h 10000"/>
                <a:gd name="connsiteX167" fmla="*/ 9964 w 10000"/>
                <a:gd name="connsiteY167" fmla="*/ 5215 h 10000"/>
                <a:gd name="connsiteX168" fmla="*/ 9964 w 10000"/>
                <a:gd name="connsiteY168" fmla="*/ 5059 h 10000"/>
                <a:gd name="connsiteX169" fmla="*/ 9928 w 10000"/>
                <a:gd name="connsiteY169" fmla="*/ 4845 h 10000"/>
                <a:gd name="connsiteX170" fmla="*/ 9903 w 10000"/>
                <a:gd name="connsiteY170" fmla="*/ 4669 h 10000"/>
                <a:gd name="connsiteX171" fmla="*/ 9783 w 10000"/>
                <a:gd name="connsiteY171" fmla="*/ 4456 h 10000"/>
                <a:gd name="connsiteX172" fmla="*/ 9735 w 10000"/>
                <a:gd name="connsiteY172" fmla="*/ 4339 h 10000"/>
                <a:gd name="connsiteX173" fmla="*/ 9651 w 10000"/>
                <a:gd name="connsiteY173" fmla="*/ 4223 h 10000"/>
                <a:gd name="connsiteX174" fmla="*/ 9626 w 10000"/>
                <a:gd name="connsiteY174" fmla="*/ 4066 h 10000"/>
                <a:gd name="connsiteX175" fmla="*/ 9614 w 10000"/>
                <a:gd name="connsiteY175" fmla="*/ 3775 h 10000"/>
                <a:gd name="connsiteX176" fmla="*/ 9591 w 10000"/>
                <a:gd name="connsiteY176" fmla="*/ 3581 h 10000"/>
                <a:gd name="connsiteX177" fmla="*/ 9555 w 10000"/>
                <a:gd name="connsiteY177" fmla="*/ 3307 h 10000"/>
                <a:gd name="connsiteX178" fmla="*/ 9494 w 10000"/>
                <a:gd name="connsiteY178" fmla="*/ 3035 h 10000"/>
                <a:gd name="connsiteX179" fmla="*/ 9446 w 10000"/>
                <a:gd name="connsiteY179" fmla="*/ 2802 h 10000"/>
                <a:gd name="connsiteX180" fmla="*/ 9374 w 10000"/>
                <a:gd name="connsiteY180" fmla="*/ 2530 h 10000"/>
                <a:gd name="connsiteX181" fmla="*/ 9350 w 10000"/>
                <a:gd name="connsiteY181" fmla="*/ 2315 h 10000"/>
                <a:gd name="connsiteX182" fmla="*/ 9302 w 10000"/>
                <a:gd name="connsiteY182" fmla="*/ 2160 h 10000"/>
                <a:gd name="connsiteX183" fmla="*/ 9253 w 10000"/>
                <a:gd name="connsiteY183" fmla="*/ 2023 h 10000"/>
                <a:gd name="connsiteX184" fmla="*/ 9217 w 10000"/>
                <a:gd name="connsiteY184" fmla="*/ 1849 h 10000"/>
                <a:gd name="connsiteX185" fmla="*/ 9182 w 10000"/>
                <a:gd name="connsiteY185" fmla="*/ 1634 h 10000"/>
                <a:gd name="connsiteX186" fmla="*/ 9133 w 10000"/>
                <a:gd name="connsiteY186" fmla="*/ 1440 h 10000"/>
                <a:gd name="connsiteX187" fmla="*/ 9109 w 10000"/>
                <a:gd name="connsiteY187" fmla="*/ 1303 h 10000"/>
                <a:gd name="connsiteX188" fmla="*/ 9085 w 10000"/>
                <a:gd name="connsiteY188" fmla="*/ 1129 h 10000"/>
                <a:gd name="connsiteX189" fmla="*/ 8977 w 10000"/>
                <a:gd name="connsiteY189" fmla="*/ 935 h 10000"/>
                <a:gd name="connsiteX190" fmla="*/ 8905 w 10000"/>
                <a:gd name="connsiteY190" fmla="*/ 915 h 10000"/>
                <a:gd name="connsiteX191" fmla="*/ 8796 w 10000"/>
                <a:gd name="connsiteY191" fmla="*/ 779 h 10000"/>
                <a:gd name="connsiteX192" fmla="*/ 8604 w 10000"/>
                <a:gd name="connsiteY192" fmla="*/ 701 h 10000"/>
                <a:gd name="connsiteX193" fmla="*/ 8532 w 10000"/>
                <a:gd name="connsiteY193" fmla="*/ 604 h 10000"/>
                <a:gd name="connsiteX194" fmla="*/ 8411 w 10000"/>
                <a:gd name="connsiteY194" fmla="*/ 487 h 10000"/>
                <a:gd name="connsiteX195" fmla="*/ 8315 w 10000"/>
                <a:gd name="connsiteY195" fmla="*/ 350 h 10000"/>
                <a:gd name="connsiteX196" fmla="*/ 8171 w 10000"/>
                <a:gd name="connsiteY196" fmla="*/ 254 h 10000"/>
                <a:gd name="connsiteX197" fmla="*/ 8062 w 10000"/>
                <a:gd name="connsiteY197" fmla="*/ 137 h 10000"/>
                <a:gd name="connsiteX198" fmla="*/ 7954 w 10000"/>
                <a:gd name="connsiteY198" fmla="*/ 59 h 10000"/>
                <a:gd name="connsiteX199" fmla="*/ 7858 w 10000"/>
                <a:gd name="connsiteY199" fmla="*/ 20 h 10000"/>
                <a:gd name="connsiteX200" fmla="*/ 7726 w 10000"/>
                <a:gd name="connsiteY200" fmla="*/ 0 h 10000"/>
                <a:gd name="connsiteX201" fmla="*/ 7581 w 10000"/>
                <a:gd name="connsiteY201" fmla="*/ 0 h 10000"/>
                <a:gd name="connsiteX202" fmla="*/ 7473 w 10000"/>
                <a:gd name="connsiteY202" fmla="*/ 0 h 10000"/>
                <a:gd name="connsiteX203" fmla="*/ 7364 w 10000"/>
                <a:gd name="connsiteY203" fmla="*/ 0 h 10000"/>
                <a:gd name="connsiteX204" fmla="*/ 7304 w 10000"/>
                <a:gd name="connsiteY204" fmla="*/ 59 h 10000"/>
                <a:gd name="connsiteX205" fmla="*/ 7124 w 10000"/>
                <a:gd name="connsiteY205" fmla="*/ 98 h 10000"/>
                <a:gd name="connsiteX206" fmla="*/ 7027 w 10000"/>
                <a:gd name="connsiteY206" fmla="*/ 78 h 10000"/>
                <a:gd name="connsiteX207" fmla="*/ 6883 w 10000"/>
                <a:gd name="connsiteY207" fmla="*/ 78 h 10000"/>
                <a:gd name="connsiteX208" fmla="*/ 6799 w 10000"/>
                <a:gd name="connsiteY208" fmla="*/ 137 h 10000"/>
                <a:gd name="connsiteX209" fmla="*/ 6715 w 10000"/>
                <a:gd name="connsiteY209" fmla="*/ 215 h 10000"/>
                <a:gd name="connsiteX210" fmla="*/ 6643 w 10000"/>
                <a:gd name="connsiteY210" fmla="*/ 254 h 10000"/>
                <a:gd name="connsiteX211" fmla="*/ 6570 w 10000"/>
                <a:gd name="connsiteY211" fmla="*/ 350 h 10000"/>
                <a:gd name="connsiteX212" fmla="*/ 6462 w 10000"/>
                <a:gd name="connsiteY212" fmla="*/ 467 h 10000"/>
                <a:gd name="connsiteX213" fmla="*/ 6390 w 10000"/>
                <a:gd name="connsiteY213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1237 w 10000"/>
                <a:gd name="connsiteY78" fmla="*/ 9184 h 10000"/>
                <a:gd name="connsiteX79" fmla="*/ 1611 w 10000"/>
                <a:gd name="connsiteY79" fmla="*/ 9231 h 10000"/>
                <a:gd name="connsiteX80" fmla="*/ 1897 w 10000"/>
                <a:gd name="connsiteY80" fmla="*/ 9301 h 10000"/>
                <a:gd name="connsiteX81" fmla="*/ 2140 w 10000"/>
                <a:gd name="connsiteY81" fmla="*/ 9381 h 10000"/>
                <a:gd name="connsiteX82" fmla="*/ 2274 w 10000"/>
                <a:gd name="connsiteY82" fmla="*/ 9611 h 10000"/>
                <a:gd name="connsiteX83" fmla="*/ 2359 w 10000"/>
                <a:gd name="connsiteY83" fmla="*/ 9553 h 10000"/>
                <a:gd name="connsiteX84" fmla="*/ 2479 w 10000"/>
                <a:gd name="connsiteY84" fmla="*/ 9534 h 10000"/>
                <a:gd name="connsiteX85" fmla="*/ 2624 w 10000"/>
                <a:gd name="connsiteY85" fmla="*/ 9456 h 10000"/>
                <a:gd name="connsiteX86" fmla="*/ 2720 w 10000"/>
                <a:gd name="connsiteY86" fmla="*/ 9456 h 10000"/>
                <a:gd name="connsiteX87" fmla="*/ 2876 w 10000"/>
                <a:gd name="connsiteY87" fmla="*/ 9456 h 10000"/>
                <a:gd name="connsiteX88" fmla="*/ 2997 w 10000"/>
                <a:gd name="connsiteY88" fmla="*/ 9514 h 10000"/>
                <a:gd name="connsiteX89" fmla="*/ 3117 w 10000"/>
                <a:gd name="connsiteY89" fmla="*/ 9534 h 10000"/>
                <a:gd name="connsiteX90" fmla="*/ 3273 w 10000"/>
                <a:gd name="connsiteY90" fmla="*/ 9534 h 10000"/>
                <a:gd name="connsiteX91" fmla="*/ 3394 w 10000"/>
                <a:gd name="connsiteY91" fmla="*/ 9475 h 10000"/>
                <a:gd name="connsiteX92" fmla="*/ 3562 w 10000"/>
                <a:gd name="connsiteY92" fmla="*/ 9358 h 10000"/>
                <a:gd name="connsiteX93" fmla="*/ 3694 w 10000"/>
                <a:gd name="connsiteY93" fmla="*/ 9241 h 10000"/>
                <a:gd name="connsiteX94" fmla="*/ 3827 w 10000"/>
                <a:gd name="connsiteY94" fmla="*/ 9086 h 10000"/>
                <a:gd name="connsiteX95" fmla="*/ 3911 w 10000"/>
                <a:gd name="connsiteY95" fmla="*/ 9008 h 10000"/>
                <a:gd name="connsiteX96" fmla="*/ 4068 w 10000"/>
                <a:gd name="connsiteY96" fmla="*/ 8833 h 10000"/>
                <a:gd name="connsiteX97" fmla="*/ 4164 w 10000"/>
                <a:gd name="connsiteY97" fmla="*/ 8775 h 10000"/>
                <a:gd name="connsiteX98" fmla="*/ 4272 w 10000"/>
                <a:gd name="connsiteY98" fmla="*/ 8814 h 10000"/>
                <a:gd name="connsiteX99" fmla="*/ 4380 w 10000"/>
                <a:gd name="connsiteY99" fmla="*/ 8853 h 10000"/>
                <a:gd name="connsiteX100" fmla="*/ 4537 w 10000"/>
                <a:gd name="connsiteY100" fmla="*/ 8910 h 10000"/>
                <a:gd name="connsiteX101" fmla="*/ 4657 w 10000"/>
                <a:gd name="connsiteY101" fmla="*/ 8949 h 10000"/>
                <a:gd name="connsiteX102" fmla="*/ 4753 w 10000"/>
                <a:gd name="connsiteY102" fmla="*/ 8949 h 10000"/>
                <a:gd name="connsiteX103" fmla="*/ 4862 w 10000"/>
                <a:gd name="connsiteY103" fmla="*/ 8930 h 10000"/>
                <a:gd name="connsiteX104" fmla="*/ 4946 w 10000"/>
                <a:gd name="connsiteY104" fmla="*/ 8930 h 10000"/>
                <a:gd name="connsiteX105" fmla="*/ 5030 w 10000"/>
                <a:gd name="connsiteY105" fmla="*/ 8949 h 10000"/>
                <a:gd name="connsiteX106" fmla="*/ 5103 w 10000"/>
                <a:gd name="connsiteY106" fmla="*/ 8969 h 10000"/>
                <a:gd name="connsiteX107" fmla="*/ 5211 w 10000"/>
                <a:gd name="connsiteY107" fmla="*/ 9008 h 10000"/>
                <a:gd name="connsiteX108" fmla="*/ 5367 w 10000"/>
                <a:gd name="connsiteY108" fmla="*/ 9008 h 10000"/>
                <a:gd name="connsiteX109" fmla="*/ 5512 w 10000"/>
                <a:gd name="connsiteY109" fmla="*/ 9027 h 10000"/>
                <a:gd name="connsiteX110" fmla="*/ 5608 w 10000"/>
                <a:gd name="connsiteY110" fmla="*/ 9125 h 10000"/>
                <a:gd name="connsiteX111" fmla="*/ 5764 w 10000"/>
                <a:gd name="connsiteY111" fmla="*/ 9125 h 10000"/>
                <a:gd name="connsiteX112" fmla="*/ 5885 w 10000"/>
                <a:gd name="connsiteY112" fmla="*/ 9125 h 10000"/>
                <a:gd name="connsiteX113" fmla="*/ 6041 w 10000"/>
                <a:gd name="connsiteY113" fmla="*/ 9144 h 10000"/>
                <a:gd name="connsiteX114" fmla="*/ 6149 w 10000"/>
                <a:gd name="connsiteY114" fmla="*/ 9184 h 10000"/>
                <a:gd name="connsiteX115" fmla="*/ 6221 w 10000"/>
                <a:gd name="connsiteY115" fmla="*/ 9241 h 10000"/>
                <a:gd name="connsiteX116" fmla="*/ 6282 w 10000"/>
                <a:gd name="connsiteY116" fmla="*/ 9339 h 10000"/>
                <a:gd name="connsiteX117" fmla="*/ 6390 w 10000"/>
                <a:gd name="connsiteY117" fmla="*/ 9475 h 10000"/>
                <a:gd name="connsiteX118" fmla="*/ 6498 w 10000"/>
                <a:gd name="connsiteY118" fmla="*/ 9630 h 10000"/>
                <a:gd name="connsiteX119" fmla="*/ 6594 w 10000"/>
                <a:gd name="connsiteY119" fmla="*/ 9708 h 10000"/>
                <a:gd name="connsiteX120" fmla="*/ 6715 w 10000"/>
                <a:gd name="connsiteY120" fmla="*/ 9806 h 10000"/>
                <a:gd name="connsiteX121" fmla="*/ 6811 w 10000"/>
                <a:gd name="connsiteY121" fmla="*/ 9864 h 10000"/>
                <a:gd name="connsiteX122" fmla="*/ 6907 w 10000"/>
                <a:gd name="connsiteY122" fmla="*/ 9922 h 10000"/>
                <a:gd name="connsiteX123" fmla="*/ 7040 w 10000"/>
                <a:gd name="connsiteY123" fmla="*/ 9961 h 10000"/>
                <a:gd name="connsiteX124" fmla="*/ 7172 w 10000"/>
                <a:gd name="connsiteY124" fmla="*/ 9980 h 10000"/>
                <a:gd name="connsiteX125" fmla="*/ 7317 w 10000"/>
                <a:gd name="connsiteY125" fmla="*/ 9980 h 10000"/>
                <a:gd name="connsiteX126" fmla="*/ 7437 w 10000"/>
                <a:gd name="connsiteY126" fmla="*/ 10000 h 10000"/>
                <a:gd name="connsiteX127" fmla="*/ 7569 w 10000"/>
                <a:gd name="connsiteY127" fmla="*/ 9941 h 10000"/>
                <a:gd name="connsiteX128" fmla="*/ 7726 w 10000"/>
                <a:gd name="connsiteY128" fmla="*/ 9902 h 10000"/>
                <a:gd name="connsiteX129" fmla="*/ 7858 w 10000"/>
                <a:gd name="connsiteY129" fmla="*/ 9884 h 10000"/>
                <a:gd name="connsiteX130" fmla="*/ 7966 w 10000"/>
                <a:gd name="connsiteY130" fmla="*/ 9845 h 10000"/>
                <a:gd name="connsiteX131" fmla="*/ 8074 w 10000"/>
                <a:gd name="connsiteY131" fmla="*/ 9786 h 10000"/>
                <a:gd name="connsiteX132" fmla="*/ 8207 w 10000"/>
                <a:gd name="connsiteY132" fmla="*/ 9728 h 10000"/>
                <a:gd name="connsiteX133" fmla="*/ 8327 w 10000"/>
                <a:gd name="connsiteY133" fmla="*/ 9708 h 10000"/>
                <a:gd name="connsiteX134" fmla="*/ 8484 w 10000"/>
                <a:gd name="connsiteY134" fmla="*/ 9611 h 10000"/>
                <a:gd name="connsiteX135" fmla="*/ 8580 w 10000"/>
                <a:gd name="connsiteY135" fmla="*/ 9514 h 10000"/>
                <a:gd name="connsiteX136" fmla="*/ 8712 w 10000"/>
                <a:gd name="connsiteY136" fmla="*/ 9436 h 10000"/>
                <a:gd name="connsiteX137" fmla="*/ 8856 w 10000"/>
                <a:gd name="connsiteY137" fmla="*/ 9319 h 10000"/>
                <a:gd name="connsiteX138" fmla="*/ 9025 w 10000"/>
                <a:gd name="connsiteY138" fmla="*/ 9241 h 10000"/>
                <a:gd name="connsiteX139" fmla="*/ 9133 w 10000"/>
                <a:gd name="connsiteY139" fmla="*/ 9184 h 10000"/>
                <a:gd name="connsiteX140" fmla="*/ 9253 w 10000"/>
                <a:gd name="connsiteY140" fmla="*/ 9086 h 10000"/>
                <a:gd name="connsiteX141" fmla="*/ 9410 w 10000"/>
                <a:gd name="connsiteY141" fmla="*/ 8969 h 10000"/>
                <a:gd name="connsiteX142" fmla="*/ 9494 w 10000"/>
                <a:gd name="connsiteY142" fmla="*/ 8872 h 10000"/>
                <a:gd name="connsiteX143" fmla="*/ 9614 w 10000"/>
                <a:gd name="connsiteY143" fmla="*/ 8794 h 10000"/>
                <a:gd name="connsiteX144" fmla="*/ 9675 w 10000"/>
                <a:gd name="connsiteY144" fmla="*/ 8677 h 10000"/>
                <a:gd name="connsiteX145" fmla="*/ 9747 w 10000"/>
                <a:gd name="connsiteY145" fmla="*/ 8599 h 10000"/>
                <a:gd name="connsiteX146" fmla="*/ 9808 w 10000"/>
                <a:gd name="connsiteY146" fmla="*/ 8463 h 10000"/>
                <a:gd name="connsiteX147" fmla="*/ 9843 w 10000"/>
                <a:gd name="connsiteY147" fmla="*/ 8346 h 10000"/>
                <a:gd name="connsiteX148" fmla="*/ 9867 w 10000"/>
                <a:gd name="connsiteY148" fmla="*/ 8035 h 10000"/>
                <a:gd name="connsiteX149" fmla="*/ 9867 w 10000"/>
                <a:gd name="connsiteY149" fmla="*/ 7880 h 10000"/>
                <a:gd name="connsiteX150" fmla="*/ 9831 w 10000"/>
                <a:gd name="connsiteY150" fmla="*/ 7763 h 10000"/>
                <a:gd name="connsiteX151" fmla="*/ 9819 w 10000"/>
                <a:gd name="connsiteY151" fmla="*/ 7549 h 10000"/>
                <a:gd name="connsiteX152" fmla="*/ 9819 w 10000"/>
                <a:gd name="connsiteY152" fmla="*/ 7432 h 10000"/>
                <a:gd name="connsiteX153" fmla="*/ 9819 w 10000"/>
                <a:gd name="connsiteY153" fmla="*/ 7296 h 10000"/>
                <a:gd name="connsiteX154" fmla="*/ 9843 w 10000"/>
                <a:gd name="connsiteY154" fmla="*/ 7102 h 10000"/>
                <a:gd name="connsiteX155" fmla="*/ 9903 w 10000"/>
                <a:gd name="connsiteY155" fmla="*/ 6907 h 10000"/>
                <a:gd name="connsiteX156" fmla="*/ 9928 w 10000"/>
                <a:gd name="connsiteY156" fmla="*/ 6693 h 10000"/>
                <a:gd name="connsiteX157" fmla="*/ 9940 w 10000"/>
                <a:gd name="connsiteY157" fmla="*/ 6577 h 10000"/>
                <a:gd name="connsiteX158" fmla="*/ 9952 w 10000"/>
                <a:gd name="connsiteY158" fmla="*/ 6401 h 10000"/>
                <a:gd name="connsiteX159" fmla="*/ 9988 w 10000"/>
                <a:gd name="connsiteY159" fmla="*/ 6284 h 10000"/>
                <a:gd name="connsiteX160" fmla="*/ 10000 w 10000"/>
                <a:gd name="connsiteY160" fmla="*/ 6129 h 10000"/>
                <a:gd name="connsiteX161" fmla="*/ 9988 w 10000"/>
                <a:gd name="connsiteY161" fmla="*/ 5953 h 10000"/>
                <a:gd name="connsiteX162" fmla="*/ 9964 w 10000"/>
                <a:gd name="connsiteY162" fmla="*/ 5818 h 10000"/>
                <a:gd name="connsiteX163" fmla="*/ 9928 w 10000"/>
                <a:gd name="connsiteY163" fmla="*/ 5661 h 10000"/>
                <a:gd name="connsiteX164" fmla="*/ 9928 w 10000"/>
                <a:gd name="connsiteY164" fmla="*/ 5526 h 10000"/>
                <a:gd name="connsiteX165" fmla="*/ 9952 w 10000"/>
                <a:gd name="connsiteY165" fmla="*/ 5350 h 10000"/>
                <a:gd name="connsiteX166" fmla="*/ 9964 w 10000"/>
                <a:gd name="connsiteY166" fmla="*/ 5215 h 10000"/>
                <a:gd name="connsiteX167" fmla="*/ 9964 w 10000"/>
                <a:gd name="connsiteY167" fmla="*/ 5059 h 10000"/>
                <a:gd name="connsiteX168" fmla="*/ 9928 w 10000"/>
                <a:gd name="connsiteY168" fmla="*/ 4845 h 10000"/>
                <a:gd name="connsiteX169" fmla="*/ 9903 w 10000"/>
                <a:gd name="connsiteY169" fmla="*/ 4669 h 10000"/>
                <a:gd name="connsiteX170" fmla="*/ 9783 w 10000"/>
                <a:gd name="connsiteY170" fmla="*/ 4456 h 10000"/>
                <a:gd name="connsiteX171" fmla="*/ 9735 w 10000"/>
                <a:gd name="connsiteY171" fmla="*/ 4339 h 10000"/>
                <a:gd name="connsiteX172" fmla="*/ 9651 w 10000"/>
                <a:gd name="connsiteY172" fmla="*/ 4223 h 10000"/>
                <a:gd name="connsiteX173" fmla="*/ 9626 w 10000"/>
                <a:gd name="connsiteY173" fmla="*/ 4066 h 10000"/>
                <a:gd name="connsiteX174" fmla="*/ 9614 w 10000"/>
                <a:gd name="connsiteY174" fmla="*/ 3775 h 10000"/>
                <a:gd name="connsiteX175" fmla="*/ 9591 w 10000"/>
                <a:gd name="connsiteY175" fmla="*/ 3581 h 10000"/>
                <a:gd name="connsiteX176" fmla="*/ 9555 w 10000"/>
                <a:gd name="connsiteY176" fmla="*/ 3307 h 10000"/>
                <a:gd name="connsiteX177" fmla="*/ 9494 w 10000"/>
                <a:gd name="connsiteY177" fmla="*/ 3035 h 10000"/>
                <a:gd name="connsiteX178" fmla="*/ 9446 w 10000"/>
                <a:gd name="connsiteY178" fmla="*/ 2802 h 10000"/>
                <a:gd name="connsiteX179" fmla="*/ 9374 w 10000"/>
                <a:gd name="connsiteY179" fmla="*/ 2530 h 10000"/>
                <a:gd name="connsiteX180" fmla="*/ 9350 w 10000"/>
                <a:gd name="connsiteY180" fmla="*/ 2315 h 10000"/>
                <a:gd name="connsiteX181" fmla="*/ 9302 w 10000"/>
                <a:gd name="connsiteY181" fmla="*/ 2160 h 10000"/>
                <a:gd name="connsiteX182" fmla="*/ 9253 w 10000"/>
                <a:gd name="connsiteY182" fmla="*/ 2023 h 10000"/>
                <a:gd name="connsiteX183" fmla="*/ 9217 w 10000"/>
                <a:gd name="connsiteY183" fmla="*/ 1849 h 10000"/>
                <a:gd name="connsiteX184" fmla="*/ 9182 w 10000"/>
                <a:gd name="connsiteY184" fmla="*/ 1634 h 10000"/>
                <a:gd name="connsiteX185" fmla="*/ 9133 w 10000"/>
                <a:gd name="connsiteY185" fmla="*/ 1440 h 10000"/>
                <a:gd name="connsiteX186" fmla="*/ 9109 w 10000"/>
                <a:gd name="connsiteY186" fmla="*/ 1303 h 10000"/>
                <a:gd name="connsiteX187" fmla="*/ 9085 w 10000"/>
                <a:gd name="connsiteY187" fmla="*/ 1129 h 10000"/>
                <a:gd name="connsiteX188" fmla="*/ 8977 w 10000"/>
                <a:gd name="connsiteY188" fmla="*/ 935 h 10000"/>
                <a:gd name="connsiteX189" fmla="*/ 8905 w 10000"/>
                <a:gd name="connsiteY189" fmla="*/ 915 h 10000"/>
                <a:gd name="connsiteX190" fmla="*/ 8796 w 10000"/>
                <a:gd name="connsiteY190" fmla="*/ 779 h 10000"/>
                <a:gd name="connsiteX191" fmla="*/ 8604 w 10000"/>
                <a:gd name="connsiteY191" fmla="*/ 701 h 10000"/>
                <a:gd name="connsiteX192" fmla="*/ 8532 w 10000"/>
                <a:gd name="connsiteY192" fmla="*/ 604 h 10000"/>
                <a:gd name="connsiteX193" fmla="*/ 8411 w 10000"/>
                <a:gd name="connsiteY193" fmla="*/ 487 h 10000"/>
                <a:gd name="connsiteX194" fmla="*/ 8315 w 10000"/>
                <a:gd name="connsiteY194" fmla="*/ 350 h 10000"/>
                <a:gd name="connsiteX195" fmla="*/ 8171 w 10000"/>
                <a:gd name="connsiteY195" fmla="*/ 254 h 10000"/>
                <a:gd name="connsiteX196" fmla="*/ 8062 w 10000"/>
                <a:gd name="connsiteY196" fmla="*/ 137 h 10000"/>
                <a:gd name="connsiteX197" fmla="*/ 7954 w 10000"/>
                <a:gd name="connsiteY197" fmla="*/ 59 h 10000"/>
                <a:gd name="connsiteX198" fmla="*/ 7858 w 10000"/>
                <a:gd name="connsiteY198" fmla="*/ 20 h 10000"/>
                <a:gd name="connsiteX199" fmla="*/ 7726 w 10000"/>
                <a:gd name="connsiteY199" fmla="*/ 0 h 10000"/>
                <a:gd name="connsiteX200" fmla="*/ 7581 w 10000"/>
                <a:gd name="connsiteY200" fmla="*/ 0 h 10000"/>
                <a:gd name="connsiteX201" fmla="*/ 7473 w 10000"/>
                <a:gd name="connsiteY201" fmla="*/ 0 h 10000"/>
                <a:gd name="connsiteX202" fmla="*/ 7364 w 10000"/>
                <a:gd name="connsiteY202" fmla="*/ 0 h 10000"/>
                <a:gd name="connsiteX203" fmla="*/ 7304 w 10000"/>
                <a:gd name="connsiteY203" fmla="*/ 59 h 10000"/>
                <a:gd name="connsiteX204" fmla="*/ 7124 w 10000"/>
                <a:gd name="connsiteY204" fmla="*/ 98 h 10000"/>
                <a:gd name="connsiteX205" fmla="*/ 7027 w 10000"/>
                <a:gd name="connsiteY205" fmla="*/ 78 h 10000"/>
                <a:gd name="connsiteX206" fmla="*/ 6883 w 10000"/>
                <a:gd name="connsiteY206" fmla="*/ 78 h 10000"/>
                <a:gd name="connsiteX207" fmla="*/ 6799 w 10000"/>
                <a:gd name="connsiteY207" fmla="*/ 137 h 10000"/>
                <a:gd name="connsiteX208" fmla="*/ 6715 w 10000"/>
                <a:gd name="connsiteY208" fmla="*/ 215 h 10000"/>
                <a:gd name="connsiteX209" fmla="*/ 6643 w 10000"/>
                <a:gd name="connsiteY209" fmla="*/ 254 h 10000"/>
                <a:gd name="connsiteX210" fmla="*/ 6570 w 10000"/>
                <a:gd name="connsiteY210" fmla="*/ 350 h 10000"/>
                <a:gd name="connsiteX211" fmla="*/ 6462 w 10000"/>
                <a:gd name="connsiteY211" fmla="*/ 467 h 10000"/>
                <a:gd name="connsiteX212" fmla="*/ 6390 w 10000"/>
                <a:gd name="connsiteY212" fmla="*/ 545 h 10000"/>
                <a:gd name="connsiteX0" fmla="*/ 6390 w 10000"/>
                <a:gd name="connsiteY0" fmla="*/ 545 h 10000"/>
                <a:gd name="connsiteX1" fmla="*/ 6341 w 10000"/>
                <a:gd name="connsiteY1" fmla="*/ 779 h 10000"/>
                <a:gd name="connsiteX2" fmla="*/ 6330 w 10000"/>
                <a:gd name="connsiteY2" fmla="*/ 954 h 10000"/>
                <a:gd name="connsiteX3" fmla="*/ 6330 w 10000"/>
                <a:gd name="connsiteY3" fmla="*/ 1129 h 10000"/>
                <a:gd name="connsiteX4" fmla="*/ 6330 w 10000"/>
                <a:gd name="connsiteY4" fmla="*/ 1285 h 10000"/>
                <a:gd name="connsiteX5" fmla="*/ 6294 w 10000"/>
                <a:gd name="connsiteY5" fmla="*/ 1401 h 10000"/>
                <a:gd name="connsiteX6" fmla="*/ 6233 w 10000"/>
                <a:gd name="connsiteY6" fmla="*/ 1479 h 10000"/>
                <a:gd name="connsiteX7" fmla="*/ 6125 w 10000"/>
                <a:gd name="connsiteY7" fmla="*/ 1577 h 10000"/>
                <a:gd name="connsiteX8" fmla="*/ 5956 w 10000"/>
                <a:gd name="connsiteY8" fmla="*/ 1577 h 10000"/>
                <a:gd name="connsiteX9" fmla="*/ 5861 w 10000"/>
                <a:gd name="connsiteY9" fmla="*/ 1538 h 10000"/>
                <a:gd name="connsiteX10" fmla="*/ 5716 w 10000"/>
                <a:gd name="connsiteY10" fmla="*/ 1440 h 10000"/>
                <a:gd name="connsiteX11" fmla="*/ 5620 w 10000"/>
                <a:gd name="connsiteY11" fmla="*/ 1381 h 10000"/>
                <a:gd name="connsiteX12" fmla="*/ 5488 w 10000"/>
                <a:gd name="connsiteY12" fmla="*/ 1362 h 10000"/>
                <a:gd name="connsiteX13" fmla="*/ 5283 w 10000"/>
                <a:gd name="connsiteY13" fmla="*/ 1381 h 10000"/>
                <a:gd name="connsiteX14" fmla="*/ 5150 w 10000"/>
                <a:gd name="connsiteY14" fmla="*/ 1460 h 10000"/>
                <a:gd name="connsiteX15" fmla="*/ 5054 w 10000"/>
                <a:gd name="connsiteY15" fmla="*/ 1538 h 10000"/>
                <a:gd name="connsiteX16" fmla="*/ 4946 w 10000"/>
                <a:gd name="connsiteY16" fmla="*/ 1654 h 10000"/>
                <a:gd name="connsiteX17" fmla="*/ 4862 w 10000"/>
                <a:gd name="connsiteY17" fmla="*/ 1751 h 10000"/>
                <a:gd name="connsiteX18" fmla="*/ 4777 w 10000"/>
                <a:gd name="connsiteY18" fmla="*/ 1868 h 10000"/>
                <a:gd name="connsiteX19" fmla="*/ 4657 w 10000"/>
                <a:gd name="connsiteY19" fmla="*/ 1946 h 10000"/>
                <a:gd name="connsiteX20" fmla="*/ 4524 w 10000"/>
                <a:gd name="connsiteY20" fmla="*/ 2062 h 10000"/>
                <a:gd name="connsiteX21" fmla="*/ 4380 w 10000"/>
                <a:gd name="connsiteY21" fmla="*/ 2141 h 10000"/>
                <a:gd name="connsiteX22" fmla="*/ 4188 w 10000"/>
                <a:gd name="connsiteY22" fmla="*/ 2238 h 10000"/>
                <a:gd name="connsiteX23" fmla="*/ 3995 w 10000"/>
                <a:gd name="connsiteY23" fmla="*/ 2258 h 10000"/>
                <a:gd name="connsiteX24" fmla="*/ 3827 w 10000"/>
                <a:gd name="connsiteY24" fmla="*/ 2296 h 10000"/>
                <a:gd name="connsiteX25" fmla="*/ 3730 w 10000"/>
                <a:gd name="connsiteY25" fmla="*/ 2393 h 10000"/>
                <a:gd name="connsiteX26" fmla="*/ 3574 w 10000"/>
                <a:gd name="connsiteY26" fmla="*/ 2510 h 10000"/>
                <a:gd name="connsiteX27" fmla="*/ 3442 w 10000"/>
                <a:gd name="connsiteY27" fmla="*/ 2608 h 10000"/>
                <a:gd name="connsiteX28" fmla="*/ 3370 w 10000"/>
                <a:gd name="connsiteY28" fmla="*/ 2685 h 10000"/>
                <a:gd name="connsiteX29" fmla="*/ 3225 w 10000"/>
                <a:gd name="connsiteY29" fmla="*/ 2763 h 10000"/>
                <a:gd name="connsiteX30" fmla="*/ 3129 w 10000"/>
                <a:gd name="connsiteY30" fmla="*/ 2802 h 10000"/>
                <a:gd name="connsiteX31" fmla="*/ 2985 w 10000"/>
                <a:gd name="connsiteY31" fmla="*/ 2822 h 10000"/>
                <a:gd name="connsiteX32" fmla="*/ 2852 w 10000"/>
                <a:gd name="connsiteY32" fmla="*/ 2900 h 10000"/>
                <a:gd name="connsiteX33" fmla="*/ 2768 w 10000"/>
                <a:gd name="connsiteY33" fmla="*/ 2996 h 10000"/>
                <a:gd name="connsiteX34" fmla="*/ 2659 w 10000"/>
                <a:gd name="connsiteY34" fmla="*/ 3152 h 10000"/>
                <a:gd name="connsiteX35" fmla="*/ 2588 w 10000"/>
                <a:gd name="connsiteY35" fmla="*/ 3211 h 10000"/>
                <a:gd name="connsiteX36" fmla="*/ 2515 w 10000"/>
                <a:gd name="connsiteY36" fmla="*/ 3346 h 10000"/>
                <a:gd name="connsiteX37" fmla="*/ 2431 w 10000"/>
                <a:gd name="connsiteY37" fmla="*/ 3463 h 10000"/>
                <a:gd name="connsiteX38" fmla="*/ 2347 w 10000"/>
                <a:gd name="connsiteY38" fmla="*/ 3561 h 10000"/>
                <a:gd name="connsiteX39" fmla="*/ 2239 w 10000"/>
                <a:gd name="connsiteY39" fmla="*/ 3619 h 10000"/>
                <a:gd name="connsiteX40" fmla="*/ 2118 w 10000"/>
                <a:gd name="connsiteY40" fmla="*/ 3716 h 10000"/>
                <a:gd name="connsiteX41" fmla="*/ 1974 w 10000"/>
                <a:gd name="connsiteY41" fmla="*/ 3853 h 10000"/>
                <a:gd name="connsiteX42" fmla="*/ 1818 w 10000"/>
                <a:gd name="connsiteY42" fmla="*/ 3931 h 10000"/>
                <a:gd name="connsiteX43" fmla="*/ 1709 w 10000"/>
                <a:gd name="connsiteY43" fmla="*/ 4008 h 10000"/>
                <a:gd name="connsiteX44" fmla="*/ 1516 w 10000"/>
                <a:gd name="connsiteY44" fmla="*/ 4164 h 10000"/>
                <a:gd name="connsiteX45" fmla="*/ 1468 w 10000"/>
                <a:gd name="connsiteY45" fmla="*/ 4299 h 10000"/>
                <a:gd name="connsiteX46" fmla="*/ 1229 w 10000"/>
                <a:gd name="connsiteY46" fmla="*/ 4388 h 10000"/>
                <a:gd name="connsiteX47" fmla="*/ 1106 w 10000"/>
                <a:gd name="connsiteY47" fmla="*/ 4607 h 10000"/>
                <a:gd name="connsiteX48" fmla="*/ 991 w 10000"/>
                <a:gd name="connsiteY48" fmla="*/ 4864 h 10000"/>
                <a:gd name="connsiteX49" fmla="*/ 885 w 10000"/>
                <a:gd name="connsiteY49" fmla="*/ 5004 h 10000"/>
                <a:gd name="connsiteX50" fmla="*/ 788 w 10000"/>
                <a:gd name="connsiteY50" fmla="*/ 5243 h 10000"/>
                <a:gd name="connsiteX51" fmla="*/ 671 w 10000"/>
                <a:gd name="connsiteY51" fmla="*/ 5467 h 10000"/>
                <a:gd name="connsiteX52" fmla="*/ 616 w 10000"/>
                <a:gd name="connsiteY52" fmla="*/ 5603 h 10000"/>
                <a:gd name="connsiteX53" fmla="*/ 502 w 10000"/>
                <a:gd name="connsiteY53" fmla="*/ 5756 h 10000"/>
                <a:gd name="connsiteX54" fmla="*/ 157 w 10000"/>
                <a:gd name="connsiteY54" fmla="*/ 6070 h 10000"/>
                <a:gd name="connsiteX55" fmla="*/ 85 w 10000"/>
                <a:gd name="connsiteY55" fmla="*/ 6051 h 10000"/>
                <a:gd name="connsiteX56" fmla="*/ 12 w 10000"/>
                <a:gd name="connsiteY56" fmla="*/ 6168 h 10000"/>
                <a:gd name="connsiteX57" fmla="*/ 36 w 10000"/>
                <a:gd name="connsiteY57" fmla="*/ 6479 h 10000"/>
                <a:gd name="connsiteX58" fmla="*/ 72 w 10000"/>
                <a:gd name="connsiteY58" fmla="*/ 6615 h 10000"/>
                <a:gd name="connsiteX59" fmla="*/ 72 w 10000"/>
                <a:gd name="connsiteY59" fmla="*/ 6771 h 10000"/>
                <a:gd name="connsiteX60" fmla="*/ 72 w 10000"/>
                <a:gd name="connsiteY60" fmla="*/ 7023 h 10000"/>
                <a:gd name="connsiteX61" fmla="*/ 60 w 10000"/>
                <a:gd name="connsiteY61" fmla="*/ 7219 h 10000"/>
                <a:gd name="connsiteX62" fmla="*/ 36 w 10000"/>
                <a:gd name="connsiteY62" fmla="*/ 7432 h 10000"/>
                <a:gd name="connsiteX63" fmla="*/ 12 w 10000"/>
                <a:gd name="connsiteY63" fmla="*/ 7685 h 10000"/>
                <a:gd name="connsiteX64" fmla="*/ 0 w 10000"/>
                <a:gd name="connsiteY64" fmla="*/ 7822 h 10000"/>
                <a:gd name="connsiteX65" fmla="*/ 12 w 10000"/>
                <a:gd name="connsiteY65" fmla="*/ 7996 h 10000"/>
                <a:gd name="connsiteX66" fmla="*/ 0 w 10000"/>
                <a:gd name="connsiteY66" fmla="*/ 8230 h 10000"/>
                <a:gd name="connsiteX67" fmla="*/ 0 w 10000"/>
                <a:gd name="connsiteY67" fmla="*/ 8385 h 10000"/>
                <a:gd name="connsiteX68" fmla="*/ 0 w 10000"/>
                <a:gd name="connsiteY68" fmla="*/ 8579 h 10000"/>
                <a:gd name="connsiteX69" fmla="*/ 48 w 10000"/>
                <a:gd name="connsiteY69" fmla="*/ 8833 h 10000"/>
                <a:gd name="connsiteX70" fmla="*/ 97 w 10000"/>
                <a:gd name="connsiteY70" fmla="*/ 8988 h 10000"/>
                <a:gd name="connsiteX71" fmla="*/ 193 w 10000"/>
                <a:gd name="connsiteY71" fmla="*/ 9144 h 10000"/>
                <a:gd name="connsiteX72" fmla="*/ 277 w 10000"/>
                <a:gd name="connsiteY72" fmla="*/ 9203 h 10000"/>
                <a:gd name="connsiteX73" fmla="*/ 374 w 10000"/>
                <a:gd name="connsiteY73" fmla="*/ 9223 h 10000"/>
                <a:gd name="connsiteX74" fmla="*/ 469 w 10000"/>
                <a:gd name="connsiteY74" fmla="*/ 9260 h 10000"/>
                <a:gd name="connsiteX75" fmla="*/ 554 w 10000"/>
                <a:gd name="connsiteY75" fmla="*/ 9319 h 10000"/>
                <a:gd name="connsiteX76" fmla="*/ 786 w 10000"/>
                <a:gd name="connsiteY76" fmla="*/ 9200 h 10000"/>
                <a:gd name="connsiteX77" fmla="*/ 1029 w 10000"/>
                <a:gd name="connsiteY77" fmla="*/ 9218 h 10000"/>
                <a:gd name="connsiteX78" fmla="*/ 1237 w 10000"/>
                <a:gd name="connsiteY78" fmla="*/ 9184 h 10000"/>
                <a:gd name="connsiteX79" fmla="*/ 1611 w 10000"/>
                <a:gd name="connsiteY79" fmla="*/ 9231 h 10000"/>
                <a:gd name="connsiteX80" fmla="*/ 1897 w 10000"/>
                <a:gd name="connsiteY80" fmla="*/ 9301 h 10000"/>
                <a:gd name="connsiteX81" fmla="*/ 2140 w 10000"/>
                <a:gd name="connsiteY81" fmla="*/ 9381 h 10000"/>
                <a:gd name="connsiteX82" fmla="*/ 2359 w 10000"/>
                <a:gd name="connsiteY82" fmla="*/ 9553 h 10000"/>
                <a:gd name="connsiteX83" fmla="*/ 2479 w 10000"/>
                <a:gd name="connsiteY83" fmla="*/ 9534 h 10000"/>
                <a:gd name="connsiteX84" fmla="*/ 2624 w 10000"/>
                <a:gd name="connsiteY84" fmla="*/ 9456 h 10000"/>
                <a:gd name="connsiteX85" fmla="*/ 2720 w 10000"/>
                <a:gd name="connsiteY85" fmla="*/ 9456 h 10000"/>
                <a:gd name="connsiteX86" fmla="*/ 2876 w 10000"/>
                <a:gd name="connsiteY86" fmla="*/ 9456 h 10000"/>
                <a:gd name="connsiteX87" fmla="*/ 2997 w 10000"/>
                <a:gd name="connsiteY87" fmla="*/ 9514 h 10000"/>
                <a:gd name="connsiteX88" fmla="*/ 3117 w 10000"/>
                <a:gd name="connsiteY88" fmla="*/ 9534 h 10000"/>
                <a:gd name="connsiteX89" fmla="*/ 3273 w 10000"/>
                <a:gd name="connsiteY89" fmla="*/ 9534 h 10000"/>
                <a:gd name="connsiteX90" fmla="*/ 3394 w 10000"/>
                <a:gd name="connsiteY90" fmla="*/ 9475 h 10000"/>
                <a:gd name="connsiteX91" fmla="*/ 3562 w 10000"/>
                <a:gd name="connsiteY91" fmla="*/ 9358 h 10000"/>
                <a:gd name="connsiteX92" fmla="*/ 3694 w 10000"/>
                <a:gd name="connsiteY92" fmla="*/ 9241 h 10000"/>
                <a:gd name="connsiteX93" fmla="*/ 3827 w 10000"/>
                <a:gd name="connsiteY93" fmla="*/ 9086 h 10000"/>
                <a:gd name="connsiteX94" fmla="*/ 3911 w 10000"/>
                <a:gd name="connsiteY94" fmla="*/ 9008 h 10000"/>
                <a:gd name="connsiteX95" fmla="*/ 4068 w 10000"/>
                <a:gd name="connsiteY95" fmla="*/ 8833 h 10000"/>
                <a:gd name="connsiteX96" fmla="*/ 4164 w 10000"/>
                <a:gd name="connsiteY96" fmla="*/ 8775 h 10000"/>
                <a:gd name="connsiteX97" fmla="*/ 4272 w 10000"/>
                <a:gd name="connsiteY97" fmla="*/ 8814 h 10000"/>
                <a:gd name="connsiteX98" fmla="*/ 4380 w 10000"/>
                <a:gd name="connsiteY98" fmla="*/ 8853 h 10000"/>
                <a:gd name="connsiteX99" fmla="*/ 4537 w 10000"/>
                <a:gd name="connsiteY99" fmla="*/ 8910 h 10000"/>
                <a:gd name="connsiteX100" fmla="*/ 4657 w 10000"/>
                <a:gd name="connsiteY100" fmla="*/ 8949 h 10000"/>
                <a:gd name="connsiteX101" fmla="*/ 4753 w 10000"/>
                <a:gd name="connsiteY101" fmla="*/ 8949 h 10000"/>
                <a:gd name="connsiteX102" fmla="*/ 4862 w 10000"/>
                <a:gd name="connsiteY102" fmla="*/ 8930 h 10000"/>
                <a:gd name="connsiteX103" fmla="*/ 4946 w 10000"/>
                <a:gd name="connsiteY103" fmla="*/ 8930 h 10000"/>
                <a:gd name="connsiteX104" fmla="*/ 5030 w 10000"/>
                <a:gd name="connsiteY104" fmla="*/ 8949 h 10000"/>
                <a:gd name="connsiteX105" fmla="*/ 5103 w 10000"/>
                <a:gd name="connsiteY105" fmla="*/ 8969 h 10000"/>
                <a:gd name="connsiteX106" fmla="*/ 5211 w 10000"/>
                <a:gd name="connsiteY106" fmla="*/ 9008 h 10000"/>
                <a:gd name="connsiteX107" fmla="*/ 5367 w 10000"/>
                <a:gd name="connsiteY107" fmla="*/ 9008 h 10000"/>
                <a:gd name="connsiteX108" fmla="*/ 5512 w 10000"/>
                <a:gd name="connsiteY108" fmla="*/ 9027 h 10000"/>
                <a:gd name="connsiteX109" fmla="*/ 5608 w 10000"/>
                <a:gd name="connsiteY109" fmla="*/ 9125 h 10000"/>
                <a:gd name="connsiteX110" fmla="*/ 5764 w 10000"/>
                <a:gd name="connsiteY110" fmla="*/ 9125 h 10000"/>
                <a:gd name="connsiteX111" fmla="*/ 5885 w 10000"/>
                <a:gd name="connsiteY111" fmla="*/ 9125 h 10000"/>
                <a:gd name="connsiteX112" fmla="*/ 6041 w 10000"/>
                <a:gd name="connsiteY112" fmla="*/ 9144 h 10000"/>
                <a:gd name="connsiteX113" fmla="*/ 6149 w 10000"/>
                <a:gd name="connsiteY113" fmla="*/ 9184 h 10000"/>
                <a:gd name="connsiteX114" fmla="*/ 6221 w 10000"/>
                <a:gd name="connsiteY114" fmla="*/ 9241 h 10000"/>
                <a:gd name="connsiteX115" fmla="*/ 6282 w 10000"/>
                <a:gd name="connsiteY115" fmla="*/ 9339 h 10000"/>
                <a:gd name="connsiteX116" fmla="*/ 6390 w 10000"/>
                <a:gd name="connsiteY116" fmla="*/ 9475 h 10000"/>
                <a:gd name="connsiteX117" fmla="*/ 6498 w 10000"/>
                <a:gd name="connsiteY117" fmla="*/ 9630 h 10000"/>
                <a:gd name="connsiteX118" fmla="*/ 6594 w 10000"/>
                <a:gd name="connsiteY118" fmla="*/ 9708 h 10000"/>
                <a:gd name="connsiteX119" fmla="*/ 6715 w 10000"/>
                <a:gd name="connsiteY119" fmla="*/ 9806 h 10000"/>
                <a:gd name="connsiteX120" fmla="*/ 6811 w 10000"/>
                <a:gd name="connsiteY120" fmla="*/ 9864 h 10000"/>
                <a:gd name="connsiteX121" fmla="*/ 6907 w 10000"/>
                <a:gd name="connsiteY121" fmla="*/ 9922 h 10000"/>
                <a:gd name="connsiteX122" fmla="*/ 7040 w 10000"/>
                <a:gd name="connsiteY122" fmla="*/ 9961 h 10000"/>
                <a:gd name="connsiteX123" fmla="*/ 7172 w 10000"/>
                <a:gd name="connsiteY123" fmla="*/ 9980 h 10000"/>
                <a:gd name="connsiteX124" fmla="*/ 7317 w 10000"/>
                <a:gd name="connsiteY124" fmla="*/ 9980 h 10000"/>
                <a:gd name="connsiteX125" fmla="*/ 7437 w 10000"/>
                <a:gd name="connsiteY125" fmla="*/ 10000 h 10000"/>
                <a:gd name="connsiteX126" fmla="*/ 7569 w 10000"/>
                <a:gd name="connsiteY126" fmla="*/ 9941 h 10000"/>
                <a:gd name="connsiteX127" fmla="*/ 7726 w 10000"/>
                <a:gd name="connsiteY127" fmla="*/ 9902 h 10000"/>
                <a:gd name="connsiteX128" fmla="*/ 7858 w 10000"/>
                <a:gd name="connsiteY128" fmla="*/ 9884 h 10000"/>
                <a:gd name="connsiteX129" fmla="*/ 7966 w 10000"/>
                <a:gd name="connsiteY129" fmla="*/ 9845 h 10000"/>
                <a:gd name="connsiteX130" fmla="*/ 8074 w 10000"/>
                <a:gd name="connsiteY130" fmla="*/ 9786 h 10000"/>
                <a:gd name="connsiteX131" fmla="*/ 8207 w 10000"/>
                <a:gd name="connsiteY131" fmla="*/ 9728 h 10000"/>
                <a:gd name="connsiteX132" fmla="*/ 8327 w 10000"/>
                <a:gd name="connsiteY132" fmla="*/ 9708 h 10000"/>
                <a:gd name="connsiteX133" fmla="*/ 8484 w 10000"/>
                <a:gd name="connsiteY133" fmla="*/ 9611 h 10000"/>
                <a:gd name="connsiteX134" fmla="*/ 8580 w 10000"/>
                <a:gd name="connsiteY134" fmla="*/ 9514 h 10000"/>
                <a:gd name="connsiteX135" fmla="*/ 8712 w 10000"/>
                <a:gd name="connsiteY135" fmla="*/ 9436 h 10000"/>
                <a:gd name="connsiteX136" fmla="*/ 8856 w 10000"/>
                <a:gd name="connsiteY136" fmla="*/ 9319 h 10000"/>
                <a:gd name="connsiteX137" fmla="*/ 9025 w 10000"/>
                <a:gd name="connsiteY137" fmla="*/ 9241 h 10000"/>
                <a:gd name="connsiteX138" fmla="*/ 9133 w 10000"/>
                <a:gd name="connsiteY138" fmla="*/ 9184 h 10000"/>
                <a:gd name="connsiteX139" fmla="*/ 9253 w 10000"/>
                <a:gd name="connsiteY139" fmla="*/ 9086 h 10000"/>
                <a:gd name="connsiteX140" fmla="*/ 9410 w 10000"/>
                <a:gd name="connsiteY140" fmla="*/ 8969 h 10000"/>
                <a:gd name="connsiteX141" fmla="*/ 9494 w 10000"/>
                <a:gd name="connsiteY141" fmla="*/ 8872 h 10000"/>
                <a:gd name="connsiteX142" fmla="*/ 9614 w 10000"/>
                <a:gd name="connsiteY142" fmla="*/ 8794 h 10000"/>
                <a:gd name="connsiteX143" fmla="*/ 9675 w 10000"/>
                <a:gd name="connsiteY143" fmla="*/ 8677 h 10000"/>
                <a:gd name="connsiteX144" fmla="*/ 9747 w 10000"/>
                <a:gd name="connsiteY144" fmla="*/ 8599 h 10000"/>
                <a:gd name="connsiteX145" fmla="*/ 9808 w 10000"/>
                <a:gd name="connsiteY145" fmla="*/ 8463 h 10000"/>
                <a:gd name="connsiteX146" fmla="*/ 9843 w 10000"/>
                <a:gd name="connsiteY146" fmla="*/ 8346 h 10000"/>
                <a:gd name="connsiteX147" fmla="*/ 9867 w 10000"/>
                <a:gd name="connsiteY147" fmla="*/ 8035 h 10000"/>
                <a:gd name="connsiteX148" fmla="*/ 9867 w 10000"/>
                <a:gd name="connsiteY148" fmla="*/ 7880 h 10000"/>
                <a:gd name="connsiteX149" fmla="*/ 9831 w 10000"/>
                <a:gd name="connsiteY149" fmla="*/ 7763 h 10000"/>
                <a:gd name="connsiteX150" fmla="*/ 9819 w 10000"/>
                <a:gd name="connsiteY150" fmla="*/ 7549 h 10000"/>
                <a:gd name="connsiteX151" fmla="*/ 9819 w 10000"/>
                <a:gd name="connsiteY151" fmla="*/ 7432 h 10000"/>
                <a:gd name="connsiteX152" fmla="*/ 9819 w 10000"/>
                <a:gd name="connsiteY152" fmla="*/ 7296 h 10000"/>
                <a:gd name="connsiteX153" fmla="*/ 9843 w 10000"/>
                <a:gd name="connsiteY153" fmla="*/ 7102 h 10000"/>
                <a:gd name="connsiteX154" fmla="*/ 9903 w 10000"/>
                <a:gd name="connsiteY154" fmla="*/ 6907 h 10000"/>
                <a:gd name="connsiteX155" fmla="*/ 9928 w 10000"/>
                <a:gd name="connsiteY155" fmla="*/ 6693 h 10000"/>
                <a:gd name="connsiteX156" fmla="*/ 9940 w 10000"/>
                <a:gd name="connsiteY156" fmla="*/ 6577 h 10000"/>
                <a:gd name="connsiteX157" fmla="*/ 9952 w 10000"/>
                <a:gd name="connsiteY157" fmla="*/ 6401 h 10000"/>
                <a:gd name="connsiteX158" fmla="*/ 9988 w 10000"/>
                <a:gd name="connsiteY158" fmla="*/ 6284 h 10000"/>
                <a:gd name="connsiteX159" fmla="*/ 10000 w 10000"/>
                <a:gd name="connsiteY159" fmla="*/ 6129 h 10000"/>
                <a:gd name="connsiteX160" fmla="*/ 9988 w 10000"/>
                <a:gd name="connsiteY160" fmla="*/ 5953 h 10000"/>
                <a:gd name="connsiteX161" fmla="*/ 9964 w 10000"/>
                <a:gd name="connsiteY161" fmla="*/ 5818 h 10000"/>
                <a:gd name="connsiteX162" fmla="*/ 9928 w 10000"/>
                <a:gd name="connsiteY162" fmla="*/ 5661 h 10000"/>
                <a:gd name="connsiteX163" fmla="*/ 9928 w 10000"/>
                <a:gd name="connsiteY163" fmla="*/ 5526 h 10000"/>
                <a:gd name="connsiteX164" fmla="*/ 9952 w 10000"/>
                <a:gd name="connsiteY164" fmla="*/ 5350 h 10000"/>
                <a:gd name="connsiteX165" fmla="*/ 9964 w 10000"/>
                <a:gd name="connsiteY165" fmla="*/ 5215 h 10000"/>
                <a:gd name="connsiteX166" fmla="*/ 9964 w 10000"/>
                <a:gd name="connsiteY166" fmla="*/ 5059 h 10000"/>
                <a:gd name="connsiteX167" fmla="*/ 9928 w 10000"/>
                <a:gd name="connsiteY167" fmla="*/ 4845 h 10000"/>
                <a:gd name="connsiteX168" fmla="*/ 9903 w 10000"/>
                <a:gd name="connsiteY168" fmla="*/ 4669 h 10000"/>
                <a:gd name="connsiteX169" fmla="*/ 9783 w 10000"/>
                <a:gd name="connsiteY169" fmla="*/ 4456 h 10000"/>
                <a:gd name="connsiteX170" fmla="*/ 9735 w 10000"/>
                <a:gd name="connsiteY170" fmla="*/ 4339 h 10000"/>
                <a:gd name="connsiteX171" fmla="*/ 9651 w 10000"/>
                <a:gd name="connsiteY171" fmla="*/ 4223 h 10000"/>
                <a:gd name="connsiteX172" fmla="*/ 9626 w 10000"/>
                <a:gd name="connsiteY172" fmla="*/ 4066 h 10000"/>
                <a:gd name="connsiteX173" fmla="*/ 9614 w 10000"/>
                <a:gd name="connsiteY173" fmla="*/ 3775 h 10000"/>
                <a:gd name="connsiteX174" fmla="*/ 9591 w 10000"/>
                <a:gd name="connsiteY174" fmla="*/ 3581 h 10000"/>
                <a:gd name="connsiteX175" fmla="*/ 9555 w 10000"/>
                <a:gd name="connsiteY175" fmla="*/ 3307 h 10000"/>
                <a:gd name="connsiteX176" fmla="*/ 9494 w 10000"/>
                <a:gd name="connsiteY176" fmla="*/ 3035 h 10000"/>
                <a:gd name="connsiteX177" fmla="*/ 9446 w 10000"/>
                <a:gd name="connsiteY177" fmla="*/ 2802 h 10000"/>
                <a:gd name="connsiteX178" fmla="*/ 9374 w 10000"/>
                <a:gd name="connsiteY178" fmla="*/ 2530 h 10000"/>
                <a:gd name="connsiteX179" fmla="*/ 9350 w 10000"/>
                <a:gd name="connsiteY179" fmla="*/ 2315 h 10000"/>
                <a:gd name="connsiteX180" fmla="*/ 9302 w 10000"/>
                <a:gd name="connsiteY180" fmla="*/ 2160 h 10000"/>
                <a:gd name="connsiteX181" fmla="*/ 9253 w 10000"/>
                <a:gd name="connsiteY181" fmla="*/ 2023 h 10000"/>
                <a:gd name="connsiteX182" fmla="*/ 9217 w 10000"/>
                <a:gd name="connsiteY182" fmla="*/ 1849 h 10000"/>
                <a:gd name="connsiteX183" fmla="*/ 9182 w 10000"/>
                <a:gd name="connsiteY183" fmla="*/ 1634 h 10000"/>
                <a:gd name="connsiteX184" fmla="*/ 9133 w 10000"/>
                <a:gd name="connsiteY184" fmla="*/ 1440 h 10000"/>
                <a:gd name="connsiteX185" fmla="*/ 9109 w 10000"/>
                <a:gd name="connsiteY185" fmla="*/ 1303 h 10000"/>
                <a:gd name="connsiteX186" fmla="*/ 9085 w 10000"/>
                <a:gd name="connsiteY186" fmla="*/ 1129 h 10000"/>
                <a:gd name="connsiteX187" fmla="*/ 8977 w 10000"/>
                <a:gd name="connsiteY187" fmla="*/ 935 h 10000"/>
                <a:gd name="connsiteX188" fmla="*/ 8905 w 10000"/>
                <a:gd name="connsiteY188" fmla="*/ 915 h 10000"/>
                <a:gd name="connsiteX189" fmla="*/ 8796 w 10000"/>
                <a:gd name="connsiteY189" fmla="*/ 779 h 10000"/>
                <a:gd name="connsiteX190" fmla="*/ 8604 w 10000"/>
                <a:gd name="connsiteY190" fmla="*/ 701 h 10000"/>
                <a:gd name="connsiteX191" fmla="*/ 8532 w 10000"/>
                <a:gd name="connsiteY191" fmla="*/ 604 h 10000"/>
                <a:gd name="connsiteX192" fmla="*/ 8411 w 10000"/>
                <a:gd name="connsiteY192" fmla="*/ 487 h 10000"/>
                <a:gd name="connsiteX193" fmla="*/ 8315 w 10000"/>
                <a:gd name="connsiteY193" fmla="*/ 350 h 10000"/>
                <a:gd name="connsiteX194" fmla="*/ 8171 w 10000"/>
                <a:gd name="connsiteY194" fmla="*/ 254 h 10000"/>
                <a:gd name="connsiteX195" fmla="*/ 8062 w 10000"/>
                <a:gd name="connsiteY195" fmla="*/ 137 h 10000"/>
                <a:gd name="connsiteX196" fmla="*/ 7954 w 10000"/>
                <a:gd name="connsiteY196" fmla="*/ 59 h 10000"/>
                <a:gd name="connsiteX197" fmla="*/ 7858 w 10000"/>
                <a:gd name="connsiteY197" fmla="*/ 20 h 10000"/>
                <a:gd name="connsiteX198" fmla="*/ 7726 w 10000"/>
                <a:gd name="connsiteY198" fmla="*/ 0 h 10000"/>
                <a:gd name="connsiteX199" fmla="*/ 7581 w 10000"/>
                <a:gd name="connsiteY199" fmla="*/ 0 h 10000"/>
                <a:gd name="connsiteX200" fmla="*/ 7473 w 10000"/>
                <a:gd name="connsiteY200" fmla="*/ 0 h 10000"/>
                <a:gd name="connsiteX201" fmla="*/ 7364 w 10000"/>
                <a:gd name="connsiteY201" fmla="*/ 0 h 10000"/>
                <a:gd name="connsiteX202" fmla="*/ 7304 w 10000"/>
                <a:gd name="connsiteY202" fmla="*/ 59 h 10000"/>
                <a:gd name="connsiteX203" fmla="*/ 7124 w 10000"/>
                <a:gd name="connsiteY203" fmla="*/ 98 h 10000"/>
                <a:gd name="connsiteX204" fmla="*/ 7027 w 10000"/>
                <a:gd name="connsiteY204" fmla="*/ 78 h 10000"/>
                <a:gd name="connsiteX205" fmla="*/ 6883 w 10000"/>
                <a:gd name="connsiteY205" fmla="*/ 78 h 10000"/>
                <a:gd name="connsiteX206" fmla="*/ 6799 w 10000"/>
                <a:gd name="connsiteY206" fmla="*/ 137 h 10000"/>
                <a:gd name="connsiteX207" fmla="*/ 6715 w 10000"/>
                <a:gd name="connsiteY207" fmla="*/ 215 h 10000"/>
                <a:gd name="connsiteX208" fmla="*/ 6643 w 10000"/>
                <a:gd name="connsiteY208" fmla="*/ 254 h 10000"/>
                <a:gd name="connsiteX209" fmla="*/ 6570 w 10000"/>
                <a:gd name="connsiteY209" fmla="*/ 350 h 10000"/>
                <a:gd name="connsiteX210" fmla="*/ 6462 w 10000"/>
                <a:gd name="connsiteY210" fmla="*/ 467 h 10000"/>
                <a:gd name="connsiteX211" fmla="*/ 6390 w 10000"/>
                <a:gd name="connsiteY211" fmla="*/ 54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10000" h="10000">
                  <a:moveTo>
                    <a:pt x="6390" y="545"/>
                  </a:moveTo>
                  <a:cubicBezTo>
                    <a:pt x="6374" y="623"/>
                    <a:pt x="6357" y="701"/>
                    <a:pt x="6341" y="779"/>
                  </a:cubicBezTo>
                  <a:cubicBezTo>
                    <a:pt x="6337" y="837"/>
                    <a:pt x="6334" y="896"/>
                    <a:pt x="6330" y="954"/>
                  </a:cubicBezTo>
                  <a:lnTo>
                    <a:pt x="6330" y="1129"/>
                  </a:lnTo>
                  <a:lnTo>
                    <a:pt x="6330" y="1285"/>
                  </a:lnTo>
                  <a:cubicBezTo>
                    <a:pt x="6318" y="1324"/>
                    <a:pt x="6306" y="1362"/>
                    <a:pt x="6294" y="1401"/>
                  </a:cubicBezTo>
                  <a:cubicBezTo>
                    <a:pt x="6274" y="1427"/>
                    <a:pt x="6253" y="1453"/>
                    <a:pt x="6233" y="1479"/>
                  </a:cubicBezTo>
                  <a:lnTo>
                    <a:pt x="6125" y="1577"/>
                  </a:lnTo>
                  <a:lnTo>
                    <a:pt x="5956" y="1577"/>
                  </a:lnTo>
                  <a:lnTo>
                    <a:pt x="5861" y="1538"/>
                  </a:lnTo>
                  <a:cubicBezTo>
                    <a:pt x="5813" y="1505"/>
                    <a:pt x="5764" y="1473"/>
                    <a:pt x="5716" y="1440"/>
                  </a:cubicBezTo>
                  <a:cubicBezTo>
                    <a:pt x="5684" y="1420"/>
                    <a:pt x="5652" y="1401"/>
                    <a:pt x="5620" y="1381"/>
                  </a:cubicBezTo>
                  <a:lnTo>
                    <a:pt x="5488" y="1362"/>
                  </a:lnTo>
                  <a:lnTo>
                    <a:pt x="5283" y="1381"/>
                  </a:lnTo>
                  <a:lnTo>
                    <a:pt x="5150" y="1460"/>
                  </a:lnTo>
                  <a:lnTo>
                    <a:pt x="5054" y="1538"/>
                  </a:lnTo>
                  <a:lnTo>
                    <a:pt x="4946" y="1654"/>
                  </a:lnTo>
                  <a:cubicBezTo>
                    <a:pt x="4918" y="1686"/>
                    <a:pt x="4890" y="1719"/>
                    <a:pt x="4862" y="1751"/>
                  </a:cubicBezTo>
                  <a:cubicBezTo>
                    <a:pt x="4834" y="1790"/>
                    <a:pt x="4805" y="1829"/>
                    <a:pt x="4777" y="1868"/>
                  </a:cubicBezTo>
                  <a:lnTo>
                    <a:pt x="4657" y="1946"/>
                  </a:lnTo>
                  <a:cubicBezTo>
                    <a:pt x="4613" y="1985"/>
                    <a:pt x="4568" y="2023"/>
                    <a:pt x="4524" y="2062"/>
                  </a:cubicBezTo>
                  <a:lnTo>
                    <a:pt x="4380" y="2141"/>
                  </a:lnTo>
                  <a:lnTo>
                    <a:pt x="4188" y="2238"/>
                  </a:lnTo>
                  <a:lnTo>
                    <a:pt x="3995" y="2258"/>
                  </a:lnTo>
                  <a:lnTo>
                    <a:pt x="3827" y="2296"/>
                  </a:lnTo>
                  <a:lnTo>
                    <a:pt x="3730" y="2393"/>
                  </a:lnTo>
                  <a:lnTo>
                    <a:pt x="3574" y="2510"/>
                  </a:lnTo>
                  <a:lnTo>
                    <a:pt x="3442" y="2608"/>
                  </a:lnTo>
                  <a:cubicBezTo>
                    <a:pt x="3418" y="2634"/>
                    <a:pt x="3394" y="2659"/>
                    <a:pt x="3370" y="2685"/>
                  </a:cubicBezTo>
                  <a:lnTo>
                    <a:pt x="3225" y="2763"/>
                  </a:lnTo>
                  <a:lnTo>
                    <a:pt x="3129" y="2802"/>
                  </a:lnTo>
                  <a:lnTo>
                    <a:pt x="2985" y="2822"/>
                  </a:lnTo>
                  <a:lnTo>
                    <a:pt x="2852" y="2900"/>
                  </a:lnTo>
                  <a:lnTo>
                    <a:pt x="2768" y="2996"/>
                  </a:lnTo>
                  <a:cubicBezTo>
                    <a:pt x="2732" y="3048"/>
                    <a:pt x="2695" y="3100"/>
                    <a:pt x="2659" y="3152"/>
                  </a:cubicBezTo>
                  <a:lnTo>
                    <a:pt x="2588" y="3211"/>
                  </a:lnTo>
                  <a:cubicBezTo>
                    <a:pt x="2564" y="3256"/>
                    <a:pt x="2539" y="3301"/>
                    <a:pt x="2515" y="3346"/>
                  </a:cubicBezTo>
                  <a:lnTo>
                    <a:pt x="2431" y="3463"/>
                  </a:lnTo>
                  <a:cubicBezTo>
                    <a:pt x="2403" y="3496"/>
                    <a:pt x="2375" y="3528"/>
                    <a:pt x="2347" y="3561"/>
                  </a:cubicBezTo>
                  <a:lnTo>
                    <a:pt x="2239" y="3619"/>
                  </a:lnTo>
                  <a:lnTo>
                    <a:pt x="2118" y="3716"/>
                  </a:lnTo>
                  <a:lnTo>
                    <a:pt x="1974" y="3853"/>
                  </a:lnTo>
                  <a:lnTo>
                    <a:pt x="1818" y="3931"/>
                  </a:lnTo>
                  <a:cubicBezTo>
                    <a:pt x="1782" y="3957"/>
                    <a:pt x="1745" y="3982"/>
                    <a:pt x="1709" y="4008"/>
                  </a:cubicBezTo>
                  <a:lnTo>
                    <a:pt x="1516" y="4164"/>
                  </a:lnTo>
                  <a:lnTo>
                    <a:pt x="1468" y="4299"/>
                  </a:lnTo>
                  <a:cubicBezTo>
                    <a:pt x="1444" y="4351"/>
                    <a:pt x="1253" y="4336"/>
                    <a:pt x="1229" y="4388"/>
                  </a:cubicBezTo>
                  <a:lnTo>
                    <a:pt x="1106" y="4607"/>
                  </a:lnTo>
                  <a:cubicBezTo>
                    <a:pt x="1068" y="4693"/>
                    <a:pt x="1029" y="4778"/>
                    <a:pt x="991" y="4864"/>
                  </a:cubicBezTo>
                  <a:cubicBezTo>
                    <a:pt x="971" y="4948"/>
                    <a:pt x="905" y="4920"/>
                    <a:pt x="885" y="5004"/>
                  </a:cubicBezTo>
                  <a:cubicBezTo>
                    <a:pt x="873" y="5069"/>
                    <a:pt x="800" y="5178"/>
                    <a:pt x="788" y="5243"/>
                  </a:cubicBezTo>
                  <a:cubicBezTo>
                    <a:pt x="764" y="5295"/>
                    <a:pt x="695" y="5415"/>
                    <a:pt x="671" y="5467"/>
                  </a:cubicBezTo>
                  <a:cubicBezTo>
                    <a:pt x="653" y="5512"/>
                    <a:pt x="634" y="5558"/>
                    <a:pt x="616" y="5603"/>
                  </a:cubicBezTo>
                  <a:cubicBezTo>
                    <a:pt x="588" y="5662"/>
                    <a:pt x="530" y="5697"/>
                    <a:pt x="502" y="5756"/>
                  </a:cubicBezTo>
                  <a:cubicBezTo>
                    <a:pt x="426" y="5834"/>
                    <a:pt x="226" y="6021"/>
                    <a:pt x="157" y="6070"/>
                  </a:cubicBezTo>
                  <a:cubicBezTo>
                    <a:pt x="133" y="6064"/>
                    <a:pt x="109" y="6057"/>
                    <a:pt x="85" y="6051"/>
                  </a:cubicBezTo>
                  <a:cubicBezTo>
                    <a:pt x="61" y="6090"/>
                    <a:pt x="36" y="6129"/>
                    <a:pt x="12" y="6168"/>
                  </a:cubicBezTo>
                  <a:cubicBezTo>
                    <a:pt x="20" y="6272"/>
                    <a:pt x="28" y="6375"/>
                    <a:pt x="36" y="6479"/>
                  </a:cubicBezTo>
                  <a:cubicBezTo>
                    <a:pt x="48" y="6524"/>
                    <a:pt x="60" y="6570"/>
                    <a:pt x="72" y="6615"/>
                  </a:cubicBezTo>
                  <a:lnTo>
                    <a:pt x="72" y="6771"/>
                  </a:lnTo>
                  <a:lnTo>
                    <a:pt x="72" y="7023"/>
                  </a:lnTo>
                  <a:cubicBezTo>
                    <a:pt x="68" y="7088"/>
                    <a:pt x="64" y="7154"/>
                    <a:pt x="60" y="7219"/>
                  </a:cubicBezTo>
                  <a:lnTo>
                    <a:pt x="36" y="7432"/>
                  </a:lnTo>
                  <a:cubicBezTo>
                    <a:pt x="28" y="7516"/>
                    <a:pt x="20" y="7601"/>
                    <a:pt x="12" y="7685"/>
                  </a:cubicBezTo>
                  <a:cubicBezTo>
                    <a:pt x="8" y="7731"/>
                    <a:pt x="4" y="7776"/>
                    <a:pt x="0" y="7822"/>
                  </a:cubicBezTo>
                  <a:lnTo>
                    <a:pt x="12" y="7996"/>
                  </a:lnTo>
                  <a:lnTo>
                    <a:pt x="0" y="8230"/>
                  </a:lnTo>
                  <a:lnTo>
                    <a:pt x="0" y="8385"/>
                  </a:lnTo>
                  <a:lnTo>
                    <a:pt x="0" y="8579"/>
                  </a:lnTo>
                  <a:cubicBezTo>
                    <a:pt x="16" y="8664"/>
                    <a:pt x="32" y="8748"/>
                    <a:pt x="48" y="8833"/>
                  </a:cubicBezTo>
                  <a:cubicBezTo>
                    <a:pt x="64" y="8885"/>
                    <a:pt x="81" y="8936"/>
                    <a:pt x="97" y="8988"/>
                  </a:cubicBezTo>
                  <a:lnTo>
                    <a:pt x="193" y="9144"/>
                  </a:lnTo>
                  <a:cubicBezTo>
                    <a:pt x="221" y="9164"/>
                    <a:pt x="249" y="9183"/>
                    <a:pt x="277" y="9203"/>
                  </a:cubicBezTo>
                  <a:cubicBezTo>
                    <a:pt x="309" y="9210"/>
                    <a:pt x="342" y="9216"/>
                    <a:pt x="374" y="9223"/>
                  </a:cubicBezTo>
                  <a:cubicBezTo>
                    <a:pt x="406" y="9235"/>
                    <a:pt x="437" y="9248"/>
                    <a:pt x="469" y="9260"/>
                  </a:cubicBezTo>
                  <a:cubicBezTo>
                    <a:pt x="497" y="9280"/>
                    <a:pt x="526" y="9299"/>
                    <a:pt x="554" y="9319"/>
                  </a:cubicBezTo>
                  <a:cubicBezTo>
                    <a:pt x="586" y="9365"/>
                    <a:pt x="754" y="9154"/>
                    <a:pt x="786" y="9200"/>
                  </a:cubicBezTo>
                  <a:cubicBezTo>
                    <a:pt x="781" y="9330"/>
                    <a:pt x="1034" y="9088"/>
                    <a:pt x="1029" y="9218"/>
                  </a:cubicBezTo>
                  <a:cubicBezTo>
                    <a:pt x="1104" y="9215"/>
                    <a:pt x="1192" y="9131"/>
                    <a:pt x="1237" y="9184"/>
                  </a:cubicBezTo>
                  <a:cubicBezTo>
                    <a:pt x="1334" y="9186"/>
                    <a:pt x="1550" y="9176"/>
                    <a:pt x="1611" y="9231"/>
                  </a:cubicBezTo>
                  <a:cubicBezTo>
                    <a:pt x="1721" y="9251"/>
                    <a:pt x="1841" y="9247"/>
                    <a:pt x="1897" y="9301"/>
                  </a:cubicBezTo>
                  <a:cubicBezTo>
                    <a:pt x="1985" y="9326"/>
                    <a:pt x="2097" y="9329"/>
                    <a:pt x="2140" y="9381"/>
                  </a:cubicBezTo>
                  <a:cubicBezTo>
                    <a:pt x="2217" y="9423"/>
                    <a:pt x="2303" y="9528"/>
                    <a:pt x="2359" y="9553"/>
                  </a:cubicBezTo>
                  <a:lnTo>
                    <a:pt x="2479" y="9534"/>
                  </a:lnTo>
                  <a:lnTo>
                    <a:pt x="2624" y="9456"/>
                  </a:lnTo>
                  <a:lnTo>
                    <a:pt x="2720" y="9456"/>
                  </a:lnTo>
                  <a:lnTo>
                    <a:pt x="2876" y="9456"/>
                  </a:lnTo>
                  <a:lnTo>
                    <a:pt x="2997" y="9514"/>
                  </a:lnTo>
                  <a:lnTo>
                    <a:pt x="3117" y="9534"/>
                  </a:lnTo>
                  <a:lnTo>
                    <a:pt x="3273" y="9534"/>
                  </a:lnTo>
                  <a:cubicBezTo>
                    <a:pt x="3313" y="9514"/>
                    <a:pt x="3354" y="9495"/>
                    <a:pt x="3394" y="9475"/>
                  </a:cubicBezTo>
                  <a:lnTo>
                    <a:pt x="3562" y="9358"/>
                  </a:lnTo>
                  <a:lnTo>
                    <a:pt x="3694" y="9241"/>
                  </a:lnTo>
                  <a:cubicBezTo>
                    <a:pt x="3738" y="9189"/>
                    <a:pt x="3783" y="9138"/>
                    <a:pt x="3827" y="9086"/>
                  </a:cubicBezTo>
                  <a:lnTo>
                    <a:pt x="3911" y="9008"/>
                  </a:lnTo>
                  <a:lnTo>
                    <a:pt x="4068" y="8833"/>
                  </a:lnTo>
                  <a:cubicBezTo>
                    <a:pt x="4100" y="8814"/>
                    <a:pt x="4132" y="8794"/>
                    <a:pt x="4164" y="8775"/>
                  </a:cubicBezTo>
                  <a:lnTo>
                    <a:pt x="4272" y="8814"/>
                  </a:lnTo>
                  <a:lnTo>
                    <a:pt x="4380" y="8853"/>
                  </a:lnTo>
                  <a:lnTo>
                    <a:pt x="4537" y="8910"/>
                  </a:lnTo>
                  <a:lnTo>
                    <a:pt x="4657" y="8949"/>
                  </a:lnTo>
                  <a:lnTo>
                    <a:pt x="4753" y="8949"/>
                  </a:lnTo>
                  <a:lnTo>
                    <a:pt x="4862" y="8930"/>
                  </a:lnTo>
                  <a:lnTo>
                    <a:pt x="4946" y="8930"/>
                  </a:lnTo>
                  <a:cubicBezTo>
                    <a:pt x="4974" y="8936"/>
                    <a:pt x="5002" y="8943"/>
                    <a:pt x="5030" y="8949"/>
                  </a:cubicBezTo>
                  <a:cubicBezTo>
                    <a:pt x="5054" y="8956"/>
                    <a:pt x="5079" y="8962"/>
                    <a:pt x="5103" y="8969"/>
                  </a:cubicBezTo>
                  <a:lnTo>
                    <a:pt x="5211" y="9008"/>
                  </a:lnTo>
                  <a:lnTo>
                    <a:pt x="5367" y="9008"/>
                  </a:lnTo>
                  <a:lnTo>
                    <a:pt x="5512" y="9027"/>
                  </a:lnTo>
                  <a:cubicBezTo>
                    <a:pt x="5544" y="9060"/>
                    <a:pt x="5576" y="9092"/>
                    <a:pt x="5608" y="9125"/>
                  </a:cubicBezTo>
                  <a:lnTo>
                    <a:pt x="5764" y="9125"/>
                  </a:lnTo>
                  <a:lnTo>
                    <a:pt x="5885" y="9125"/>
                  </a:lnTo>
                  <a:lnTo>
                    <a:pt x="6041" y="9144"/>
                  </a:lnTo>
                  <a:lnTo>
                    <a:pt x="6149" y="9184"/>
                  </a:lnTo>
                  <a:lnTo>
                    <a:pt x="6221" y="9241"/>
                  </a:lnTo>
                  <a:cubicBezTo>
                    <a:pt x="6241" y="9274"/>
                    <a:pt x="6262" y="9306"/>
                    <a:pt x="6282" y="9339"/>
                  </a:cubicBezTo>
                  <a:lnTo>
                    <a:pt x="6390" y="9475"/>
                  </a:lnTo>
                  <a:lnTo>
                    <a:pt x="6498" y="9630"/>
                  </a:lnTo>
                  <a:lnTo>
                    <a:pt x="6594" y="9708"/>
                  </a:lnTo>
                  <a:cubicBezTo>
                    <a:pt x="6634" y="9741"/>
                    <a:pt x="6675" y="9773"/>
                    <a:pt x="6715" y="9806"/>
                  </a:cubicBezTo>
                  <a:cubicBezTo>
                    <a:pt x="6747" y="9825"/>
                    <a:pt x="6779" y="9845"/>
                    <a:pt x="6811" y="9864"/>
                  </a:cubicBezTo>
                  <a:cubicBezTo>
                    <a:pt x="6843" y="9883"/>
                    <a:pt x="6875" y="9903"/>
                    <a:pt x="6907" y="9922"/>
                  </a:cubicBezTo>
                  <a:lnTo>
                    <a:pt x="7040" y="9961"/>
                  </a:lnTo>
                  <a:lnTo>
                    <a:pt x="7172" y="9980"/>
                  </a:lnTo>
                  <a:lnTo>
                    <a:pt x="7317" y="9980"/>
                  </a:lnTo>
                  <a:lnTo>
                    <a:pt x="7437" y="10000"/>
                  </a:lnTo>
                  <a:lnTo>
                    <a:pt x="7569" y="9941"/>
                  </a:lnTo>
                  <a:lnTo>
                    <a:pt x="7726" y="9902"/>
                  </a:lnTo>
                  <a:lnTo>
                    <a:pt x="7858" y="9884"/>
                  </a:lnTo>
                  <a:lnTo>
                    <a:pt x="7966" y="9845"/>
                  </a:lnTo>
                  <a:lnTo>
                    <a:pt x="8074" y="9786"/>
                  </a:lnTo>
                  <a:lnTo>
                    <a:pt x="8207" y="9728"/>
                  </a:lnTo>
                  <a:lnTo>
                    <a:pt x="8327" y="9708"/>
                  </a:lnTo>
                  <a:lnTo>
                    <a:pt x="8484" y="9611"/>
                  </a:lnTo>
                  <a:cubicBezTo>
                    <a:pt x="8516" y="9579"/>
                    <a:pt x="8548" y="9546"/>
                    <a:pt x="8580" y="9514"/>
                  </a:cubicBezTo>
                  <a:lnTo>
                    <a:pt x="8712" y="9436"/>
                  </a:lnTo>
                  <a:lnTo>
                    <a:pt x="8856" y="9319"/>
                  </a:lnTo>
                  <a:lnTo>
                    <a:pt x="9025" y="9241"/>
                  </a:lnTo>
                  <a:lnTo>
                    <a:pt x="9133" y="9184"/>
                  </a:lnTo>
                  <a:lnTo>
                    <a:pt x="9253" y="9086"/>
                  </a:lnTo>
                  <a:lnTo>
                    <a:pt x="9410" y="8969"/>
                  </a:lnTo>
                  <a:cubicBezTo>
                    <a:pt x="9438" y="8937"/>
                    <a:pt x="9466" y="8904"/>
                    <a:pt x="9494" y="8872"/>
                  </a:cubicBezTo>
                  <a:lnTo>
                    <a:pt x="9614" y="8794"/>
                  </a:lnTo>
                  <a:cubicBezTo>
                    <a:pt x="9634" y="8755"/>
                    <a:pt x="9655" y="8716"/>
                    <a:pt x="9675" y="8677"/>
                  </a:cubicBezTo>
                  <a:lnTo>
                    <a:pt x="9747" y="8599"/>
                  </a:lnTo>
                  <a:cubicBezTo>
                    <a:pt x="9767" y="8554"/>
                    <a:pt x="9788" y="8508"/>
                    <a:pt x="9808" y="8463"/>
                  </a:cubicBezTo>
                  <a:cubicBezTo>
                    <a:pt x="9820" y="8424"/>
                    <a:pt x="9831" y="8385"/>
                    <a:pt x="9843" y="8346"/>
                  </a:cubicBezTo>
                  <a:cubicBezTo>
                    <a:pt x="9851" y="8242"/>
                    <a:pt x="9859" y="8139"/>
                    <a:pt x="9867" y="8035"/>
                  </a:cubicBezTo>
                  <a:lnTo>
                    <a:pt x="9867" y="7880"/>
                  </a:lnTo>
                  <a:lnTo>
                    <a:pt x="9831" y="7763"/>
                  </a:lnTo>
                  <a:cubicBezTo>
                    <a:pt x="9827" y="7692"/>
                    <a:pt x="9823" y="7620"/>
                    <a:pt x="9819" y="7549"/>
                  </a:cubicBezTo>
                  <a:lnTo>
                    <a:pt x="9819" y="7432"/>
                  </a:lnTo>
                  <a:lnTo>
                    <a:pt x="9819" y="7296"/>
                  </a:lnTo>
                  <a:cubicBezTo>
                    <a:pt x="9827" y="7231"/>
                    <a:pt x="9835" y="7167"/>
                    <a:pt x="9843" y="7102"/>
                  </a:cubicBezTo>
                  <a:lnTo>
                    <a:pt x="9903" y="6907"/>
                  </a:lnTo>
                  <a:cubicBezTo>
                    <a:pt x="9911" y="6836"/>
                    <a:pt x="9920" y="6764"/>
                    <a:pt x="9928" y="6693"/>
                  </a:cubicBezTo>
                  <a:cubicBezTo>
                    <a:pt x="9932" y="6654"/>
                    <a:pt x="9936" y="6616"/>
                    <a:pt x="9940" y="6577"/>
                  </a:cubicBezTo>
                  <a:cubicBezTo>
                    <a:pt x="9944" y="6518"/>
                    <a:pt x="9948" y="6460"/>
                    <a:pt x="9952" y="6401"/>
                  </a:cubicBezTo>
                  <a:lnTo>
                    <a:pt x="9988" y="6284"/>
                  </a:lnTo>
                  <a:cubicBezTo>
                    <a:pt x="9992" y="6232"/>
                    <a:pt x="9996" y="6181"/>
                    <a:pt x="10000" y="6129"/>
                  </a:cubicBezTo>
                  <a:cubicBezTo>
                    <a:pt x="9996" y="6070"/>
                    <a:pt x="9992" y="6012"/>
                    <a:pt x="9988" y="5953"/>
                  </a:cubicBezTo>
                  <a:lnTo>
                    <a:pt x="9964" y="5818"/>
                  </a:lnTo>
                  <a:cubicBezTo>
                    <a:pt x="9952" y="5766"/>
                    <a:pt x="9940" y="5713"/>
                    <a:pt x="9928" y="5661"/>
                  </a:cubicBezTo>
                  <a:lnTo>
                    <a:pt x="9928" y="5526"/>
                  </a:lnTo>
                  <a:cubicBezTo>
                    <a:pt x="9936" y="5467"/>
                    <a:pt x="9944" y="5409"/>
                    <a:pt x="9952" y="5350"/>
                  </a:cubicBezTo>
                  <a:lnTo>
                    <a:pt x="9964" y="5215"/>
                  </a:lnTo>
                  <a:lnTo>
                    <a:pt x="9964" y="5059"/>
                  </a:lnTo>
                  <a:cubicBezTo>
                    <a:pt x="9952" y="4988"/>
                    <a:pt x="9940" y="4916"/>
                    <a:pt x="9928" y="4845"/>
                  </a:cubicBezTo>
                  <a:cubicBezTo>
                    <a:pt x="9920" y="4786"/>
                    <a:pt x="9911" y="4728"/>
                    <a:pt x="9903" y="4669"/>
                  </a:cubicBezTo>
                  <a:lnTo>
                    <a:pt x="9783" y="4456"/>
                  </a:lnTo>
                  <a:lnTo>
                    <a:pt x="9735" y="4339"/>
                  </a:lnTo>
                  <a:cubicBezTo>
                    <a:pt x="9707" y="4300"/>
                    <a:pt x="9679" y="4262"/>
                    <a:pt x="9651" y="4223"/>
                  </a:cubicBezTo>
                  <a:cubicBezTo>
                    <a:pt x="9643" y="4171"/>
                    <a:pt x="9634" y="4118"/>
                    <a:pt x="9626" y="4066"/>
                  </a:cubicBezTo>
                  <a:lnTo>
                    <a:pt x="9614" y="3775"/>
                  </a:lnTo>
                  <a:cubicBezTo>
                    <a:pt x="9606" y="3710"/>
                    <a:pt x="9599" y="3646"/>
                    <a:pt x="9591" y="3581"/>
                  </a:cubicBezTo>
                  <a:cubicBezTo>
                    <a:pt x="9579" y="3490"/>
                    <a:pt x="9567" y="3398"/>
                    <a:pt x="9555" y="3307"/>
                  </a:cubicBezTo>
                  <a:cubicBezTo>
                    <a:pt x="9535" y="3216"/>
                    <a:pt x="9514" y="3126"/>
                    <a:pt x="9494" y="3035"/>
                  </a:cubicBezTo>
                  <a:cubicBezTo>
                    <a:pt x="9478" y="2957"/>
                    <a:pt x="9462" y="2880"/>
                    <a:pt x="9446" y="2802"/>
                  </a:cubicBezTo>
                  <a:cubicBezTo>
                    <a:pt x="9422" y="2711"/>
                    <a:pt x="9398" y="2621"/>
                    <a:pt x="9374" y="2530"/>
                  </a:cubicBezTo>
                  <a:cubicBezTo>
                    <a:pt x="9366" y="2458"/>
                    <a:pt x="9358" y="2387"/>
                    <a:pt x="9350" y="2315"/>
                  </a:cubicBezTo>
                  <a:cubicBezTo>
                    <a:pt x="9334" y="2263"/>
                    <a:pt x="9318" y="2212"/>
                    <a:pt x="9302" y="2160"/>
                  </a:cubicBezTo>
                  <a:cubicBezTo>
                    <a:pt x="9286" y="2114"/>
                    <a:pt x="9269" y="2069"/>
                    <a:pt x="9253" y="2023"/>
                  </a:cubicBezTo>
                  <a:lnTo>
                    <a:pt x="9217" y="1849"/>
                  </a:lnTo>
                  <a:cubicBezTo>
                    <a:pt x="9205" y="1777"/>
                    <a:pt x="9194" y="1706"/>
                    <a:pt x="9182" y="1634"/>
                  </a:cubicBezTo>
                  <a:cubicBezTo>
                    <a:pt x="9166" y="1569"/>
                    <a:pt x="9149" y="1505"/>
                    <a:pt x="9133" y="1440"/>
                  </a:cubicBezTo>
                  <a:cubicBezTo>
                    <a:pt x="9125" y="1394"/>
                    <a:pt x="9117" y="1349"/>
                    <a:pt x="9109" y="1303"/>
                  </a:cubicBezTo>
                  <a:lnTo>
                    <a:pt x="9085" y="1129"/>
                  </a:lnTo>
                  <a:lnTo>
                    <a:pt x="8977" y="935"/>
                  </a:lnTo>
                  <a:cubicBezTo>
                    <a:pt x="8953" y="928"/>
                    <a:pt x="8929" y="922"/>
                    <a:pt x="8905" y="915"/>
                  </a:cubicBezTo>
                  <a:lnTo>
                    <a:pt x="8796" y="779"/>
                  </a:lnTo>
                  <a:lnTo>
                    <a:pt x="8604" y="701"/>
                  </a:lnTo>
                  <a:cubicBezTo>
                    <a:pt x="8580" y="669"/>
                    <a:pt x="8556" y="636"/>
                    <a:pt x="8532" y="604"/>
                  </a:cubicBezTo>
                  <a:lnTo>
                    <a:pt x="8411" y="487"/>
                  </a:lnTo>
                  <a:cubicBezTo>
                    <a:pt x="8379" y="441"/>
                    <a:pt x="8347" y="396"/>
                    <a:pt x="8315" y="350"/>
                  </a:cubicBezTo>
                  <a:lnTo>
                    <a:pt x="8171" y="254"/>
                  </a:lnTo>
                  <a:lnTo>
                    <a:pt x="8062" y="137"/>
                  </a:lnTo>
                  <a:lnTo>
                    <a:pt x="7954" y="59"/>
                  </a:lnTo>
                  <a:lnTo>
                    <a:pt x="7858" y="20"/>
                  </a:lnTo>
                  <a:lnTo>
                    <a:pt x="7726" y="0"/>
                  </a:lnTo>
                  <a:lnTo>
                    <a:pt x="7581" y="0"/>
                  </a:lnTo>
                  <a:lnTo>
                    <a:pt x="7473" y="0"/>
                  </a:lnTo>
                  <a:lnTo>
                    <a:pt x="7364" y="0"/>
                  </a:lnTo>
                  <a:cubicBezTo>
                    <a:pt x="7344" y="20"/>
                    <a:pt x="7324" y="39"/>
                    <a:pt x="7304" y="59"/>
                  </a:cubicBezTo>
                  <a:lnTo>
                    <a:pt x="7124" y="98"/>
                  </a:lnTo>
                  <a:cubicBezTo>
                    <a:pt x="7092" y="91"/>
                    <a:pt x="7059" y="85"/>
                    <a:pt x="7027" y="78"/>
                  </a:cubicBezTo>
                  <a:lnTo>
                    <a:pt x="6883" y="78"/>
                  </a:lnTo>
                  <a:cubicBezTo>
                    <a:pt x="6855" y="98"/>
                    <a:pt x="6827" y="117"/>
                    <a:pt x="6799" y="137"/>
                  </a:cubicBezTo>
                  <a:lnTo>
                    <a:pt x="6715" y="215"/>
                  </a:lnTo>
                  <a:lnTo>
                    <a:pt x="6643" y="254"/>
                  </a:lnTo>
                  <a:cubicBezTo>
                    <a:pt x="6619" y="286"/>
                    <a:pt x="6594" y="318"/>
                    <a:pt x="6570" y="350"/>
                  </a:cubicBezTo>
                  <a:lnTo>
                    <a:pt x="6462" y="467"/>
                  </a:lnTo>
                  <a:lnTo>
                    <a:pt x="6390" y="545"/>
                  </a:lnTo>
                  <a:close/>
                </a:path>
              </a:pathLst>
            </a:cu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254061"/>
                </a:solidFill>
              </a:endParaRPr>
            </a:p>
          </p:txBody>
        </p:sp>
      </p:grp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4932040" y="5531232"/>
            <a:ext cx="3888432" cy="850096"/>
            <a:chOff x="264269" y="3263900"/>
            <a:chExt cx="3888427" cy="849111"/>
          </a:xfrm>
        </p:grpSpPr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264269" y="3897817"/>
              <a:ext cx="3888427" cy="215194"/>
            </a:xfrm>
            <a:prstGeom prst="rect">
              <a:avLst/>
            </a:prstGeom>
            <a:ln w="38100">
              <a:solidFill>
                <a:schemeClr val="bg1"/>
              </a:solidFill>
              <a:tailEnd type="arrow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 b="1" dirty="0" smtClean="0">
                  <a:solidFill>
                    <a:srgbClr val="000000"/>
                  </a:solidFill>
                </a:rPr>
                <a:t>Не засыпанная </a:t>
              </a:r>
              <a:r>
                <a:rPr lang="ru-RU" sz="1400" b="1" dirty="0">
                  <a:solidFill>
                    <a:srgbClr val="000000"/>
                  </a:solidFill>
                </a:rPr>
                <a:t>часть акватории </a:t>
              </a:r>
              <a:r>
                <a:rPr lang="ru-RU" sz="1400" b="1" dirty="0" smtClean="0">
                  <a:solidFill>
                    <a:srgbClr val="000000"/>
                  </a:solidFill>
                </a:rPr>
                <a:t>В-9 </a:t>
              </a:r>
              <a:r>
                <a:rPr lang="ru-RU" sz="1400" b="1" dirty="0">
                  <a:solidFill>
                    <a:srgbClr val="000000"/>
                  </a:solidFill>
                </a:rPr>
                <a:t>– </a:t>
              </a:r>
              <a:r>
                <a:rPr lang="ru-RU" sz="1400" b="1" dirty="0" smtClean="0">
                  <a:solidFill>
                    <a:srgbClr val="000000"/>
                  </a:solidFill>
                </a:rPr>
                <a:t>2011</a:t>
              </a:r>
              <a:endParaRPr lang="ru-RU" sz="14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16" name="Прямая со стрелкой 15"/>
            <p:cNvCxnSpPr/>
            <p:nvPr/>
          </p:nvCxnSpPr>
          <p:spPr>
            <a:xfrm flipV="1">
              <a:off x="2136474" y="3263900"/>
              <a:ext cx="638597" cy="57243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5072066" y="3676074"/>
            <a:ext cx="379071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400" b="1" dirty="0">
                <a:solidFill>
                  <a:srgbClr val="FFFFFF"/>
                </a:solidFill>
              </a:rPr>
              <a:t>Границы </a:t>
            </a:r>
            <a:r>
              <a:rPr lang="ru-RU" sz="1400" b="1" dirty="0" smtClean="0">
                <a:solidFill>
                  <a:srgbClr val="FFFFFF"/>
                </a:solidFill>
              </a:rPr>
              <a:t>водоема В-9 «Карачай» </a:t>
            </a:r>
            <a:r>
              <a:rPr lang="ru-RU" sz="1400" b="1" dirty="0">
                <a:solidFill>
                  <a:srgbClr val="FFFFFF"/>
                </a:solidFill>
              </a:rPr>
              <a:t>– </a:t>
            </a:r>
            <a:r>
              <a:rPr lang="ru-RU" sz="1400" b="1" dirty="0" smtClean="0">
                <a:solidFill>
                  <a:srgbClr val="FFFFFF"/>
                </a:solidFill>
              </a:rPr>
              <a:t>1951</a:t>
            </a:r>
            <a:endParaRPr lang="ru-RU" sz="1400" b="1" dirty="0">
              <a:solidFill>
                <a:srgbClr val="FFFFFF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 bwMode="auto">
          <a:xfrm>
            <a:off x="6156176" y="4077072"/>
            <a:ext cx="379943" cy="559683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056181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38DA55-E004-4CF9-8E0F-7297315B06D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www.ibrae.ac.ru</a:t>
            </a:r>
            <a:endParaRPr lang="en-US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0" y="116632"/>
            <a:ext cx="9143999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2pPr>
            <a:lvl3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3pPr>
            <a:lvl4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4pPr>
            <a:lvl5pPr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5pPr>
            <a:lvl6pPr marL="457200"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ru-RU" kern="0" dirty="0" smtClean="0">
                <a:solidFill>
                  <a:srgbClr val="FFFFFF"/>
                </a:solidFill>
              </a:rPr>
              <a:t>Вывод из эксплуатации объектов наследия</a:t>
            </a:r>
            <a:endParaRPr lang="ru-RU" sz="2400" kern="0" dirty="0" smtClean="0">
              <a:solidFill>
                <a:srgbClr val="FFFFFF"/>
              </a:solidFill>
            </a:endParaRPr>
          </a:p>
        </p:txBody>
      </p:sp>
      <p:sp>
        <p:nvSpPr>
          <p:cNvPr id="7" name="Номер слайда 5"/>
          <p:cNvSpPr txBox="1">
            <a:spLocks/>
          </p:cNvSpPr>
          <p:nvPr/>
        </p:nvSpPr>
        <p:spPr bwMode="gray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600" b="1" kern="1200">
                <a:solidFill>
                  <a:srgbClr val="4D4D4D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01E0E3-BE72-431D-A10F-F360A5BEA69B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360040" y="6251985"/>
            <a:ext cx="5220072" cy="27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40000"/>
              </a:spcBef>
              <a:spcAft>
                <a:spcPct val="20000"/>
              </a:spcAft>
              <a:buBlip>
                <a:blip r:embed="rId2"/>
              </a:buBlip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2300" indent="-261938" algn="l" rtl="0" eaLnBrk="1" fontAlgn="base" hangingPunct="1">
              <a:spcBef>
                <a:spcPct val="0"/>
              </a:spcBef>
              <a:spcAft>
                <a:spcPct val="2000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892175" indent="-268288" algn="l" rtl="0" eaLnBrk="1" fontAlgn="base" hangingPunct="1">
              <a:spcBef>
                <a:spcPct val="0"/>
              </a:spcBef>
              <a:spcAft>
                <a:spcPct val="3000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cs typeface="+mn-cs"/>
              </a:defRPr>
            </a:lvl3pPr>
            <a:lvl4pPr marL="1665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732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30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87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448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020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FontTx/>
              <a:buNone/>
            </a:pPr>
            <a:r>
              <a:rPr lang="ru-RU" sz="1200" kern="0" dirty="0" smtClean="0">
                <a:solidFill>
                  <a:srgbClr val="000000"/>
                </a:solidFill>
              </a:rPr>
              <a:t>*- на начало 2008 года, всего на начало 2000 г. было 1007 </a:t>
            </a:r>
            <a:r>
              <a:rPr lang="ru-RU" sz="1200" kern="0" dirty="0" err="1" smtClean="0">
                <a:solidFill>
                  <a:srgbClr val="000000"/>
                </a:solidFill>
              </a:rPr>
              <a:t>РИТЭГов</a:t>
            </a:r>
            <a:endParaRPr lang="ru-RU" sz="1200" kern="0" dirty="0" smtClean="0">
              <a:solidFill>
                <a:srgbClr val="000000"/>
              </a:solidFill>
            </a:endParaRP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395536" y="2187179"/>
            <a:ext cx="5184576" cy="3207032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1800" dirty="0" smtClean="0"/>
              <a:t>Ликвидированы 10 ЯРОО (из 42) в том числе 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Корпус 197 на Красноярском ХМЗ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err="1" smtClean="0"/>
              <a:t>Критстенды</a:t>
            </a:r>
            <a:r>
              <a:rPr lang="ru-RU" sz="1600" dirty="0" smtClean="0"/>
              <a:t>  БР-1  и РФ-ГС в  ФЭИ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Реакторные установки ВВРЛ-02 и ВВРЛ – 03  в НИИП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Сняты </a:t>
            </a:r>
            <a:r>
              <a:rPr lang="ru-RU" sz="1800" dirty="0"/>
              <a:t>с эксплуатации </a:t>
            </a:r>
            <a:r>
              <a:rPr lang="ru-RU" sz="1800" dirty="0" smtClean="0"/>
              <a:t>443 и утилизированы 390 </a:t>
            </a:r>
            <a:r>
              <a:rPr lang="ru-RU" sz="1800" dirty="0" err="1" smtClean="0"/>
              <a:t>РИТЭГов</a:t>
            </a:r>
            <a:r>
              <a:rPr lang="ru-RU" sz="1800" dirty="0" smtClean="0"/>
              <a:t> из 518*</a:t>
            </a:r>
            <a:endParaRPr lang="ru-RU" sz="1800" dirty="0"/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Получен опыт ВЭ </a:t>
            </a:r>
            <a:r>
              <a:rPr lang="ru-RU" sz="1800" dirty="0"/>
              <a:t>зданий и сооружений уранового производства </a:t>
            </a:r>
            <a:r>
              <a:rPr lang="ru-RU" sz="1800" dirty="0" smtClean="0"/>
              <a:t>до состояния «зеленой лужайки» (ХМЗ)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Подготовлены к выводу 123 объекта (из 188)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 smtClean="0"/>
              <a:t>Инвентаризация 169 объектов (из 270)</a:t>
            </a:r>
            <a:endParaRPr lang="ru-RU" sz="1400" dirty="0"/>
          </a:p>
        </p:txBody>
      </p:sp>
      <p:grpSp>
        <p:nvGrpSpPr>
          <p:cNvPr id="2" name="Группа 9"/>
          <p:cNvGrpSpPr/>
          <p:nvPr/>
        </p:nvGrpSpPr>
        <p:grpSpPr>
          <a:xfrm>
            <a:off x="5851318" y="1337966"/>
            <a:ext cx="2742831" cy="4448014"/>
            <a:chOff x="6052363" y="1412776"/>
            <a:chExt cx="2984133" cy="5004556"/>
          </a:xfrm>
        </p:grpSpPr>
        <p:sp>
          <p:nvSpPr>
            <p:cNvPr id="11" name="Прямоугольник с одним вырезанным скругленным углом 10"/>
            <p:cNvSpPr/>
            <p:nvPr/>
          </p:nvSpPr>
          <p:spPr>
            <a:xfrm>
              <a:off x="6052363" y="1412776"/>
              <a:ext cx="2984133" cy="5004556"/>
            </a:xfrm>
            <a:prstGeom prst="snip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pic>
          <p:nvPicPr>
            <p:cNvPr id="12" name="Рисунок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9046"/>
            <a:stretch>
              <a:fillRect/>
            </a:stretch>
          </p:blipFill>
          <p:spPr bwMode="auto">
            <a:xfrm>
              <a:off x="6279871" y="1684920"/>
              <a:ext cx="2529115" cy="1537804"/>
            </a:xfrm>
            <a:prstGeom prst="rect">
              <a:avLst/>
            </a:prstGeom>
            <a:noFill/>
            <a:ln>
              <a:solidFill>
                <a:srgbClr val="FF9933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Рисунок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511"/>
            <a:stretch>
              <a:fillRect/>
            </a:stretch>
          </p:blipFill>
          <p:spPr bwMode="auto">
            <a:xfrm>
              <a:off x="6334057" y="3304481"/>
              <a:ext cx="2503648" cy="1485007"/>
            </a:xfrm>
            <a:prstGeom prst="rect">
              <a:avLst/>
            </a:prstGeom>
            <a:noFill/>
            <a:ln>
              <a:solidFill>
                <a:srgbClr val="FF9933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Рисунок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0714" y="4874468"/>
              <a:ext cx="2448272" cy="1440160"/>
            </a:xfrm>
            <a:prstGeom prst="rect">
              <a:avLst/>
            </a:prstGeom>
            <a:noFill/>
            <a:ln>
              <a:solidFill>
                <a:srgbClr val="FF9933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3119438" y="4638675"/>
            <a:ext cx="266700" cy="1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184525" y="4635500"/>
            <a:ext cx="266700" cy="1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248025" y="4625975"/>
            <a:ext cx="266700" cy="1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80112" y="5877272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000000"/>
                </a:solidFill>
              </a:rPr>
              <a:t>Производственный комплекс </a:t>
            </a:r>
            <a:r>
              <a:rPr lang="ru-RU" sz="1200" dirty="0" smtClean="0">
                <a:solidFill>
                  <a:srgbClr val="000000"/>
                </a:solidFill>
              </a:rPr>
              <a:t>ХМЗ до, в ходе  </a:t>
            </a:r>
            <a:r>
              <a:rPr lang="ru-RU" sz="1200" dirty="0">
                <a:solidFill>
                  <a:srgbClr val="000000"/>
                </a:solidFill>
              </a:rPr>
              <a:t>и после </a:t>
            </a:r>
            <a:r>
              <a:rPr lang="ru-RU" sz="1200" dirty="0" smtClean="0">
                <a:solidFill>
                  <a:srgbClr val="000000"/>
                </a:solidFill>
              </a:rPr>
              <a:t>проведения </a:t>
            </a:r>
            <a:r>
              <a:rPr lang="ru-RU" sz="1200" dirty="0">
                <a:solidFill>
                  <a:srgbClr val="000000"/>
                </a:solidFill>
              </a:rPr>
              <a:t>работ по </a:t>
            </a:r>
            <a:r>
              <a:rPr lang="ru-RU" sz="1200" dirty="0" smtClean="0">
                <a:solidFill>
                  <a:srgbClr val="000000"/>
                </a:solidFill>
              </a:rPr>
              <a:t>ВЭ</a:t>
            </a:r>
            <a:endParaRPr lang="ru-RU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1119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БРАЭ">
  <a:themeElements>
    <a:clrScheme name="2_cdb2004208gl 1">
      <a:dk1>
        <a:srgbClr val="000000"/>
      </a:dk1>
      <a:lt1>
        <a:srgbClr val="FFFFFF"/>
      </a:lt1>
      <a:dk2>
        <a:srgbClr val="1129A1"/>
      </a:dk2>
      <a:lt2>
        <a:srgbClr val="C0C0C0"/>
      </a:lt2>
      <a:accent1>
        <a:srgbClr val="4987E3"/>
      </a:accent1>
      <a:accent2>
        <a:srgbClr val="CE701A"/>
      </a:accent2>
      <a:accent3>
        <a:srgbClr val="FFFFFF"/>
      </a:accent3>
      <a:accent4>
        <a:srgbClr val="000000"/>
      </a:accent4>
      <a:accent5>
        <a:srgbClr val="B1C3EF"/>
      </a:accent5>
      <a:accent6>
        <a:srgbClr val="BA6516"/>
      </a:accent6>
      <a:hlink>
        <a:srgbClr val="36A1B6"/>
      </a:hlink>
      <a:folHlink>
        <a:srgbClr val="9CC769"/>
      </a:folHlink>
    </a:clrScheme>
    <a:fontScheme name="2_cdb2004208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db2004208gl 1">
        <a:dk1>
          <a:srgbClr val="000000"/>
        </a:dk1>
        <a:lt1>
          <a:srgbClr val="FFFFFF"/>
        </a:lt1>
        <a:dk2>
          <a:srgbClr val="1129A1"/>
        </a:dk2>
        <a:lt2>
          <a:srgbClr val="C0C0C0"/>
        </a:lt2>
        <a:accent1>
          <a:srgbClr val="4987E3"/>
        </a:accent1>
        <a:accent2>
          <a:srgbClr val="CE701A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A6516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db2004208gl 2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7053CB"/>
        </a:accent1>
        <a:accent2>
          <a:srgbClr val="3282BE"/>
        </a:accent2>
        <a:accent3>
          <a:srgbClr val="FFFFFF"/>
        </a:accent3>
        <a:accent4>
          <a:srgbClr val="000000"/>
        </a:accent4>
        <a:accent5>
          <a:srgbClr val="BBB3E2"/>
        </a:accent5>
        <a:accent6>
          <a:srgbClr val="2C75AC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db2004208gl 3">
        <a:dk1>
          <a:srgbClr val="000000"/>
        </a:dk1>
        <a:lt1>
          <a:srgbClr val="FFFFFF"/>
        </a:lt1>
        <a:dk2>
          <a:srgbClr val="0F4D5B"/>
        </a:dk2>
        <a:lt2>
          <a:srgbClr val="969696"/>
        </a:lt2>
        <a:accent1>
          <a:srgbClr val="1B7D6A"/>
        </a:accent1>
        <a:accent2>
          <a:srgbClr val="C69940"/>
        </a:accent2>
        <a:accent3>
          <a:srgbClr val="FFFFFF"/>
        </a:accent3>
        <a:accent4>
          <a:srgbClr val="000000"/>
        </a:accent4>
        <a:accent5>
          <a:srgbClr val="ABBFB9"/>
        </a:accent5>
        <a:accent6>
          <a:srgbClr val="B38A39"/>
        </a:accent6>
        <a:hlink>
          <a:srgbClr val="3790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db2004208gl">
  <a:themeElements>
    <a:clrScheme name="cdb2004208gl 1">
      <a:dk1>
        <a:srgbClr val="000000"/>
      </a:dk1>
      <a:lt1>
        <a:srgbClr val="FFFFFF"/>
      </a:lt1>
      <a:dk2>
        <a:srgbClr val="1129A1"/>
      </a:dk2>
      <a:lt2>
        <a:srgbClr val="C0C0C0"/>
      </a:lt2>
      <a:accent1>
        <a:srgbClr val="4987E3"/>
      </a:accent1>
      <a:accent2>
        <a:srgbClr val="CE701A"/>
      </a:accent2>
      <a:accent3>
        <a:srgbClr val="FFFFFF"/>
      </a:accent3>
      <a:accent4>
        <a:srgbClr val="000000"/>
      </a:accent4>
      <a:accent5>
        <a:srgbClr val="B1C3EF"/>
      </a:accent5>
      <a:accent6>
        <a:srgbClr val="BA6516"/>
      </a:accent6>
      <a:hlink>
        <a:srgbClr val="36A1B6"/>
      </a:hlink>
      <a:folHlink>
        <a:srgbClr val="9CC769"/>
      </a:folHlink>
    </a:clrScheme>
    <a:fontScheme name="cdb2004208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cdb2004208gl 1">
        <a:dk1>
          <a:srgbClr val="000000"/>
        </a:dk1>
        <a:lt1>
          <a:srgbClr val="FFFFFF"/>
        </a:lt1>
        <a:dk2>
          <a:srgbClr val="1129A1"/>
        </a:dk2>
        <a:lt2>
          <a:srgbClr val="C0C0C0"/>
        </a:lt2>
        <a:accent1>
          <a:srgbClr val="4987E3"/>
        </a:accent1>
        <a:accent2>
          <a:srgbClr val="CE701A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A6516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2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7053CB"/>
        </a:accent1>
        <a:accent2>
          <a:srgbClr val="3282BE"/>
        </a:accent2>
        <a:accent3>
          <a:srgbClr val="FFFFFF"/>
        </a:accent3>
        <a:accent4>
          <a:srgbClr val="000000"/>
        </a:accent4>
        <a:accent5>
          <a:srgbClr val="BBB3E2"/>
        </a:accent5>
        <a:accent6>
          <a:srgbClr val="2C75AC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3">
        <a:dk1>
          <a:srgbClr val="000000"/>
        </a:dk1>
        <a:lt1>
          <a:srgbClr val="FFFFFF"/>
        </a:lt1>
        <a:dk2>
          <a:srgbClr val="0F4D5B"/>
        </a:dk2>
        <a:lt2>
          <a:srgbClr val="969696"/>
        </a:lt2>
        <a:accent1>
          <a:srgbClr val="1B7D6A"/>
        </a:accent1>
        <a:accent2>
          <a:srgbClr val="C69940"/>
        </a:accent2>
        <a:accent3>
          <a:srgbClr val="FFFFFF"/>
        </a:accent3>
        <a:accent4>
          <a:srgbClr val="000000"/>
        </a:accent4>
        <a:accent5>
          <a:srgbClr val="ABBFB9"/>
        </a:accent5>
        <a:accent6>
          <a:srgbClr val="B38A39"/>
        </a:accent6>
        <a:hlink>
          <a:srgbClr val="3790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db2004208gl">
  <a:themeElements>
    <a:clrScheme name="cdb2004208gl 1">
      <a:dk1>
        <a:srgbClr val="000000"/>
      </a:dk1>
      <a:lt1>
        <a:srgbClr val="FFFFFF"/>
      </a:lt1>
      <a:dk2>
        <a:srgbClr val="1129A1"/>
      </a:dk2>
      <a:lt2>
        <a:srgbClr val="C0C0C0"/>
      </a:lt2>
      <a:accent1>
        <a:srgbClr val="4987E3"/>
      </a:accent1>
      <a:accent2>
        <a:srgbClr val="CE701A"/>
      </a:accent2>
      <a:accent3>
        <a:srgbClr val="FFFFFF"/>
      </a:accent3>
      <a:accent4>
        <a:srgbClr val="000000"/>
      </a:accent4>
      <a:accent5>
        <a:srgbClr val="B1C3EF"/>
      </a:accent5>
      <a:accent6>
        <a:srgbClr val="BA6516"/>
      </a:accent6>
      <a:hlink>
        <a:srgbClr val="36A1B6"/>
      </a:hlink>
      <a:folHlink>
        <a:srgbClr val="9CC769"/>
      </a:folHlink>
    </a:clrScheme>
    <a:fontScheme name="cdb2004208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cdb2004208gl 1">
        <a:dk1>
          <a:srgbClr val="000000"/>
        </a:dk1>
        <a:lt1>
          <a:srgbClr val="FFFFFF"/>
        </a:lt1>
        <a:dk2>
          <a:srgbClr val="1129A1"/>
        </a:dk2>
        <a:lt2>
          <a:srgbClr val="C0C0C0"/>
        </a:lt2>
        <a:accent1>
          <a:srgbClr val="4987E3"/>
        </a:accent1>
        <a:accent2>
          <a:srgbClr val="CE701A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A6516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2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7053CB"/>
        </a:accent1>
        <a:accent2>
          <a:srgbClr val="3282BE"/>
        </a:accent2>
        <a:accent3>
          <a:srgbClr val="FFFFFF"/>
        </a:accent3>
        <a:accent4>
          <a:srgbClr val="000000"/>
        </a:accent4>
        <a:accent5>
          <a:srgbClr val="BBB3E2"/>
        </a:accent5>
        <a:accent6>
          <a:srgbClr val="2C75AC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3">
        <a:dk1>
          <a:srgbClr val="000000"/>
        </a:dk1>
        <a:lt1>
          <a:srgbClr val="FFFFFF"/>
        </a:lt1>
        <a:dk2>
          <a:srgbClr val="0F4D5B"/>
        </a:dk2>
        <a:lt2>
          <a:srgbClr val="969696"/>
        </a:lt2>
        <a:accent1>
          <a:srgbClr val="1B7D6A"/>
        </a:accent1>
        <a:accent2>
          <a:srgbClr val="C69940"/>
        </a:accent2>
        <a:accent3>
          <a:srgbClr val="FFFFFF"/>
        </a:accent3>
        <a:accent4>
          <a:srgbClr val="000000"/>
        </a:accent4>
        <a:accent5>
          <a:srgbClr val="ABBFB9"/>
        </a:accent5>
        <a:accent6>
          <a:srgbClr val="B38A39"/>
        </a:accent6>
        <a:hlink>
          <a:srgbClr val="3790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cdb2004208gl">
  <a:themeElements>
    <a:clrScheme name="cdb2004208gl 1">
      <a:dk1>
        <a:srgbClr val="000000"/>
      </a:dk1>
      <a:lt1>
        <a:srgbClr val="FFFFFF"/>
      </a:lt1>
      <a:dk2>
        <a:srgbClr val="1129A1"/>
      </a:dk2>
      <a:lt2>
        <a:srgbClr val="C0C0C0"/>
      </a:lt2>
      <a:accent1>
        <a:srgbClr val="4987E3"/>
      </a:accent1>
      <a:accent2>
        <a:srgbClr val="CE701A"/>
      </a:accent2>
      <a:accent3>
        <a:srgbClr val="FFFFFF"/>
      </a:accent3>
      <a:accent4>
        <a:srgbClr val="000000"/>
      </a:accent4>
      <a:accent5>
        <a:srgbClr val="B1C3EF"/>
      </a:accent5>
      <a:accent6>
        <a:srgbClr val="BA6516"/>
      </a:accent6>
      <a:hlink>
        <a:srgbClr val="36A1B6"/>
      </a:hlink>
      <a:folHlink>
        <a:srgbClr val="9CC769"/>
      </a:folHlink>
    </a:clrScheme>
    <a:fontScheme name="cdb2004208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cdb2004208gl 1">
        <a:dk1>
          <a:srgbClr val="000000"/>
        </a:dk1>
        <a:lt1>
          <a:srgbClr val="FFFFFF"/>
        </a:lt1>
        <a:dk2>
          <a:srgbClr val="1129A1"/>
        </a:dk2>
        <a:lt2>
          <a:srgbClr val="C0C0C0"/>
        </a:lt2>
        <a:accent1>
          <a:srgbClr val="4987E3"/>
        </a:accent1>
        <a:accent2>
          <a:srgbClr val="CE701A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A6516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2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7053CB"/>
        </a:accent1>
        <a:accent2>
          <a:srgbClr val="3282BE"/>
        </a:accent2>
        <a:accent3>
          <a:srgbClr val="FFFFFF"/>
        </a:accent3>
        <a:accent4>
          <a:srgbClr val="000000"/>
        </a:accent4>
        <a:accent5>
          <a:srgbClr val="BBB3E2"/>
        </a:accent5>
        <a:accent6>
          <a:srgbClr val="2C75AC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3">
        <a:dk1>
          <a:srgbClr val="000000"/>
        </a:dk1>
        <a:lt1>
          <a:srgbClr val="FFFFFF"/>
        </a:lt1>
        <a:dk2>
          <a:srgbClr val="0F4D5B"/>
        </a:dk2>
        <a:lt2>
          <a:srgbClr val="969696"/>
        </a:lt2>
        <a:accent1>
          <a:srgbClr val="1B7D6A"/>
        </a:accent1>
        <a:accent2>
          <a:srgbClr val="C69940"/>
        </a:accent2>
        <a:accent3>
          <a:srgbClr val="FFFFFF"/>
        </a:accent3>
        <a:accent4>
          <a:srgbClr val="000000"/>
        </a:accent4>
        <a:accent5>
          <a:srgbClr val="ABBFB9"/>
        </a:accent5>
        <a:accent6>
          <a:srgbClr val="B38A39"/>
        </a:accent6>
        <a:hlink>
          <a:srgbClr val="3790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 wrap="none" lIns="0" tIns="0" rIns="0" bIns="0" rtlCol="0" anchor="ctr" anchorCtr="1">
        <a:spAutoFit/>
      </a:bodyPr>
      <a:lstStyle>
        <a:defPPr algn="r">
          <a:defRPr sz="2200" b="1" dirty="0" smtClean="0">
            <a:solidFill>
              <a:schemeClr val="hlink"/>
            </a:solidFill>
          </a:defRPr>
        </a:defPPr>
      </a:lstStyle>
    </a:txDef>
  </a:objectDefaults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cdb2004208gl">
  <a:themeElements>
    <a:clrScheme name="cdb2004208gl 1">
      <a:dk1>
        <a:srgbClr val="000000"/>
      </a:dk1>
      <a:lt1>
        <a:srgbClr val="FFFFFF"/>
      </a:lt1>
      <a:dk2>
        <a:srgbClr val="1129A1"/>
      </a:dk2>
      <a:lt2>
        <a:srgbClr val="C0C0C0"/>
      </a:lt2>
      <a:accent1>
        <a:srgbClr val="4987E3"/>
      </a:accent1>
      <a:accent2>
        <a:srgbClr val="CE701A"/>
      </a:accent2>
      <a:accent3>
        <a:srgbClr val="FFFFFF"/>
      </a:accent3>
      <a:accent4>
        <a:srgbClr val="000000"/>
      </a:accent4>
      <a:accent5>
        <a:srgbClr val="B1C3EF"/>
      </a:accent5>
      <a:accent6>
        <a:srgbClr val="BA6516"/>
      </a:accent6>
      <a:hlink>
        <a:srgbClr val="36A1B6"/>
      </a:hlink>
      <a:folHlink>
        <a:srgbClr val="9CC769"/>
      </a:folHlink>
    </a:clrScheme>
    <a:fontScheme name="cdb2004208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cdb2004208gl 1">
        <a:dk1>
          <a:srgbClr val="000000"/>
        </a:dk1>
        <a:lt1>
          <a:srgbClr val="FFFFFF"/>
        </a:lt1>
        <a:dk2>
          <a:srgbClr val="1129A1"/>
        </a:dk2>
        <a:lt2>
          <a:srgbClr val="C0C0C0"/>
        </a:lt2>
        <a:accent1>
          <a:srgbClr val="4987E3"/>
        </a:accent1>
        <a:accent2>
          <a:srgbClr val="CE701A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A6516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2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7053CB"/>
        </a:accent1>
        <a:accent2>
          <a:srgbClr val="3282BE"/>
        </a:accent2>
        <a:accent3>
          <a:srgbClr val="FFFFFF"/>
        </a:accent3>
        <a:accent4>
          <a:srgbClr val="000000"/>
        </a:accent4>
        <a:accent5>
          <a:srgbClr val="BBB3E2"/>
        </a:accent5>
        <a:accent6>
          <a:srgbClr val="2C75AC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3">
        <a:dk1>
          <a:srgbClr val="000000"/>
        </a:dk1>
        <a:lt1>
          <a:srgbClr val="FFFFFF"/>
        </a:lt1>
        <a:dk2>
          <a:srgbClr val="0F4D5B"/>
        </a:dk2>
        <a:lt2>
          <a:srgbClr val="969696"/>
        </a:lt2>
        <a:accent1>
          <a:srgbClr val="1B7D6A"/>
        </a:accent1>
        <a:accent2>
          <a:srgbClr val="C69940"/>
        </a:accent2>
        <a:accent3>
          <a:srgbClr val="FFFFFF"/>
        </a:accent3>
        <a:accent4>
          <a:srgbClr val="000000"/>
        </a:accent4>
        <a:accent5>
          <a:srgbClr val="ABBFB9"/>
        </a:accent5>
        <a:accent6>
          <a:srgbClr val="B38A39"/>
        </a:accent6>
        <a:hlink>
          <a:srgbClr val="3790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cdb2004208gl">
  <a:themeElements>
    <a:clrScheme name="cdb2004208gl 1">
      <a:dk1>
        <a:srgbClr val="000000"/>
      </a:dk1>
      <a:lt1>
        <a:srgbClr val="FFFFFF"/>
      </a:lt1>
      <a:dk2>
        <a:srgbClr val="1129A1"/>
      </a:dk2>
      <a:lt2>
        <a:srgbClr val="C0C0C0"/>
      </a:lt2>
      <a:accent1>
        <a:srgbClr val="4987E3"/>
      </a:accent1>
      <a:accent2>
        <a:srgbClr val="CE701A"/>
      </a:accent2>
      <a:accent3>
        <a:srgbClr val="FFFFFF"/>
      </a:accent3>
      <a:accent4>
        <a:srgbClr val="000000"/>
      </a:accent4>
      <a:accent5>
        <a:srgbClr val="B1C3EF"/>
      </a:accent5>
      <a:accent6>
        <a:srgbClr val="BA6516"/>
      </a:accent6>
      <a:hlink>
        <a:srgbClr val="36A1B6"/>
      </a:hlink>
      <a:folHlink>
        <a:srgbClr val="9CC769"/>
      </a:folHlink>
    </a:clrScheme>
    <a:fontScheme name="cdb2004208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cdb2004208gl 1">
        <a:dk1>
          <a:srgbClr val="000000"/>
        </a:dk1>
        <a:lt1>
          <a:srgbClr val="FFFFFF"/>
        </a:lt1>
        <a:dk2>
          <a:srgbClr val="1129A1"/>
        </a:dk2>
        <a:lt2>
          <a:srgbClr val="C0C0C0"/>
        </a:lt2>
        <a:accent1>
          <a:srgbClr val="4987E3"/>
        </a:accent1>
        <a:accent2>
          <a:srgbClr val="CE701A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A6516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2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7053CB"/>
        </a:accent1>
        <a:accent2>
          <a:srgbClr val="3282BE"/>
        </a:accent2>
        <a:accent3>
          <a:srgbClr val="FFFFFF"/>
        </a:accent3>
        <a:accent4>
          <a:srgbClr val="000000"/>
        </a:accent4>
        <a:accent5>
          <a:srgbClr val="BBB3E2"/>
        </a:accent5>
        <a:accent6>
          <a:srgbClr val="2C75AC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3">
        <a:dk1>
          <a:srgbClr val="000000"/>
        </a:dk1>
        <a:lt1>
          <a:srgbClr val="FFFFFF"/>
        </a:lt1>
        <a:dk2>
          <a:srgbClr val="0F4D5B"/>
        </a:dk2>
        <a:lt2>
          <a:srgbClr val="969696"/>
        </a:lt2>
        <a:accent1>
          <a:srgbClr val="1B7D6A"/>
        </a:accent1>
        <a:accent2>
          <a:srgbClr val="C69940"/>
        </a:accent2>
        <a:accent3>
          <a:srgbClr val="FFFFFF"/>
        </a:accent3>
        <a:accent4>
          <a:srgbClr val="000000"/>
        </a:accent4>
        <a:accent5>
          <a:srgbClr val="ABBFB9"/>
        </a:accent5>
        <a:accent6>
          <a:srgbClr val="B38A39"/>
        </a:accent6>
        <a:hlink>
          <a:srgbClr val="3790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cdb2004208gl">
  <a:themeElements>
    <a:clrScheme name="cdb2004208gl 1">
      <a:dk1>
        <a:srgbClr val="000000"/>
      </a:dk1>
      <a:lt1>
        <a:srgbClr val="FFFFFF"/>
      </a:lt1>
      <a:dk2>
        <a:srgbClr val="1129A1"/>
      </a:dk2>
      <a:lt2>
        <a:srgbClr val="C0C0C0"/>
      </a:lt2>
      <a:accent1>
        <a:srgbClr val="4987E3"/>
      </a:accent1>
      <a:accent2>
        <a:srgbClr val="CE701A"/>
      </a:accent2>
      <a:accent3>
        <a:srgbClr val="FFFFFF"/>
      </a:accent3>
      <a:accent4>
        <a:srgbClr val="000000"/>
      </a:accent4>
      <a:accent5>
        <a:srgbClr val="B1C3EF"/>
      </a:accent5>
      <a:accent6>
        <a:srgbClr val="BA6516"/>
      </a:accent6>
      <a:hlink>
        <a:srgbClr val="36A1B6"/>
      </a:hlink>
      <a:folHlink>
        <a:srgbClr val="9CC769"/>
      </a:folHlink>
    </a:clrScheme>
    <a:fontScheme name="cdb2004208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cdb2004208gl 1">
        <a:dk1>
          <a:srgbClr val="000000"/>
        </a:dk1>
        <a:lt1>
          <a:srgbClr val="FFFFFF"/>
        </a:lt1>
        <a:dk2>
          <a:srgbClr val="1129A1"/>
        </a:dk2>
        <a:lt2>
          <a:srgbClr val="C0C0C0"/>
        </a:lt2>
        <a:accent1>
          <a:srgbClr val="4987E3"/>
        </a:accent1>
        <a:accent2>
          <a:srgbClr val="CE701A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A6516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2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7053CB"/>
        </a:accent1>
        <a:accent2>
          <a:srgbClr val="3282BE"/>
        </a:accent2>
        <a:accent3>
          <a:srgbClr val="FFFFFF"/>
        </a:accent3>
        <a:accent4>
          <a:srgbClr val="000000"/>
        </a:accent4>
        <a:accent5>
          <a:srgbClr val="BBB3E2"/>
        </a:accent5>
        <a:accent6>
          <a:srgbClr val="2C75AC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3">
        <a:dk1>
          <a:srgbClr val="000000"/>
        </a:dk1>
        <a:lt1>
          <a:srgbClr val="FFFFFF"/>
        </a:lt1>
        <a:dk2>
          <a:srgbClr val="0F4D5B"/>
        </a:dk2>
        <a:lt2>
          <a:srgbClr val="969696"/>
        </a:lt2>
        <a:accent1>
          <a:srgbClr val="1B7D6A"/>
        </a:accent1>
        <a:accent2>
          <a:srgbClr val="C69940"/>
        </a:accent2>
        <a:accent3>
          <a:srgbClr val="FFFFFF"/>
        </a:accent3>
        <a:accent4>
          <a:srgbClr val="000000"/>
        </a:accent4>
        <a:accent5>
          <a:srgbClr val="ABBFB9"/>
        </a:accent5>
        <a:accent6>
          <a:srgbClr val="B38A39"/>
        </a:accent6>
        <a:hlink>
          <a:srgbClr val="3790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cdb2004208gl">
  <a:themeElements>
    <a:clrScheme name="cdb2004208gl 1">
      <a:dk1>
        <a:srgbClr val="000000"/>
      </a:dk1>
      <a:lt1>
        <a:srgbClr val="FFFFFF"/>
      </a:lt1>
      <a:dk2>
        <a:srgbClr val="1129A1"/>
      </a:dk2>
      <a:lt2>
        <a:srgbClr val="C0C0C0"/>
      </a:lt2>
      <a:accent1>
        <a:srgbClr val="4987E3"/>
      </a:accent1>
      <a:accent2>
        <a:srgbClr val="CE701A"/>
      </a:accent2>
      <a:accent3>
        <a:srgbClr val="FFFFFF"/>
      </a:accent3>
      <a:accent4>
        <a:srgbClr val="000000"/>
      </a:accent4>
      <a:accent5>
        <a:srgbClr val="B1C3EF"/>
      </a:accent5>
      <a:accent6>
        <a:srgbClr val="BA6516"/>
      </a:accent6>
      <a:hlink>
        <a:srgbClr val="36A1B6"/>
      </a:hlink>
      <a:folHlink>
        <a:srgbClr val="9CC769"/>
      </a:folHlink>
    </a:clrScheme>
    <a:fontScheme name="cdb2004208g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cdb2004208gl 1">
        <a:dk1>
          <a:srgbClr val="000000"/>
        </a:dk1>
        <a:lt1>
          <a:srgbClr val="FFFFFF"/>
        </a:lt1>
        <a:dk2>
          <a:srgbClr val="1129A1"/>
        </a:dk2>
        <a:lt2>
          <a:srgbClr val="C0C0C0"/>
        </a:lt2>
        <a:accent1>
          <a:srgbClr val="4987E3"/>
        </a:accent1>
        <a:accent2>
          <a:srgbClr val="CE701A"/>
        </a:accent2>
        <a:accent3>
          <a:srgbClr val="FFFFFF"/>
        </a:accent3>
        <a:accent4>
          <a:srgbClr val="000000"/>
        </a:accent4>
        <a:accent5>
          <a:srgbClr val="B1C3EF"/>
        </a:accent5>
        <a:accent6>
          <a:srgbClr val="BA6516"/>
        </a:accent6>
        <a:hlink>
          <a:srgbClr val="36A1B6"/>
        </a:hlink>
        <a:folHlink>
          <a:srgbClr val="9CC7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2">
        <a:dk1>
          <a:srgbClr val="000000"/>
        </a:dk1>
        <a:lt1>
          <a:srgbClr val="FFFFFF"/>
        </a:lt1>
        <a:dk2>
          <a:srgbClr val="351155"/>
        </a:dk2>
        <a:lt2>
          <a:srgbClr val="969696"/>
        </a:lt2>
        <a:accent1>
          <a:srgbClr val="7053CB"/>
        </a:accent1>
        <a:accent2>
          <a:srgbClr val="3282BE"/>
        </a:accent2>
        <a:accent3>
          <a:srgbClr val="FFFFFF"/>
        </a:accent3>
        <a:accent4>
          <a:srgbClr val="000000"/>
        </a:accent4>
        <a:accent5>
          <a:srgbClr val="BBB3E2"/>
        </a:accent5>
        <a:accent6>
          <a:srgbClr val="2C75AC"/>
        </a:accent6>
        <a:hlink>
          <a:srgbClr val="D17FB6"/>
        </a:hlink>
        <a:folHlink>
          <a:srgbClr val="E398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208gl 3">
        <a:dk1>
          <a:srgbClr val="000000"/>
        </a:dk1>
        <a:lt1>
          <a:srgbClr val="FFFFFF"/>
        </a:lt1>
        <a:dk2>
          <a:srgbClr val="0F4D5B"/>
        </a:dk2>
        <a:lt2>
          <a:srgbClr val="969696"/>
        </a:lt2>
        <a:accent1>
          <a:srgbClr val="1B7D6A"/>
        </a:accent1>
        <a:accent2>
          <a:srgbClr val="C69940"/>
        </a:accent2>
        <a:accent3>
          <a:srgbClr val="FFFFFF"/>
        </a:accent3>
        <a:accent4>
          <a:srgbClr val="000000"/>
        </a:accent4>
        <a:accent5>
          <a:srgbClr val="ABBFB9"/>
        </a:accent5>
        <a:accent6>
          <a:srgbClr val="B38A39"/>
        </a:accent6>
        <a:hlink>
          <a:srgbClr val="3790D3"/>
        </a:hlink>
        <a:folHlink>
          <a:srgbClr val="DEDB7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</TotalTime>
  <Words>1447</Words>
  <Application>Microsoft Office PowerPoint</Application>
  <PresentationFormat>Экран (4:3)</PresentationFormat>
  <Paragraphs>348</Paragraphs>
  <Slides>21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ИБРАЭ</vt:lpstr>
      <vt:lpstr>cdb2004208gl</vt:lpstr>
      <vt:lpstr>1_cdb2004208gl</vt:lpstr>
      <vt:lpstr>2_cdb2004208gl</vt:lpstr>
      <vt:lpstr>a-default</vt:lpstr>
      <vt:lpstr>3_cdb2004208gl</vt:lpstr>
      <vt:lpstr>4_cdb2004208gl</vt:lpstr>
      <vt:lpstr>5_cdb2004208gl</vt:lpstr>
      <vt:lpstr>7_cdb2004208gl</vt:lpstr>
      <vt:lpstr>Visio</vt:lpstr>
      <vt:lpstr>Слайд 1</vt:lpstr>
      <vt:lpstr>Глобальное экологическое преимущество ядерного топливного цикла</vt:lpstr>
      <vt:lpstr>Преимущества приводят и к проблемам</vt:lpstr>
      <vt:lpstr>Ядерное наследие </vt:lpstr>
      <vt:lpstr>Завершающие стадии жизненного цикла</vt:lpstr>
      <vt:lpstr>Реализация ФЦП ЯРБ:  хранилища ОЯТ на ФГУП «ГХК»</vt:lpstr>
      <vt:lpstr>Обеспечение экологической безопасности ТКВ</vt:lpstr>
      <vt:lpstr>Консервация открытых хранилищ ЖРО</vt:lpstr>
      <vt:lpstr>Слайд 9</vt:lpstr>
      <vt:lpstr>Отнесение к особым – выбор наиболее безопасной стратегии</vt:lpstr>
      <vt:lpstr>Самые сложные задачи в сфере ЗСЖЦ</vt:lpstr>
      <vt:lpstr>Слайд 12</vt:lpstr>
      <vt:lpstr>Слайд 13</vt:lpstr>
      <vt:lpstr>ИБРАЭ в системе противоаварийного реагирования</vt:lpstr>
      <vt:lpstr>Расчетный анализ аварии в 1–3 блоках и 1–4 бассейнах выдержки ОЯТ на АЭС Фукусима Даичи (СОКРАТ)</vt:lpstr>
      <vt:lpstr>Моделирование атмосферного переноса  с помощью  ПС «Нострадамус» с учетом подробных метеоданных  на территории Японии (Северо-Западный след) </vt:lpstr>
      <vt:lpstr>Общий итог аварии на АЭС Фукусима-Дайичи</vt:lpstr>
      <vt:lpstr>Слайд 18</vt:lpstr>
      <vt:lpstr>Сводные данные по крупным (&gt; 5 жертв) авариям в энергетике в 1969–2000 гг</vt:lpstr>
      <vt:lpstr>Что не правильно?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Russia’s efforts to improve safety following the Chernobyl and the Fukushima accidents</dc:title>
  <dc:creator>bolshov</dc:creator>
  <cp:lastModifiedBy>bolshov</cp:lastModifiedBy>
  <cp:revision>193</cp:revision>
  <dcterms:created xsi:type="dcterms:W3CDTF">2013-03-21T07:15:55Z</dcterms:created>
  <dcterms:modified xsi:type="dcterms:W3CDTF">2014-06-25T09:43:06Z</dcterms:modified>
</cp:coreProperties>
</file>