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2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13.xml" ContentType="application/vnd.openxmlformats-officedocument.theme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4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theme/theme15.xml" ContentType="application/vnd.openxmlformats-officedocument.theme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theme/theme16.xml" ContentType="application/vnd.openxmlformats-officedocument.theme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theme/theme17.xml" ContentType="application/vnd.openxmlformats-officedocument.theme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18.xml" ContentType="application/vnd.openxmlformats-officedocument.theme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theme/theme19.xml" ContentType="application/vnd.openxmlformats-officedocument.theme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theme/theme20.xml" ContentType="application/vnd.openxmlformats-officedocument.theme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theme/theme21.xml" ContentType="application/vnd.openxmlformats-officedocument.theme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22.xml" ContentType="application/vnd.openxmlformats-officedocument.theme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3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theme/theme24.xml" ContentType="application/vnd.openxmlformats-officedocument.theme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theme/theme25.xml" ContentType="application/vnd.openxmlformats-officedocument.theme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theme/theme26.xml" ContentType="application/vnd.openxmlformats-officedocument.theme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theme/theme27.xml" ContentType="application/vnd.openxmlformats-officedocument.theme+xml"/>
  <Override PartName="/ppt/theme/theme28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4025" r:id="rId2"/>
    <p:sldMasterId id="2147484038" r:id="rId3"/>
    <p:sldMasterId id="2147484050" r:id="rId4"/>
    <p:sldMasterId id="2147484062" r:id="rId5"/>
    <p:sldMasterId id="2147484074" r:id="rId6"/>
    <p:sldMasterId id="2147484086" r:id="rId7"/>
    <p:sldMasterId id="2147484098" r:id="rId8"/>
    <p:sldMasterId id="2147484110" r:id="rId9"/>
    <p:sldMasterId id="2147484122" r:id="rId10"/>
    <p:sldMasterId id="2147484134" r:id="rId11"/>
    <p:sldMasterId id="2147484146" r:id="rId12"/>
    <p:sldMasterId id="2147484158" r:id="rId13"/>
    <p:sldMasterId id="2147484171" r:id="rId14"/>
    <p:sldMasterId id="2147484183" r:id="rId15"/>
    <p:sldMasterId id="2147484198" r:id="rId16"/>
    <p:sldMasterId id="2147484210" r:id="rId17"/>
    <p:sldMasterId id="2147484223" r:id="rId18"/>
    <p:sldMasterId id="2147484236" r:id="rId19"/>
    <p:sldMasterId id="2147484248" r:id="rId20"/>
    <p:sldMasterId id="2147484263" r:id="rId21"/>
    <p:sldMasterId id="2147484277" r:id="rId22"/>
    <p:sldMasterId id="2147484291" r:id="rId23"/>
    <p:sldMasterId id="2147484304" r:id="rId24"/>
    <p:sldMasterId id="2147484317" r:id="rId25"/>
    <p:sldMasterId id="2147484330" r:id="rId26"/>
    <p:sldMasterId id="2147484343" r:id="rId27"/>
  </p:sldMasterIdLst>
  <p:notesMasterIdLst>
    <p:notesMasterId r:id="rId47"/>
  </p:notesMasterIdLst>
  <p:sldIdLst>
    <p:sldId id="549" r:id="rId28"/>
    <p:sldId id="574" r:id="rId29"/>
    <p:sldId id="589" r:id="rId30"/>
    <p:sldId id="590" r:id="rId31"/>
    <p:sldId id="587" r:id="rId32"/>
    <p:sldId id="506" r:id="rId33"/>
    <p:sldId id="545" r:id="rId34"/>
    <p:sldId id="550" r:id="rId35"/>
    <p:sldId id="569" r:id="rId36"/>
    <p:sldId id="576" r:id="rId37"/>
    <p:sldId id="584" r:id="rId38"/>
    <p:sldId id="570" r:id="rId39"/>
    <p:sldId id="582" r:id="rId40"/>
    <p:sldId id="562" r:id="rId41"/>
    <p:sldId id="563" r:id="rId42"/>
    <p:sldId id="551" r:id="rId43"/>
    <p:sldId id="586" r:id="rId44"/>
    <p:sldId id="591" r:id="rId45"/>
    <p:sldId id="592" r:id="rId46"/>
  </p:sldIdLst>
  <p:sldSz cx="9144000" cy="6858000" type="screen4x3"/>
  <p:notesSz cx="6797675" cy="9871075"/>
  <p:custDataLst>
    <p:tags r:id="rId48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677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355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10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3882" algn="l" defTabSz="91355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0657" algn="l" defTabSz="91355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197435" algn="l" defTabSz="91355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4210" algn="l" defTabSz="91355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21A3"/>
    <a:srgbClr val="0000FF"/>
    <a:srgbClr val="CCFFCC"/>
    <a:srgbClr val="CDF2FF"/>
    <a:srgbClr val="E5FFE5"/>
    <a:srgbClr val="BCCCFA"/>
    <a:srgbClr val="99FFCC"/>
    <a:srgbClr val="33CCFF"/>
    <a:srgbClr val="005426"/>
    <a:srgbClr val="B0DD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24" autoAdjust="0"/>
    <p:restoredTop sz="83659" autoAdjust="0"/>
  </p:normalViewPr>
  <p:slideViewPr>
    <p:cSldViewPr>
      <p:cViewPr>
        <p:scale>
          <a:sx n="50" d="100"/>
          <a:sy n="50" d="100"/>
        </p:scale>
        <p:origin x="-2340" y="-6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45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934" y="-84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7.xml"/><Relationship Id="rId42" Type="http://schemas.openxmlformats.org/officeDocument/2006/relationships/slide" Target="slides/slide15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6.xml"/><Relationship Id="rId38" Type="http://schemas.openxmlformats.org/officeDocument/2006/relationships/slide" Target="slides/slide11.xml"/><Relationship Id="rId46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2.xml"/><Relationship Id="rId41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5.xml"/><Relationship Id="rId37" Type="http://schemas.openxmlformats.org/officeDocument/2006/relationships/slide" Target="slides/slide10.xml"/><Relationship Id="rId40" Type="http://schemas.openxmlformats.org/officeDocument/2006/relationships/slide" Target="slides/slide13.xml"/><Relationship Id="rId45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1.xml"/><Relationship Id="rId36" Type="http://schemas.openxmlformats.org/officeDocument/2006/relationships/slide" Target="slides/slide9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4.xml"/><Relationship Id="rId44" Type="http://schemas.openxmlformats.org/officeDocument/2006/relationships/slide" Target="slides/slide17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" Target="slides/slide3.xml"/><Relationship Id="rId35" Type="http://schemas.openxmlformats.org/officeDocument/2006/relationships/slide" Target="slides/slide8.xml"/><Relationship Id="rId43" Type="http://schemas.openxmlformats.org/officeDocument/2006/relationships/slide" Target="slides/slide16.xml"/><Relationship Id="rId48" Type="http://schemas.openxmlformats.org/officeDocument/2006/relationships/tags" Target="tags/tag1.xml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70D173-0208-4CA3-A31E-CC8F10AFEB4A}" type="doc">
      <dgm:prSet loTypeId="urn:microsoft.com/office/officeart/2005/8/layout/cycle3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6DC34226-BD1A-4FF5-B617-FDE656DDCD8C}">
      <dgm:prSet phldrT="[Текст]" custT="1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1100" b="1" smtClean="0">
              <a:latin typeface="Times New Roman" pitchFamily="18" charset="0"/>
              <a:cs typeface="Times New Roman" pitchFamily="18" charset="0"/>
            </a:rPr>
            <a:t>ГОСКОРПОРАЦИЯ</a:t>
          </a:r>
          <a:r>
            <a:rPr lang="ru-RU" sz="1400" b="1" smtClean="0">
              <a:latin typeface="Times New Roman" pitchFamily="18" charset="0"/>
              <a:cs typeface="Times New Roman" pitchFamily="18" charset="0"/>
            </a:rPr>
            <a:t> «РОСАТОМ»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D2CCAC95-E933-4B5C-A70D-11CF1C5583BB}" type="parTrans" cxnId="{48109300-80B3-443F-A0B2-124424095CD4}">
      <dgm:prSet/>
      <dgm:spPr/>
      <dgm:t>
        <a:bodyPr/>
        <a:lstStyle/>
        <a:p>
          <a:endParaRPr lang="ru-RU"/>
        </a:p>
      </dgm:t>
    </dgm:pt>
    <dgm:pt modelId="{5948CC0E-3D9D-4E44-881A-654C01E8E12C}" type="sibTrans" cxnId="{48109300-80B3-443F-A0B2-124424095CD4}">
      <dgm:prSet/>
      <dgm:spPr/>
      <dgm:t>
        <a:bodyPr/>
        <a:lstStyle/>
        <a:p>
          <a:endParaRPr lang="ru-RU"/>
        </a:p>
      </dgm:t>
    </dgm:pt>
    <dgm:pt modelId="{4A8FCB44-312E-4E53-8DBA-AF7B452265B0}">
      <dgm:prSet phldrT="[Текст]" custT="1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1050" b="1" dirty="0" smtClean="0">
              <a:latin typeface="Times New Roman" pitchFamily="18" charset="0"/>
              <a:cs typeface="Times New Roman" pitchFamily="18" charset="0"/>
            </a:rPr>
            <a:t>ФОИВ – органы управления  использованием  АЭ</a:t>
          </a:r>
        </a:p>
        <a:p>
          <a:r>
            <a:rPr lang="ru-RU" sz="1050" b="1" dirty="0" smtClean="0">
              <a:latin typeface="Times New Roman" pitchFamily="18" charset="0"/>
              <a:cs typeface="Times New Roman" pitchFamily="18" charset="0"/>
            </a:rPr>
            <a:t>(ПП РФ №  412)</a:t>
          </a:r>
          <a:endParaRPr lang="ru-RU" sz="1050" b="1" dirty="0">
            <a:latin typeface="Times New Roman" pitchFamily="18" charset="0"/>
            <a:cs typeface="Times New Roman" pitchFamily="18" charset="0"/>
          </a:endParaRPr>
        </a:p>
      </dgm:t>
    </dgm:pt>
    <dgm:pt modelId="{73992758-37C7-44A2-89C5-CC6672464AF1}" type="parTrans" cxnId="{0A908F43-2E1D-4A46-A35B-C6516F3FA878}">
      <dgm:prSet/>
      <dgm:spPr/>
      <dgm:t>
        <a:bodyPr/>
        <a:lstStyle/>
        <a:p>
          <a:endParaRPr lang="ru-RU"/>
        </a:p>
      </dgm:t>
    </dgm:pt>
    <dgm:pt modelId="{137710E2-0DA6-4520-A0DB-E96C52A38634}" type="sibTrans" cxnId="{0A908F43-2E1D-4A46-A35B-C6516F3FA878}">
      <dgm:prSet/>
      <dgm:spPr/>
      <dgm:t>
        <a:bodyPr/>
        <a:lstStyle/>
        <a:p>
          <a:endParaRPr lang="ru-RU"/>
        </a:p>
      </dgm:t>
    </dgm:pt>
    <dgm:pt modelId="{7BFD1117-A020-4FA2-A446-E6EF03DD9B2F}">
      <dgm:prSet phldrT="[Текст]" custT="1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1600" b="1" smtClean="0">
              <a:latin typeface="Times New Roman" pitchFamily="18" charset="0"/>
              <a:cs typeface="Times New Roman" pitchFamily="18" charset="0"/>
            </a:rPr>
            <a:t>ЭКСПЕРТЫ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71F684F8-15B9-4741-96CD-6AF35D5F5380}" type="parTrans" cxnId="{81D2BD42-9BA3-4DB2-9A94-02CE83B678EC}">
      <dgm:prSet/>
      <dgm:spPr/>
      <dgm:t>
        <a:bodyPr/>
        <a:lstStyle/>
        <a:p>
          <a:endParaRPr lang="ru-RU"/>
        </a:p>
      </dgm:t>
    </dgm:pt>
    <dgm:pt modelId="{397A533D-68FA-41FB-96CB-4F04552E6C94}" type="sibTrans" cxnId="{81D2BD42-9BA3-4DB2-9A94-02CE83B678EC}">
      <dgm:prSet/>
      <dgm:spPr/>
      <dgm:t>
        <a:bodyPr/>
        <a:lstStyle/>
        <a:p>
          <a:endParaRPr lang="ru-RU"/>
        </a:p>
      </dgm:t>
    </dgm:pt>
    <dgm:pt modelId="{6417D19E-7679-4508-91ED-3F30C8E5329C}">
      <dgm:prSet phldrT="[Текст]" custT="1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1400" b="1" smtClean="0">
              <a:latin typeface="Times New Roman" pitchFamily="18" charset="0"/>
              <a:cs typeface="Times New Roman" pitchFamily="18" charset="0"/>
            </a:rPr>
            <a:t>Органы по сертификации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D7FF48ED-2E1C-4637-BD1F-A92A42DACE12}" type="parTrans" cxnId="{986EA36D-6A27-49B4-A5B2-F6FC54E1182D}">
      <dgm:prSet/>
      <dgm:spPr/>
      <dgm:t>
        <a:bodyPr/>
        <a:lstStyle/>
        <a:p>
          <a:endParaRPr lang="ru-RU"/>
        </a:p>
      </dgm:t>
    </dgm:pt>
    <dgm:pt modelId="{9B392C39-ED7D-4AEF-A1E2-96597B736345}" type="sibTrans" cxnId="{986EA36D-6A27-49B4-A5B2-F6FC54E1182D}">
      <dgm:prSet/>
      <dgm:spPr/>
      <dgm:t>
        <a:bodyPr/>
        <a:lstStyle/>
        <a:p>
          <a:endParaRPr lang="ru-RU"/>
        </a:p>
      </dgm:t>
    </dgm:pt>
    <dgm:pt modelId="{94F1AF71-4AB9-4161-A1FC-561FBDE614E9}">
      <dgm:prSet phldrT="[Текст]" custT="1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1050" b="1" smtClean="0">
              <a:latin typeface="Times New Roman" pitchFamily="18" charset="0"/>
              <a:cs typeface="Times New Roman" pitchFamily="18" charset="0"/>
            </a:rPr>
            <a:t>Исследовательские лаборатории (Центры)</a:t>
          </a:r>
          <a:endParaRPr lang="ru-RU" sz="1050" b="1" dirty="0">
            <a:latin typeface="Times New Roman" pitchFamily="18" charset="0"/>
            <a:cs typeface="Times New Roman" pitchFamily="18" charset="0"/>
          </a:endParaRPr>
        </a:p>
      </dgm:t>
    </dgm:pt>
    <dgm:pt modelId="{BE82821F-CE7F-4569-951E-F955C723F550}" type="parTrans" cxnId="{07D7C97A-CF97-4FC7-A1AE-E4318481B033}">
      <dgm:prSet/>
      <dgm:spPr/>
      <dgm:t>
        <a:bodyPr/>
        <a:lstStyle/>
        <a:p>
          <a:endParaRPr lang="ru-RU"/>
        </a:p>
      </dgm:t>
    </dgm:pt>
    <dgm:pt modelId="{518498A3-34A3-460A-B711-EB511A17D79B}" type="sibTrans" cxnId="{07D7C97A-CF97-4FC7-A1AE-E4318481B033}">
      <dgm:prSet/>
      <dgm:spPr/>
      <dgm:t>
        <a:bodyPr/>
        <a:lstStyle/>
        <a:p>
          <a:endParaRPr lang="ru-RU"/>
        </a:p>
      </dgm:t>
    </dgm:pt>
    <dgm:pt modelId="{59B087B5-ABE3-4DD7-AEA7-53B7A6E4503D}">
      <dgm:prSet phldrT="[Текст]" custT="1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ЭКСПЛУАТИРУЮЩИЕ ОРГАНИЗАЦИИ</a:t>
          </a: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CF1B2B9C-F7AD-40C8-90C5-0562B035FBF8}" type="parTrans" cxnId="{AD026499-87A8-43EA-B50C-DA886A149CF9}">
      <dgm:prSet/>
      <dgm:spPr/>
      <dgm:t>
        <a:bodyPr/>
        <a:lstStyle/>
        <a:p>
          <a:endParaRPr lang="ru-RU"/>
        </a:p>
      </dgm:t>
    </dgm:pt>
    <dgm:pt modelId="{97D02FC8-9BF1-4744-BCB0-6035ECF40C55}" type="sibTrans" cxnId="{AD026499-87A8-43EA-B50C-DA886A149CF9}">
      <dgm:prSet/>
      <dgm:spPr/>
      <dgm:t>
        <a:bodyPr/>
        <a:lstStyle/>
        <a:p>
          <a:endParaRPr lang="ru-RU"/>
        </a:p>
      </dgm:t>
    </dgm:pt>
    <dgm:pt modelId="{7A9637E6-F7F9-4B6F-A79F-B48F343989C6}">
      <dgm:prSet phldrT="[Текст]" custT="1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1050" b="1" dirty="0" smtClean="0">
              <a:latin typeface="Times New Roman" pitchFamily="18" charset="0"/>
              <a:cs typeface="Times New Roman" pitchFamily="18" charset="0"/>
            </a:rPr>
            <a:t>РОСТЕХНАДЗОР  и др. ФОИВ – органы регулирования</a:t>
          </a:r>
        </a:p>
        <a:p>
          <a:r>
            <a:rPr lang="ru-RU" sz="1050" b="1" dirty="0" smtClean="0">
              <a:latin typeface="Times New Roman" pitchFamily="18" charset="0"/>
              <a:cs typeface="Times New Roman" pitchFamily="18" charset="0"/>
            </a:rPr>
            <a:t>(ПП  РФ №  412)</a:t>
          </a:r>
          <a:endParaRPr lang="ru-RU" sz="1050" b="1" dirty="0">
            <a:latin typeface="Times New Roman" pitchFamily="18" charset="0"/>
            <a:cs typeface="Times New Roman" pitchFamily="18" charset="0"/>
          </a:endParaRPr>
        </a:p>
      </dgm:t>
    </dgm:pt>
    <dgm:pt modelId="{772A068B-5B4F-4041-A012-A7C53737EAE7}" type="parTrans" cxnId="{32539980-28A9-46D4-9049-7D6E46434419}">
      <dgm:prSet/>
      <dgm:spPr/>
      <dgm:t>
        <a:bodyPr/>
        <a:lstStyle/>
        <a:p>
          <a:endParaRPr lang="ru-RU"/>
        </a:p>
      </dgm:t>
    </dgm:pt>
    <dgm:pt modelId="{B4A7AFA6-B7F6-4CCF-8CF8-802B19998FA6}" type="sibTrans" cxnId="{32539980-28A9-46D4-9049-7D6E46434419}">
      <dgm:prSet/>
      <dgm:spPr/>
      <dgm:t>
        <a:bodyPr/>
        <a:lstStyle/>
        <a:p>
          <a:endParaRPr lang="ru-RU"/>
        </a:p>
      </dgm:t>
    </dgm:pt>
    <dgm:pt modelId="{3D5B35D7-0A8E-4137-A998-8D3DEC7EEEF2}" type="pres">
      <dgm:prSet presAssocID="{7770D173-0208-4CA3-A31E-CC8F10AFEB4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03A48A-C473-4C96-9BF1-360FB570F786}" type="pres">
      <dgm:prSet presAssocID="{7770D173-0208-4CA3-A31E-CC8F10AFEB4A}" presName="cycle" presStyleCnt="0"/>
      <dgm:spPr/>
      <dgm:t>
        <a:bodyPr/>
        <a:lstStyle/>
        <a:p>
          <a:endParaRPr lang="ru-RU"/>
        </a:p>
      </dgm:t>
    </dgm:pt>
    <dgm:pt modelId="{A885C8B0-4719-4585-A83C-3BDCAB03E4B7}" type="pres">
      <dgm:prSet presAssocID="{6DC34226-BD1A-4FF5-B617-FDE656DDCD8C}" presName="nodeFirst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E2EC9F-080D-4F62-A501-D6D110E4FEA0}" type="pres">
      <dgm:prSet presAssocID="{5948CC0E-3D9D-4E44-881A-654C01E8E12C}" presName="sibTransFirstNode" presStyleLbl="bgShp" presStyleIdx="0" presStyleCnt="1" custLinFactNeighborX="-323" custLinFactNeighborY="-577"/>
      <dgm:spPr/>
      <dgm:t>
        <a:bodyPr/>
        <a:lstStyle/>
        <a:p>
          <a:endParaRPr lang="ru-RU"/>
        </a:p>
      </dgm:t>
    </dgm:pt>
    <dgm:pt modelId="{AF66EAD7-7753-4B44-B9E5-5B5AC005A946}" type="pres">
      <dgm:prSet presAssocID="{4A8FCB44-312E-4E53-8DBA-AF7B452265B0}" presName="nodeFollowingNodes" presStyleLbl="node1" presStyleIdx="1" presStyleCnt="7" custAng="0" custScaleX="94739" custRadScaleRad="140468" custRadScaleInc="-14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F14550-A143-4599-A244-937308EF5ABC}" type="pres">
      <dgm:prSet presAssocID="{7BFD1117-A020-4FA2-A446-E6EF03DD9B2F}" presName="nodeFollowingNodes" presStyleLbl="node1" presStyleIdx="2" presStyleCnt="7" custAng="10800000" custFlipVert="1" custScaleY="99300" custRadScaleRad="98044" custRadScaleInc="-39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F78ACD-81BB-4172-B017-46A889224A67}" type="pres">
      <dgm:prSet presAssocID="{6417D19E-7679-4508-91ED-3F30C8E5329C}" presName="nodeFollowingNodes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708C15-84BD-4553-8014-E3987C41CD44}" type="pres">
      <dgm:prSet presAssocID="{94F1AF71-4AB9-4161-A1FC-561FBDE614E9}" presName="nodeFollowingNodes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EB1348-B9DD-430A-AB4B-E26C7E47C972}" type="pres">
      <dgm:prSet presAssocID="{59B087B5-ABE3-4DD7-AEA7-53B7A6E4503D}" presName="nodeFollowingNodes" presStyleLbl="node1" presStyleIdx="5" presStyleCnt="7" custAng="0" custRadScaleRad="97709" custRadScaleInc="354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0D3820-AB86-40B9-8EF6-9419029DE3BB}" type="pres">
      <dgm:prSet presAssocID="{7A9637E6-F7F9-4B6F-A79F-B48F343989C6}" presName="nodeFollowingNodes" presStyleLbl="node1" presStyleIdx="6" presStyleCnt="7" custScaleY="105686" custRadScaleRad="138567" custRadScaleInc="148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6BB17B-55C1-4825-9287-596142D7B441}" type="presOf" srcId="{94F1AF71-4AB9-4161-A1FC-561FBDE614E9}" destId="{5E708C15-84BD-4553-8014-E3987C41CD44}" srcOrd="0" destOrd="0" presId="urn:microsoft.com/office/officeart/2005/8/layout/cycle3"/>
    <dgm:cxn modelId="{48109300-80B3-443F-A0B2-124424095CD4}" srcId="{7770D173-0208-4CA3-A31E-CC8F10AFEB4A}" destId="{6DC34226-BD1A-4FF5-B617-FDE656DDCD8C}" srcOrd="0" destOrd="0" parTransId="{D2CCAC95-E933-4B5C-A70D-11CF1C5583BB}" sibTransId="{5948CC0E-3D9D-4E44-881A-654C01E8E12C}"/>
    <dgm:cxn modelId="{C0264D72-C5E0-471F-8513-6D8AA1EE075F}" type="presOf" srcId="{6417D19E-7679-4508-91ED-3F30C8E5329C}" destId="{EBF78ACD-81BB-4172-B017-46A889224A67}" srcOrd="0" destOrd="0" presId="urn:microsoft.com/office/officeart/2005/8/layout/cycle3"/>
    <dgm:cxn modelId="{AF83FE7B-22AA-4216-B347-A3AA0E758F66}" type="presOf" srcId="{59B087B5-ABE3-4DD7-AEA7-53B7A6E4503D}" destId="{01EB1348-B9DD-430A-AB4B-E26C7E47C972}" srcOrd="0" destOrd="0" presId="urn:microsoft.com/office/officeart/2005/8/layout/cycle3"/>
    <dgm:cxn modelId="{AD026499-87A8-43EA-B50C-DA886A149CF9}" srcId="{7770D173-0208-4CA3-A31E-CC8F10AFEB4A}" destId="{59B087B5-ABE3-4DD7-AEA7-53B7A6E4503D}" srcOrd="5" destOrd="0" parTransId="{CF1B2B9C-F7AD-40C8-90C5-0562B035FBF8}" sibTransId="{97D02FC8-9BF1-4744-BCB0-6035ECF40C55}"/>
    <dgm:cxn modelId="{07D7C97A-CF97-4FC7-A1AE-E4318481B033}" srcId="{7770D173-0208-4CA3-A31E-CC8F10AFEB4A}" destId="{94F1AF71-4AB9-4161-A1FC-561FBDE614E9}" srcOrd="4" destOrd="0" parTransId="{BE82821F-CE7F-4569-951E-F955C723F550}" sibTransId="{518498A3-34A3-460A-B711-EB511A17D79B}"/>
    <dgm:cxn modelId="{0A908F43-2E1D-4A46-A35B-C6516F3FA878}" srcId="{7770D173-0208-4CA3-A31E-CC8F10AFEB4A}" destId="{4A8FCB44-312E-4E53-8DBA-AF7B452265B0}" srcOrd="1" destOrd="0" parTransId="{73992758-37C7-44A2-89C5-CC6672464AF1}" sibTransId="{137710E2-0DA6-4520-A0DB-E96C52A38634}"/>
    <dgm:cxn modelId="{E2B85F36-850B-4BBD-947B-B217B3A860C4}" type="presOf" srcId="{7770D173-0208-4CA3-A31E-CC8F10AFEB4A}" destId="{3D5B35D7-0A8E-4137-A998-8D3DEC7EEEF2}" srcOrd="0" destOrd="0" presId="urn:microsoft.com/office/officeart/2005/8/layout/cycle3"/>
    <dgm:cxn modelId="{32539980-28A9-46D4-9049-7D6E46434419}" srcId="{7770D173-0208-4CA3-A31E-CC8F10AFEB4A}" destId="{7A9637E6-F7F9-4B6F-A79F-B48F343989C6}" srcOrd="6" destOrd="0" parTransId="{772A068B-5B4F-4041-A012-A7C53737EAE7}" sibTransId="{B4A7AFA6-B7F6-4CCF-8CF8-802B19998FA6}"/>
    <dgm:cxn modelId="{46AD3E89-7E9C-458A-A700-E66DF58B9BCF}" type="presOf" srcId="{6DC34226-BD1A-4FF5-B617-FDE656DDCD8C}" destId="{A885C8B0-4719-4585-A83C-3BDCAB03E4B7}" srcOrd="0" destOrd="0" presId="urn:microsoft.com/office/officeart/2005/8/layout/cycle3"/>
    <dgm:cxn modelId="{B529AFE3-221C-4982-9B6E-955B3DAE6398}" type="presOf" srcId="{5948CC0E-3D9D-4E44-881A-654C01E8E12C}" destId="{04E2EC9F-080D-4F62-A501-D6D110E4FEA0}" srcOrd="0" destOrd="0" presId="urn:microsoft.com/office/officeart/2005/8/layout/cycle3"/>
    <dgm:cxn modelId="{0484E669-950B-4904-8DDD-A026A5CA6803}" type="presOf" srcId="{4A8FCB44-312E-4E53-8DBA-AF7B452265B0}" destId="{AF66EAD7-7753-4B44-B9E5-5B5AC005A946}" srcOrd="0" destOrd="0" presId="urn:microsoft.com/office/officeart/2005/8/layout/cycle3"/>
    <dgm:cxn modelId="{81D2BD42-9BA3-4DB2-9A94-02CE83B678EC}" srcId="{7770D173-0208-4CA3-A31E-CC8F10AFEB4A}" destId="{7BFD1117-A020-4FA2-A446-E6EF03DD9B2F}" srcOrd="2" destOrd="0" parTransId="{71F684F8-15B9-4741-96CD-6AF35D5F5380}" sibTransId="{397A533D-68FA-41FB-96CB-4F04552E6C94}"/>
    <dgm:cxn modelId="{986EA36D-6A27-49B4-A5B2-F6FC54E1182D}" srcId="{7770D173-0208-4CA3-A31E-CC8F10AFEB4A}" destId="{6417D19E-7679-4508-91ED-3F30C8E5329C}" srcOrd="3" destOrd="0" parTransId="{D7FF48ED-2E1C-4637-BD1F-A92A42DACE12}" sibTransId="{9B392C39-ED7D-4AEF-A1E2-96597B736345}"/>
    <dgm:cxn modelId="{55A8FFEE-224A-4B17-8458-C5B67A23404B}" type="presOf" srcId="{7A9637E6-F7F9-4B6F-A79F-B48F343989C6}" destId="{350D3820-AB86-40B9-8EF6-9419029DE3BB}" srcOrd="0" destOrd="0" presId="urn:microsoft.com/office/officeart/2005/8/layout/cycle3"/>
    <dgm:cxn modelId="{1992FDB9-1986-4F81-8187-9D89978445DC}" type="presOf" srcId="{7BFD1117-A020-4FA2-A446-E6EF03DD9B2F}" destId="{52F14550-A143-4599-A244-937308EF5ABC}" srcOrd="0" destOrd="0" presId="urn:microsoft.com/office/officeart/2005/8/layout/cycle3"/>
    <dgm:cxn modelId="{03365173-3999-4E67-97F6-6F6660BA4D72}" type="presParOf" srcId="{3D5B35D7-0A8E-4137-A998-8D3DEC7EEEF2}" destId="{3503A48A-C473-4C96-9BF1-360FB570F786}" srcOrd="0" destOrd="0" presId="urn:microsoft.com/office/officeart/2005/8/layout/cycle3"/>
    <dgm:cxn modelId="{AEE0C59E-F285-4F5C-9132-3B03B173F7EF}" type="presParOf" srcId="{3503A48A-C473-4C96-9BF1-360FB570F786}" destId="{A885C8B0-4719-4585-A83C-3BDCAB03E4B7}" srcOrd="0" destOrd="0" presId="urn:microsoft.com/office/officeart/2005/8/layout/cycle3"/>
    <dgm:cxn modelId="{AA1C994B-BF19-473E-966C-3C41C3824BD4}" type="presParOf" srcId="{3503A48A-C473-4C96-9BF1-360FB570F786}" destId="{04E2EC9F-080D-4F62-A501-D6D110E4FEA0}" srcOrd="1" destOrd="0" presId="urn:microsoft.com/office/officeart/2005/8/layout/cycle3"/>
    <dgm:cxn modelId="{1FA5822A-8A3B-43CC-A7F8-F44B9FBCF9ED}" type="presParOf" srcId="{3503A48A-C473-4C96-9BF1-360FB570F786}" destId="{AF66EAD7-7753-4B44-B9E5-5B5AC005A946}" srcOrd="2" destOrd="0" presId="urn:microsoft.com/office/officeart/2005/8/layout/cycle3"/>
    <dgm:cxn modelId="{72D6D646-4D46-4974-9744-DD6966C342D7}" type="presParOf" srcId="{3503A48A-C473-4C96-9BF1-360FB570F786}" destId="{52F14550-A143-4599-A244-937308EF5ABC}" srcOrd="3" destOrd="0" presId="urn:microsoft.com/office/officeart/2005/8/layout/cycle3"/>
    <dgm:cxn modelId="{D2F585A7-88D6-4F67-BC9F-B65B9587A47A}" type="presParOf" srcId="{3503A48A-C473-4C96-9BF1-360FB570F786}" destId="{EBF78ACD-81BB-4172-B017-46A889224A67}" srcOrd="4" destOrd="0" presId="urn:microsoft.com/office/officeart/2005/8/layout/cycle3"/>
    <dgm:cxn modelId="{0CBB71D1-959A-4578-89DC-5CEDEACEC712}" type="presParOf" srcId="{3503A48A-C473-4C96-9BF1-360FB570F786}" destId="{5E708C15-84BD-4553-8014-E3987C41CD44}" srcOrd="5" destOrd="0" presId="urn:microsoft.com/office/officeart/2005/8/layout/cycle3"/>
    <dgm:cxn modelId="{621436C4-09DD-476E-B42E-7646EE82A691}" type="presParOf" srcId="{3503A48A-C473-4C96-9BF1-360FB570F786}" destId="{01EB1348-B9DD-430A-AB4B-E26C7E47C972}" srcOrd="6" destOrd="0" presId="urn:microsoft.com/office/officeart/2005/8/layout/cycle3"/>
    <dgm:cxn modelId="{1A471AA4-C7CC-4661-A132-ED0709B08129}" type="presParOf" srcId="{3503A48A-C473-4C96-9BF1-360FB570F786}" destId="{350D3820-AB86-40B9-8EF6-9419029DE3BB}" srcOrd="7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2EC9F-080D-4F62-A501-D6D110E4FEA0}">
      <dsp:nvSpPr>
        <dsp:cNvPr id="0" name=""/>
        <dsp:cNvSpPr/>
      </dsp:nvSpPr>
      <dsp:spPr>
        <a:xfrm>
          <a:off x="331413" y="211795"/>
          <a:ext cx="5019784" cy="5019784"/>
        </a:xfrm>
        <a:prstGeom prst="circularArrow">
          <a:avLst>
            <a:gd name="adj1" fmla="val 5544"/>
            <a:gd name="adj2" fmla="val 330680"/>
            <a:gd name="adj3" fmla="val 14535973"/>
            <a:gd name="adj4" fmla="val 16938690"/>
            <a:gd name="adj5" fmla="val 575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85C8B0-4719-4585-A83C-3BDCAB03E4B7}">
      <dsp:nvSpPr>
        <dsp:cNvPr id="0" name=""/>
        <dsp:cNvSpPr/>
      </dsp:nvSpPr>
      <dsp:spPr>
        <a:xfrm>
          <a:off x="2087329" y="276769"/>
          <a:ext cx="1540381" cy="77019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>
              <a:latin typeface="Times New Roman" pitchFamily="18" charset="0"/>
              <a:cs typeface="Times New Roman" pitchFamily="18" charset="0"/>
            </a:rPr>
            <a:t>ГОСКОРПОРАЦИЯ</a:t>
          </a:r>
          <a:r>
            <a:rPr lang="ru-RU" sz="1400" b="1" kern="1200" smtClean="0">
              <a:latin typeface="Times New Roman" pitchFamily="18" charset="0"/>
              <a:cs typeface="Times New Roman" pitchFamily="18" charset="0"/>
            </a:rPr>
            <a:t> «РОСАТОМ»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24927" y="314367"/>
        <a:ext cx="1465185" cy="694994"/>
      </dsp:txXfrm>
    </dsp:sp>
    <dsp:sp modelId="{AF66EAD7-7753-4B44-B9E5-5B5AC005A946}">
      <dsp:nvSpPr>
        <dsp:cNvPr id="0" name=""/>
        <dsp:cNvSpPr/>
      </dsp:nvSpPr>
      <dsp:spPr>
        <a:xfrm>
          <a:off x="4249700" y="286857"/>
          <a:ext cx="1459342" cy="77019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itchFamily="18" charset="0"/>
              <a:cs typeface="Times New Roman" pitchFamily="18" charset="0"/>
            </a:rPr>
            <a:t>ФОИВ – органы управления  использованием  АЭ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itchFamily="18" charset="0"/>
              <a:cs typeface="Times New Roman" pitchFamily="18" charset="0"/>
            </a:rPr>
            <a:t>(ПП РФ №  412)</a:t>
          </a:r>
          <a:endParaRPr lang="ru-RU" sz="105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87298" y="324455"/>
        <a:ext cx="1384146" cy="694994"/>
      </dsp:txXfrm>
    </dsp:sp>
    <dsp:sp modelId="{52F14550-A143-4599-A244-937308EF5ABC}">
      <dsp:nvSpPr>
        <dsp:cNvPr id="0" name=""/>
        <dsp:cNvSpPr/>
      </dsp:nvSpPr>
      <dsp:spPr>
        <a:xfrm rot="10800000" flipV="1">
          <a:off x="4174658" y="2232196"/>
          <a:ext cx="1540381" cy="76479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Times New Roman" pitchFamily="18" charset="0"/>
              <a:cs typeface="Times New Roman" pitchFamily="18" charset="0"/>
            </a:rPr>
            <a:t>ЭКСПЕРТЫ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 rot="-10800000">
        <a:off x="4211992" y="2269530"/>
        <a:ext cx="1465713" cy="690131"/>
      </dsp:txXfrm>
    </dsp:sp>
    <dsp:sp modelId="{EBF78ACD-81BB-4172-B017-46A889224A67}">
      <dsp:nvSpPr>
        <dsp:cNvPr id="0" name=""/>
        <dsp:cNvSpPr/>
      </dsp:nvSpPr>
      <dsp:spPr>
        <a:xfrm>
          <a:off x="3016114" y="4346045"/>
          <a:ext cx="1540381" cy="77019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>
              <a:latin typeface="Times New Roman" pitchFamily="18" charset="0"/>
              <a:cs typeface="Times New Roman" pitchFamily="18" charset="0"/>
            </a:rPr>
            <a:t>Органы по сертификации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53712" y="4383643"/>
        <a:ext cx="1465185" cy="694994"/>
      </dsp:txXfrm>
    </dsp:sp>
    <dsp:sp modelId="{5E708C15-84BD-4553-8014-E3987C41CD44}">
      <dsp:nvSpPr>
        <dsp:cNvPr id="0" name=""/>
        <dsp:cNvSpPr/>
      </dsp:nvSpPr>
      <dsp:spPr>
        <a:xfrm>
          <a:off x="1158543" y="4346045"/>
          <a:ext cx="1540381" cy="77019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smtClean="0">
              <a:latin typeface="Times New Roman" pitchFamily="18" charset="0"/>
              <a:cs typeface="Times New Roman" pitchFamily="18" charset="0"/>
            </a:rPr>
            <a:t>Исследовательские лаборатории (Центры)</a:t>
          </a:r>
          <a:endParaRPr lang="ru-RU" sz="105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96141" y="4383643"/>
        <a:ext cx="1465185" cy="694994"/>
      </dsp:txXfrm>
    </dsp:sp>
    <dsp:sp modelId="{01EB1348-B9DD-430A-AB4B-E26C7E47C972}">
      <dsp:nvSpPr>
        <dsp:cNvPr id="0" name=""/>
        <dsp:cNvSpPr/>
      </dsp:nvSpPr>
      <dsp:spPr>
        <a:xfrm>
          <a:off x="0" y="2304247"/>
          <a:ext cx="1540381" cy="77019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latin typeface="Times New Roman" pitchFamily="18" charset="0"/>
              <a:cs typeface="Times New Roman" pitchFamily="18" charset="0"/>
            </a:rPr>
            <a:t>ЭКСПЛУАТИРУЮЩИЕ ОРГАНИЗАЦИИ</a:t>
          </a: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598" y="2341845"/>
        <a:ext cx="1465185" cy="694994"/>
      </dsp:txXfrm>
    </dsp:sp>
    <dsp:sp modelId="{350D3820-AB86-40B9-8EF6-9419029DE3BB}">
      <dsp:nvSpPr>
        <dsp:cNvPr id="0" name=""/>
        <dsp:cNvSpPr/>
      </dsp:nvSpPr>
      <dsp:spPr>
        <a:xfrm>
          <a:off x="0" y="288032"/>
          <a:ext cx="1540381" cy="8139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itchFamily="18" charset="0"/>
              <a:cs typeface="Times New Roman" pitchFamily="18" charset="0"/>
            </a:rPr>
            <a:t>РОСТЕХНАДЗОР  и др. ФОИВ – органы регулирования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itchFamily="18" charset="0"/>
              <a:cs typeface="Times New Roman" pitchFamily="18" charset="0"/>
            </a:rPr>
            <a:t>(ПП  РФ №  412)</a:t>
          </a:r>
          <a:endParaRPr lang="ru-RU" sz="105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735" y="327767"/>
        <a:ext cx="1460911" cy="7345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6" y="0"/>
            <a:ext cx="2946135" cy="49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1" tIns="45535" rIns="91071" bIns="45535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961" y="0"/>
            <a:ext cx="2946135" cy="49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1" tIns="45535" rIns="91071" bIns="4553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41363"/>
            <a:ext cx="4937125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7" y="4688803"/>
            <a:ext cx="5438774" cy="444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1" tIns="45535" rIns="91071" bIns="455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6" y="9376028"/>
            <a:ext cx="2946135" cy="49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1" tIns="45535" rIns="91071" bIns="45535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961" y="9376028"/>
            <a:ext cx="2946135" cy="49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1" tIns="45535" rIns="91071" bIns="4553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A3745EAD-EFAE-4984-B60E-9634A07E36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6264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67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355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710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3882" algn="l" defTabSz="9135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0657" algn="l" defTabSz="9135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7435" algn="l" defTabSz="9135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4210" algn="l" defTabSz="9135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92551C-CB5A-4A5B-BB70-C7D834F5906B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38915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100" dirty="0" smtClean="0"/>
              <a:t>До 2007г. в ФЗ «О техническом регулировании» не устанавливались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какие либо исключения и/или  особенности </a:t>
            </a:r>
            <a:r>
              <a:rPr lang="ru-RU" sz="1100" dirty="0" smtClean="0"/>
              <a:t>относительно безопасности в области использования атомной энергии. Изменением от 01.05.2007 N 65-ФЗ в ст. 5 ФЗ «О техническом регулировании» внесены особенности технического регулирования в отношении продукции (работ, услуг) и </a:t>
            </a:r>
            <a:r>
              <a:rPr lang="ru-RU" sz="1100" b="1" dirty="0" smtClean="0"/>
              <a:t>объектов</a:t>
            </a:r>
            <a:r>
              <a:rPr lang="ru-RU" sz="1100" dirty="0" smtClean="0"/>
              <a:t>, для которых устанавливаются требования, связанные с обеспечением ядерной и радиационной безопасности в ОИАЭ. Также оставалось требование относительно технического регламента ЯРБ. Это осложняло ситуацию в части управления требованиями. Изменением от 30.11.2011 в ст. 1 ФЗ «О техническом регулировании» внесено требование – закон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не регулирует отношения, связанные с разработкой, принятием, применением и исполнением требований к безопасному использованию атомной энергии, в том числе требований безопасности объектов использования атомной энергии, требований безопасности деятельности в области использования атомной энергии. В ст. 5 остались требования к продукции. И задача свелась к тому как (в том числе) через безопасность продукции обеспечить безопасность объекта ИАЭ. На сегодня система технического регулирования ГК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Росатом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создается на основе особенностей технического регулирования,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которые устанавливаются постановлениями Правительства РФ, в разработке которых ГК </a:t>
            </a:r>
            <a:r>
              <a:rPr lang="ru-RU" sz="1200" kern="1200" baseline="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Росатом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принимает непосредственное участие совместно с </a:t>
            </a:r>
            <a:r>
              <a:rPr lang="ru-RU" sz="1200" kern="1200" baseline="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Ростехнадзором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</a:t>
            </a:r>
            <a:endParaRPr lang="ru-RU" sz="1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745EAD-EFAE-4984-B60E-9634A07E3671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911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В этих условиях работа по совершенствованию всего комплекса действующих законодательных, нормативных правовых актов и нормативных документов по безопасности в области использования атомной энергии становится весьма актуальной.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Устаревшие или просто избыточные в условиях рынка обязательные нормативы это необоснованная затратная регулирующая нагрузка на бизнес, что не позволяет нормально развиваться экономике отрасли более того, такая система противоречит стратегии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дерегулирования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(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дебюрократизации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) российской экономики, а значит - общей стратегии реформ.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Цель – структурирование требований и их оптимизация (распределение требований с минимальным их повторением), систематизация требований (приведение в систему), гармонизация требований (приведение в соответствие с действующим  законодательством и международными нормами).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Задачи: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обеспечение информационной и методической поддержки выполнения работ по техническому регулированию;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снижение рисков принятия неприемлемых или необоснованных требований для деятельности Госкорпорации «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Росатом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»  и эксплуатирующих организаций в нормативных документах на стадии их разработки;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снижение рисков принятия некорректных управленческих решений по реализации требований, вступивших в силу документов;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снижение рисков неисполнения обязательных требований документов.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своевременное выявление текущих и перспективных нормативных потребностей для атомной отрасли.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745EAD-EFAE-4984-B60E-9634A07E3671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523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61438" indent="-261438" defTabSz="907268">
              <a:defRPr/>
            </a:pPr>
            <a:r>
              <a:rPr lang="ru-RU" dirty="0" smtClean="0"/>
              <a:t>11 </a:t>
            </a:r>
            <a:r>
              <a:rPr lang="ru-RU" dirty="0"/>
              <a:t>лет как ФЗ </a:t>
            </a:r>
            <a:r>
              <a:rPr lang="ru-RU" dirty="0" smtClean="0"/>
              <a:t> </a:t>
            </a:r>
            <a:r>
              <a:rPr lang="ru-RU" dirty="0"/>
              <a:t>вступил в силу. В закон принято </a:t>
            </a:r>
            <a:r>
              <a:rPr lang="ru-RU" dirty="0" smtClean="0"/>
              <a:t>16 </a:t>
            </a:r>
            <a:r>
              <a:rPr lang="ru-RU" dirty="0"/>
              <a:t>поправок. Некоторые имеют отношение к ОИАЭ.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46B6A-621F-4B62-A818-C55EB2EBBB1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534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dirty="0" err="1" smtClean="0"/>
              <a:t>Росстандарт</a:t>
            </a:r>
            <a:r>
              <a:rPr lang="ru-RU" dirty="0" smtClean="0"/>
              <a:t> и РСПП так оценивают общие затраты при создании системы технического регулирования. Как видим разработка технических регламентов не такая уж трудоемкая. А основная работа на этапе внедрения технических регламентов. При этом нет готовых рецептов или типовых действий по внедрению требований технических регламентов. Здесь больше вопросов, чем ответов.</a:t>
            </a:r>
          </a:p>
        </p:txBody>
      </p:sp>
      <p:sp>
        <p:nvSpPr>
          <p:cNvPr id="40964" name="Номер слайда 3"/>
          <p:cNvSpPr txBox="1">
            <a:spLocks noGrp="1"/>
          </p:cNvSpPr>
          <p:nvPr/>
        </p:nvSpPr>
        <p:spPr bwMode="auto">
          <a:xfrm>
            <a:off x="3850445" y="9375809"/>
            <a:ext cx="2945659" cy="493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7" tIns="45363" rIns="90727" bIns="45363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BD5DA6EC-9C18-4FAF-904D-58F58DBC324B}" type="slidenum">
              <a:rPr lang="en-US" sz="1200">
                <a:solidFill>
                  <a:prstClr val="black"/>
                </a:solidFill>
                <a:cs typeface="+mn-cs"/>
              </a:rPr>
              <a:pPr algn="r" eaLnBrk="1" hangingPunct="1"/>
              <a:t>5</a:t>
            </a:fld>
            <a:endParaRPr lang="en-US" sz="1200">
              <a:solidFill>
                <a:prstClr val="black"/>
              </a:solidFill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100" dirty="0" smtClean="0"/>
              <a:t>До 2007г. в ФЗ «О техническом регулировании» не устанавливались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какие либо исключения и/или  особенности </a:t>
            </a:r>
            <a:r>
              <a:rPr lang="ru-RU" sz="1100" dirty="0" smtClean="0"/>
              <a:t>относительно безопасности в области использования атомной энергии. Изменением от 01.05.2007 N 65-ФЗ в ст. 5 ФЗ «О техническом регулировании» внесены особенности технического регулирования в отношении продукции (работ, услуг) и </a:t>
            </a:r>
            <a:r>
              <a:rPr lang="ru-RU" sz="1100" b="1" dirty="0" smtClean="0"/>
              <a:t>объектов</a:t>
            </a:r>
            <a:r>
              <a:rPr lang="ru-RU" sz="1100" dirty="0" smtClean="0"/>
              <a:t>, для которых устанавливаются требования, связанные с обеспечением ядерной и радиационной безопасности в ОИАЭ. Также оставалось требование относительно технического регламента ЯРБ. Это осложняло ситуацию в части управления требованиями. Изменением от 30.11.2011 в ст. 1 ФЗ «О техническом регулировании» внесено требование – закон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не регулирует отношения, связанные с разработкой, принятием, применением и исполнением требований к безопасному использованию атомной энергии, в том числе требований безопасности объектов использования атомной энергии, требований безопасности деятельности в области использования атомной энергии. В ст. 5 остались требования к продукции. И задача свелась к тому как (в том числе) через безопасность продукции обеспечить безопасность объекта ИАЭ. На сегодня система технического регулирования ГК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Росатом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создается на основе особенностей технического регулирования,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которые устанавливаются постановлениями Правительства РФ, в разработке которых ГК </a:t>
            </a:r>
            <a:r>
              <a:rPr lang="ru-RU" sz="1200" kern="1200" baseline="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Росатом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принимает непосредственное участие совместно с </a:t>
            </a:r>
            <a:r>
              <a:rPr lang="ru-RU" sz="1200" kern="1200" baseline="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Ростехнадзором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</a:t>
            </a:r>
            <a:endParaRPr lang="ru-RU" sz="11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745EAD-EFAE-4984-B60E-9634A07E3671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666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В этих условиях работа по совершенствованию всего комплекса действующих законодательных, нормативных правовых актов и нормативных документов по безопасности в области использования атомной энергии становится весьма актуальной.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Устаревшие или просто избыточные в условиях рынка обязательные нормативы это необоснованная затратная регулирующая нагрузка на бизнес, что не позволяет нормально развиваться экономике отрасли более того, такая система противоречит стратегии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дерегулирования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(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дебюрократизации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) российской экономики, а значит - общей стратегии реформ.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Цель – структурирование требований и их оптимизация (распределение требований с минимальным их повторением), систематизация требований (приведение в систему), гармонизация требований (приведение в соответствие с действующим  законодательством и международными нормами).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Задачи: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обеспечение информационной и методической поддержки выполнения работ по техническому регулированию;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снижение рисков принятия неприемлемых или необоснованных требований для деятельности Госкорпорации «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Росатом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»  и эксплуатирующих организаций в нормативных документах на стадии их разработки;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снижение рисков принятия некорректных управленческих решений по реализации требований, вступивших в силу документов;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снижение рисков неисполнения обязательных требований документов.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своевременное выявление текущих и перспективных нормативных потребностей для атомной отрасли.</a:t>
            </a:r>
          </a:p>
          <a:p>
            <a:endParaRPr lang="ru-RU" smtClean="0"/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745EAD-EFAE-4984-B60E-9634A07E3671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24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EB9753-B570-49A2-8187-74F57480F36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  <a:p>
            <a:r>
              <a:rPr lang="ru-RU" smtClean="0"/>
              <a:t>Заполняется для каждой инициативы</a:t>
            </a:r>
          </a:p>
        </p:txBody>
      </p:sp>
      <p:sp>
        <p:nvSpPr>
          <p:cNvPr id="12292" name="Номер слайда 3"/>
          <p:cNvSpPr txBox="1">
            <a:spLocks noGrp="1"/>
          </p:cNvSpPr>
          <p:nvPr/>
        </p:nvSpPr>
        <p:spPr bwMode="auto">
          <a:xfrm>
            <a:off x="3856038" y="9397498"/>
            <a:ext cx="2965450" cy="487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560" tIns="44787" rIns="89560" bIns="44787" anchor="b"/>
          <a:lstStyle/>
          <a:p>
            <a:pPr algn="r" defTabSz="896233"/>
            <a:fld id="{BFE4C029-BDD5-4F44-A8A0-8885F3C96F26}" type="slidenum">
              <a:rPr lang="ru-RU" sz="1200"/>
              <a:pPr algn="r" defTabSz="896233"/>
              <a:t>12</a:t>
            </a:fld>
            <a:endParaRPr lang="ru-RU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745EAD-EFAE-4984-B60E-9634A07E3671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799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Для достижения поставленных задач </a:t>
            </a:r>
            <a:r>
              <a:rPr lang="ru-RU" dirty="0" err="1" smtClean="0"/>
              <a:t>Госкорпорация</a:t>
            </a:r>
            <a:r>
              <a:rPr lang="ru-RU" dirty="0" smtClean="0"/>
              <a:t> «Росатом» активно участвует в разработке нормативного правового акта</a:t>
            </a:r>
            <a:r>
              <a:rPr lang="ru-RU" baseline="0" dirty="0" smtClean="0"/>
              <a:t>, определяющего особенности оценки соответствия продукции в области использования атомной энергии, который по нашему мнению должен содержать следующие основные положения:</a:t>
            </a:r>
          </a:p>
          <a:p>
            <a:pPr marL="228600" indent="-228600">
              <a:buAutoNum type="arabicParenR"/>
            </a:pP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применением дифференцированного подхода по назначению объемов и форм оценки соответствия в зависимости от степени важности для обеспечения безопасности в области использования атомной энергии данных продукции и процессов;</a:t>
            </a:r>
          </a:p>
          <a:p>
            <a:pPr marL="228600" indent="-228600">
              <a:buAutoNum type="arabicParenR"/>
            </a:pP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проведение оценки соответствия характеристик и свойств продукции и процессам непосредственно не являющимся опасными, но свойства и характеристики которых взаимосвязаны с безопасностью в области использования атомной энергии, обязательным требованиям на различных стадиях жизненного цикла продукции и стадиях процессов;</a:t>
            </a:r>
          </a:p>
          <a:p>
            <a:pPr marL="228600" indent="-228600">
              <a:buAutoNum type="arabicParenR"/>
            </a:pP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формирование и ведение перечней продукции и процессов, подлежащих оценке соответствия в области ИАЭ;</a:t>
            </a:r>
          </a:p>
          <a:p>
            <a:pPr marL="228600" indent="-228600">
              <a:buAutoNum type="arabicParenR"/>
            </a:pP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проведение оценки соответствия персоналом</a:t>
            </a:r>
            <a:r>
              <a:rPr lang="ru-RU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с подтвержденной компетентностью его сферы деятельности.</a:t>
            </a:r>
          </a:p>
          <a:p>
            <a:pPr marL="228600" indent="-228600">
              <a:buAutoNum type="arabicParenR"/>
            </a:pPr>
            <a:r>
              <a:rPr lang="ru-RU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Создание Системы ОС в ОИАЭ, обеспечивающей реализацию предложенных положений, систематизацию информации о несоответствиях, создание предпосылок для корректирующих мер.</a:t>
            </a:r>
            <a:endParaRPr lang="ru-RU" dirty="0" smtClean="0"/>
          </a:p>
          <a:p>
            <a:r>
              <a:rPr lang="ru-RU" dirty="0" smtClean="0"/>
              <a:t>На сегодняшний день достигнуты предварительные договоренности с </a:t>
            </a:r>
            <a:r>
              <a:rPr lang="ru-RU" dirty="0" err="1" smtClean="0"/>
              <a:t>Ростехнадзором</a:t>
            </a:r>
            <a:r>
              <a:rPr lang="ru-RU" dirty="0" smtClean="0"/>
              <a:t> о содержании нормативного правового акта, в котором в практически на 100% учтены предложения Госкорпорации «Росатом».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745EAD-EFAE-4984-B60E-9634A07E3671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4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5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6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7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23853" y="293694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7" y="2181234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84" y="3284547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78B31-BF4E-429C-B111-4A26A2375A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63122-4F55-47E9-B514-42CA95664A2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83300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3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FEFA4-695E-4899-836C-A641E2D6679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407737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3691"/>
            <a:ext cx="1674813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7" y="2181228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8" y="3284541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847182403"/>
      </p:ext>
    </p:extLst>
  </p:cSld>
  <p:clrMapOvr>
    <a:masterClrMapping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042E6-554A-4897-8EB7-CA6B753FCDE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753239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5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1" indent="0">
              <a:buNone/>
              <a:defRPr sz="1800"/>
            </a:lvl2pPr>
            <a:lvl3pPr marL="914162" indent="0">
              <a:buNone/>
              <a:defRPr sz="1600"/>
            </a:lvl3pPr>
            <a:lvl4pPr marL="1371245" indent="0">
              <a:buNone/>
              <a:defRPr sz="1400"/>
            </a:lvl4pPr>
            <a:lvl5pPr marL="1828325" indent="0">
              <a:buNone/>
              <a:defRPr sz="1400"/>
            </a:lvl5pPr>
            <a:lvl6pPr marL="2285406" indent="0">
              <a:buNone/>
              <a:defRPr sz="1400"/>
            </a:lvl6pPr>
            <a:lvl7pPr marL="2742488" indent="0">
              <a:buNone/>
              <a:defRPr sz="1400"/>
            </a:lvl7pPr>
            <a:lvl8pPr marL="3199570" indent="0">
              <a:buNone/>
              <a:defRPr sz="1400"/>
            </a:lvl8pPr>
            <a:lvl9pPr marL="3656652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3F121-505A-4DE0-9C40-4DDF7E25359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031619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6" y="1125539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3" y="1125539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23D16-AB30-46D3-B8ED-EFFFEC286E9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469993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1" indent="0">
              <a:buNone/>
              <a:defRPr sz="2000" b="1"/>
            </a:lvl2pPr>
            <a:lvl3pPr marL="914162" indent="0">
              <a:buNone/>
              <a:defRPr sz="1800" b="1"/>
            </a:lvl3pPr>
            <a:lvl4pPr marL="1371245" indent="0">
              <a:buNone/>
              <a:defRPr sz="1600" b="1"/>
            </a:lvl4pPr>
            <a:lvl5pPr marL="1828325" indent="0">
              <a:buNone/>
              <a:defRPr sz="1600" b="1"/>
            </a:lvl5pPr>
            <a:lvl6pPr marL="2285406" indent="0">
              <a:buNone/>
              <a:defRPr sz="1600" b="1"/>
            </a:lvl6pPr>
            <a:lvl7pPr marL="2742488" indent="0">
              <a:buNone/>
              <a:defRPr sz="1600" b="1"/>
            </a:lvl7pPr>
            <a:lvl8pPr marL="3199570" indent="0">
              <a:buNone/>
              <a:defRPr sz="1600" b="1"/>
            </a:lvl8pPr>
            <a:lvl9pPr marL="365665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1" indent="0">
              <a:buNone/>
              <a:defRPr sz="2000" b="1"/>
            </a:lvl2pPr>
            <a:lvl3pPr marL="914162" indent="0">
              <a:buNone/>
              <a:defRPr sz="1800" b="1"/>
            </a:lvl3pPr>
            <a:lvl4pPr marL="1371245" indent="0">
              <a:buNone/>
              <a:defRPr sz="1600" b="1"/>
            </a:lvl4pPr>
            <a:lvl5pPr marL="1828325" indent="0">
              <a:buNone/>
              <a:defRPr sz="1600" b="1"/>
            </a:lvl5pPr>
            <a:lvl6pPr marL="2285406" indent="0">
              <a:buNone/>
              <a:defRPr sz="1600" b="1"/>
            </a:lvl6pPr>
            <a:lvl7pPr marL="2742488" indent="0">
              <a:buNone/>
              <a:defRPr sz="1600" b="1"/>
            </a:lvl7pPr>
            <a:lvl8pPr marL="3199570" indent="0">
              <a:buNone/>
              <a:defRPr sz="1600" b="1"/>
            </a:lvl8pPr>
            <a:lvl9pPr marL="365665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0B830F-48F6-41B1-9EA2-573CDA2C385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345251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B71E5-A690-4C82-BDA5-18757692414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239011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0985E-3B66-40AA-9FE9-AF84D64046E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696531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1" indent="0">
              <a:buNone/>
              <a:defRPr sz="1200"/>
            </a:lvl2pPr>
            <a:lvl3pPr marL="914162" indent="0">
              <a:buNone/>
              <a:defRPr sz="1000"/>
            </a:lvl3pPr>
            <a:lvl4pPr marL="1371245" indent="0">
              <a:buNone/>
              <a:defRPr sz="900"/>
            </a:lvl4pPr>
            <a:lvl5pPr marL="1828325" indent="0">
              <a:buNone/>
              <a:defRPr sz="900"/>
            </a:lvl5pPr>
            <a:lvl6pPr marL="2285406" indent="0">
              <a:buNone/>
              <a:defRPr sz="900"/>
            </a:lvl6pPr>
            <a:lvl7pPr marL="2742488" indent="0">
              <a:buNone/>
              <a:defRPr sz="900"/>
            </a:lvl7pPr>
            <a:lvl8pPr marL="3199570" indent="0">
              <a:buNone/>
              <a:defRPr sz="900"/>
            </a:lvl8pPr>
            <a:lvl9pPr marL="365665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6BC35-9C10-47E1-BA83-FEF9798832B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36041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9" y="1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6" y="1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DAC40-29FC-432F-B485-9C02379CA2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1" indent="0">
              <a:buNone/>
              <a:defRPr sz="2800"/>
            </a:lvl2pPr>
            <a:lvl3pPr marL="914162" indent="0">
              <a:buNone/>
              <a:defRPr sz="2400"/>
            </a:lvl3pPr>
            <a:lvl4pPr marL="1371245" indent="0">
              <a:buNone/>
              <a:defRPr sz="2000"/>
            </a:lvl4pPr>
            <a:lvl5pPr marL="1828325" indent="0">
              <a:buNone/>
              <a:defRPr sz="2000"/>
            </a:lvl5pPr>
            <a:lvl6pPr marL="2285406" indent="0">
              <a:buNone/>
              <a:defRPr sz="2000"/>
            </a:lvl6pPr>
            <a:lvl7pPr marL="2742488" indent="0">
              <a:buNone/>
              <a:defRPr sz="2000"/>
            </a:lvl7pPr>
            <a:lvl8pPr marL="3199570" indent="0">
              <a:buNone/>
              <a:defRPr sz="2000"/>
            </a:lvl8pPr>
            <a:lvl9pPr marL="3656652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1" indent="0">
              <a:buNone/>
              <a:defRPr sz="1200"/>
            </a:lvl2pPr>
            <a:lvl3pPr marL="914162" indent="0">
              <a:buNone/>
              <a:defRPr sz="1000"/>
            </a:lvl3pPr>
            <a:lvl4pPr marL="1371245" indent="0">
              <a:buNone/>
              <a:defRPr sz="900"/>
            </a:lvl4pPr>
            <a:lvl5pPr marL="1828325" indent="0">
              <a:buNone/>
              <a:defRPr sz="900"/>
            </a:lvl5pPr>
            <a:lvl6pPr marL="2285406" indent="0">
              <a:buNone/>
              <a:defRPr sz="900"/>
            </a:lvl6pPr>
            <a:lvl7pPr marL="2742488" indent="0">
              <a:buNone/>
              <a:defRPr sz="900"/>
            </a:lvl7pPr>
            <a:lvl8pPr marL="3199570" indent="0">
              <a:buNone/>
              <a:defRPr sz="900"/>
            </a:lvl8pPr>
            <a:lvl9pPr marL="365665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AA41F-FC08-440A-88BB-4431F55A6FF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02001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63122-4F55-47E9-B514-42CA95664A2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366327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3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FEFA4-695E-4899-836C-A641E2D6679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852785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9867" y="2028977"/>
            <a:ext cx="7591830" cy="140002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9735" y="3701143"/>
            <a:ext cx="6252095" cy="1669143"/>
          </a:xfrm>
        </p:spPr>
        <p:txBody>
          <a:bodyPr/>
          <a:lstStyle>
            <a:lvl1pPr marL="0" indent="0" algn="ctr">
              <a:buNone/>
              <a:defRPr/>
            </a:lvl1pPr>
            <a:lvl2pPr marL="441701" indent="0" algn="ctr">
              <a:buNone/>
              <a:defRPr/>
            </a:lvl2pPr>
            <a:lvl3pPr marL="883402" indent="0" algn="ctr">
              <a:buNone/>
              <a:defRPr/>
            </a:lvl3pPr>
            <a:lvl4pPr marL="1325103" indent="0" algn="ctr">
              <a:buNone/>
              <a:defRPr/>
            </a:lvl4pPr>
            <a:lvl5pPr marL="1766804" indent="0" algn="ctr">
              <a:buNone/>
              <a:defRPr/>
            </a:lvl5pPr>
            <a:lvl6pPr marL="2208505" indent="0" algn="ctr">
              <a:buNone/>
              <a:defRPr/>
            </a:lvl6pPr>
            <a:lvl7pPr marL="2650206" indent="0" algn="ctr">
              <a:buNone/>
              <a:defRPr/>
            </a:lvl7pPr>
            <a:lvl8pPr marL="3091906" indent="0" algn="ctr">
              <a:buNone/>
              <a:defRPr/>
            </a:lvl8pPr>
            <a:lvl9pPr marL="3533607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6927"/>
      </p:ext>
    </p:extLst>
  </p:cSld>
  <p:clrMapOvr>
    <a:masterClrMapping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815397"/>
      </p:ext>
    </p:extLst>
  </p:cSld>
  <p:clrMapOvr>
    <a:masterClrMapping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5532" y="4197048"/>
            <a:ext cx="7591830" cy="1297214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5532" y="2768298"/>
            <a:ext cx="7591830" cy="1428750"/>
          </a:xfrm>
        </p:spPr>
        <p:txBody>
          <a:bodyPr anchor="b"/>
          <a:lstStyle>
            <a:lvl1pPr marL="0" indent="0">
              <a:buNone/>
              <a:defRPr sz="1900"/>
            </a:lvl1pPr>
            <a:lvl2pPr marL="441701" indent="0">
              <a:buNone/>
              <a:defRPr sz="1700"/>
            </a:lvl2pPr>
            <a:lvl3pPr marL="883402" indent="0">
              <a:buNone/>
              <a:defRPr sz="1500"/>
            </a:lvl3pPr>
            <a:lvl4pPr marL="1325103" indent="0">
              <a:buNone/>
              <a:defRPr sz="1400"/>
            </a:lvl4pPr>
            <a:lvl5pPr marL="1766804" indent="0">
              <a:buNone/>
              <a:defRPr sz="1400"/>
            </a:lvl5pPr>
            <a:lvl6pPr marL="2208505" indent="0">
              <a:buNone/>
              <a:defRPr sz="1400"/>
            </a:lvl6pPr>
            <a:lvl7pPr marL="2650206" indent="0">
              <a:buNone/>
              <a:defRPr sz="1400"/>
            </a:lvl7pPr>
            <a:lvl8pPr marL="3091906" indent="0">
              <a:buNone/>
              <a:defRPr sz="1400"/>
            </a:lvl8pPr>
            <a:lvl9pPr marL="3533607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68040392"/>
      </p:ext>
    </p:extLst>
  </p:cSld>
  <p:clrMapOvr>
    <a:masterClrMapping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433" y="1483179"/>
            <a:ext cx="3933920" cy="4311952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40212" y="1483179"/>
            <a:ext cx="3933921" cy="4311952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07408"/>
      </p:ext>
    </p:extLst>
  </p:cSld>
  <p:clrMapOvr>
    <a:masterClrMapping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578" y="261560"/>
            <a:ext cx="8038408" cy="108857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6578" y="1462012"/>
            <a:ext cx="3946326" cy="60929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1701" indent="0">
              <a:buNone/>
              <a:defRPr sz="1900" b="1"/>
            </a:lvl2pPr>
            <a:lvl3pPr marL="883402" indent="0">
              <a:buNone/>
              <a:defRPr sz="1700" b="1"/>
            </a:lvl3pPr>
            <a:lvl4pPr marL="1325103" indent="0">
              <a:buNone/>
              <a:defRPr sz="1500" b="1"/>
            </a:lvl4pPr>
            <a:lvl5pPr marL="1766804" indent="0">
              <a:buNone/>
              <a:defRPr sz="1500" b="1"/>
            </a:lvl5pPr>
            <a:lvl6pPr marL="2208505" indent="0">
              <a:buNone/>
              <a:defRPr sz="1500" b="1"/>
            </a:lvl6pPr>
            <a:lvl7pPr marL="2650206" indent="0">
              <a:buNone/>
              <a:defRPr sz="1500" b="1"/>
            </a:lvl7pPr>
            <a:lvl8pPr marL="3091906" indent="0">
              <a:buNone/>
              <a:defRPr sz="1500" b="1"/>
            </a:lvl8pPr>
            <a:lvl9pPr marL="3533607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6578" y="2071310"/>
            <a:ext cx="3946326" cy="376313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37111" y="1462012"/>
            <a:ext cx="3947876" cy="60929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1701" indent="0">
              <a:buNone/>
              <a:defRPr sz="1900" b="1"/>
            </a:lvl2pPr>
            <a:lvl3pPr marL="883402" indent="0">
              <a:buNone/>
              <a:defRPr sz="1700" b="1"/>
            </a:lvl3pPr>
            <a:lvl4pPr marL="1325103" indent="0">
              <a:buNone/>
              <a:defRPr sz="1500" b="1"/>
            </a:lvl4pPr>
            <a:lvl5pPr marL="1766804" indent="0">
              <a:buNone/>
              <a:defRPr sz="1500" b="1"/>
            </a:lvl5pPr>
            <a:lvl6pPr marL="2208505" indent="0">
              <a:buNone/>
              <a:defRPr sz="1500" b="1"/>
            </a:lvl6pPr>
            <a:lvl7pPr marL="2650206" indent="0">
              <a:buNone/>
              <a:defRPr sz="1500" b="1"/>
            </a:lvl7pPr>
            <a:lvl8pPr marL="3091906" indent="0">
              <a:buNone/>
              <a:defRPr sz="1500" b="1"/>
            </a:lvl8pPr>
            <a:lvl9pPr marL="3533607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37111" y="2071310"/>
            <a:ext cx="3947876" cy="376313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599087"/>
      </p:ext>
    </p:extLst>
  </p:cSld>
  <p:clrMapOvr>
    <a:masterClrMapping/>
  </p:clrMapOvr>
  <p:transition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089287"/>
      </p:ext>
    </p:extLst>
  </p:cSld>
  <p:clrMapOvr>
    <a:masterClrMapping/>
  </p:clrMapOvr>
  <p:transition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964831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7632700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125538"/>
            <a:ext cx="8424862" cy="5148262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8A1EA-1310-4077-9A65-22A5C48337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591622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579" y="260048"/>
            <a:ext cx="2938423" cy="1106714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1994" y="260048"/>
            <a:ext cx="4992993" cy="5574393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6579" y="1366762"/>
            <a:ext cx="2938423" cy="4467679"/>
          </a:xfrm>
        </p:spPr>
        <p:txBody>
          <a:bodyPr/>
          <a:lstStyle>
            <a:lvl1pPr marL="0" indent="0">
              <a:buNone/>
              <a:defRPr sz="1400"/>
            </a:lvl1pPr>
            <a:lvl2pPr marL="441701" indent="0">
              <a:buNone/>
              <a:defRPr sz="1200"/>
            </a:lvl2pPr>
            <a:lvl3pPr marL="883402" indent="0">
              <a:buNone/>
              <a:defRPr sz="1000"/>
            </a:lvl3pPr>
            <a:lvl4pPr marL="1325103" indent="0">
              <a:buNone/>
              <a:defRPr sz="900"/>
            </a:lvl4pPr>
            <a:lvl5pPr marL="1766804" indent="0">
              <a:buNone/>
              <a:defRPr sz="900"/>
            </a:lvl5pPr>
            <a:lvl6pPr marL="2208505" indent="0">
              <a:buNone/>
              <a:defRPr sz="900"/>
            </a:lvl6pPr>
            <a:lvl7pPr marL="2650206" indent="0">
              <a:buNone/>
              <a:defRPr sz="900"/>
            </a:lvl7pPr>
            <a:lvl8pPr marL="3091906" indent="0">
              <a:buNone/>
              <a:defRPr sz="900"/>
            </a:lvl8pPr>
            <a:lvl9pPr marL="353360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79485650"/>
      </p:ext>
    </p:extLst>
  </p:cSld>
  <p:clrMapOvr>
    <a:masterClrMapping/>
  </p:clrMapOvr>
  <p:transition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0649" y="4572000"/>
            <a:ext cx="5358939" cy="53975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50649" y="583595"/>
            <a:ext cx="5358939" cy="3918857"/>
          </a:xfrm>
        </p:spPr>
        <p:txBody>
          <a:bodyPr/>
          <a:lstStyle>
            <a:lvl1pPr marL="0" indent="0">
              <a:buNone/>
              <a:defRPr sz="3100"/>
            </a:lvl1pPr>
            <a:lvl2pPr marL="441701" indent="0">
              <a:buNone/>
              <a:defRPr sz="2700"/>
            </a:lvl2pPr>
            <a:lvl3pPr marL="883402" indent="0">
              <a:buNone/>
              <a:defRPr sz="2300"/>
            </a:lvl3pPr>
            <a:lvl4pPr marL="1325103" indent="0">
              <a:buNone/>
              <a:defRPr sz="1900"/>
            </a:lvl4pPr>
            <a:lvl5pPr marL="1766804" indent="0">
              <a:buNone/>
              <a:defRPr sz="1900"/>
            </a:lvl5pPr>
            <a:lvl6pPr marL="2208505" indent="0">
              <a:buNone/>
              <a:defRPr sz="1900"/>
            </a:lvl6pPr>
            <a:lvl7pPr marL="2650206" indent="0">
              <a:buNone/>
              <a:defRPr sz="1900"/>
            </a:lvl7pPr>
            <a:lvl8pPr marL="3091906" indent="0">
              <a:buNone/>
              <a:defRPr sz="1900"/>
            </a:lvl8pPr>
            <a:lvl9pPr marL="3533607" indent="0">
              <a:buNone/>
              <a:defRPr sz="19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50649" y="5111751"/>
            <a:ext cx="5358939" cy="766535"/>
          </a:xfrm>
        </p:spPr>
        <p:txBody>
          <a:bodyPr/>
          <a:lstStyle>
            <a:lvl1pPr marL="0" indent="0">
              <a:buNone/>
              <a:defRPr sz="1400"/>
            </a:lvl1pPr>
            <a:lvl2pPr marL="441701" indent="0">
              <a:buNone/>
              <a:defRPr sz="1200"/>
            </a:lvl2pPr>
            <a:lvl3pPr marL="883402" indent="0">
              <a:buNone/>
              <a:defRPr sz="1000"/>
            </a:lvl3pPr>
            <a:lvl4pPr marL="1325103" indent="0">
              <a:buNone/>
              <a:defRPr sz="900"/>
            </a:lvl4pPr>
            <a:lvl5pPr marL="1766804" indent="0">
              <a:buNone/>
              <a:defRPr sz="900"/>
            </a:lvl5pPr>
            <a:lvl6pPr marL="2208505" indent="0">
              <a:buNone/>
              <a:defRPr sz="900"/>
            </a:lvl6pPr>
            <a:lvl7pPr marL="2650206" indent="0">
              <a:buNone/>
              <a:defRPr sz="900"/>
            </a:lvl7pPr>
            <a:lvl8pPr marL="3091906" indent="0">
              <a:buNone/>
              <a:defRPr sz="900"/>
            </a:lvl8pPr>
            <a:lvl9pPr marL="353360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65003663"/>
      </p:ext>
    </p:extLst>
  </p:cSld>
  <p:clrMapOvr>
    <a:masterClrMapping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538759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70733" y="74084"/>
            <a:ext cx="2003400" cy="572104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433" y="74084"/>
            <a:ext cx="5864441" cy="572104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423028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5" y="2181225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5" y="3284538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372310515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80D84-BE63-46B3-A24F-76977B5698F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20850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319A1-29C0-419E-BA81-BE471E814B0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450214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A23B9-D3D8-4183-B665-F3F1C110DB9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844501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9990F-94CC-4ED2-A3BC-36B0B13DC90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794100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73F7F-93A0-4DCC-A207-7398D5F76F8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86132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6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3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6776" indent="0" algn="ctr">
              <a:buNone/>
              <a:defRPr/>
            </a:lvl2pPr>
            <a:lvl3pPr marL="913553" indent="0" algn="ctr">
              <a:buNone/>
              <a:defRPr/>
            </a:lvl3pPr>
            <a:lvl4pPr marL="1370330" indent="0" algn="ctr">
              <a:buNone/>
              <a:defRPr/>
            </a:lvl4pPr>
            <a:lvl5pPr marL="1827107" indent="0" algn="ctr">
              <a:buNone/>
              <a:defRPr/>
            </a:lvl5pPr>
            <a:lvl6pPr marL="2283882" indent="0" algn="ctr">
              <a:buNone/>
              <a:defRPr/>
            </a:lvl6pPr>
            <a:lvl7pPr marL="2740657" indent="0" algn="ctr">
              <a:buNone/>
              <a:defRPr/>
            </a:lvl7pPr>
            <a:lvl8pPr marL="3197435" indent="0" algn="ctr">
              <a:buNone/>
              <a:defRPr/>
            </a:lvl8pPr>
            <a:lvl9pPr marL="365421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BE946-00B4-462B-A40F-69C9633F9D5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779751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2AB22-C565-4514-93A3-7735A5497B1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875135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A0D8C-847A-45E6-AE5C-9B9A81B8972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978466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8BAEA-B56D-413E-B291-34868C12F9B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988527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78B31-BF4E-429C-B111-4A26A2375AB2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134951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DAC40-29FC-432F-B485-9C02379CA2C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666014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BE946-00B4-462B-A40F-69C9633F9D5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071781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86D7F-8EC2-44C0-8359-EBCC56A204C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58110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5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13A42-8F6D-4E24-95BE-CB0F9D6B6D0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534976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924" y="1125538"/>
            <a:ext cx="414117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0777" y="1125538"/>
            <a:ext cx="4142643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2F6F4D-EA56-4A89-A245-E25119247E5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198070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270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270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F7664-13D8-4F20-BD72-1F76BC67670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98386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86D7F-8EC2-44C0-8359-EBCC56A204C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09171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54B51-5980-477B-849A-23CAEAD630A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05994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251E3-9C68-4B3F-8473-0216E1E697F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103582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38" y="273051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9BB3E-D3BC-48CB-9AA2-D543D87A803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420410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9F2B9-64D4-4571-9E7B-F2E2EA5BACD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489368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EA7C6-A65C-4FA1-999D-5F45C3990AF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16220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7662" y="0"/>
            <a:ext cx="2105758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923" y="0"/>
            <a:ext cx="6178062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18857D-CC4C-45C7-8F4F-1C23850659C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155221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68313" y="0"/>
            <a:ext cx="8424862" cy="627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259763" y="6448425"/>
            <a:ext cx="627062" cy="377825"/>
          </a:xfrm>
        </p:spPr>
        <p:txBody>
          <a:bodyPr/>
          <a:lstStyle>
            <a:lvl1pPr>
              <a:defRPr/>
            </a:lvl1pPr>
          </a:lstStyle>
          <a:p>
            <a:fld id="{E8686858-0A30-4AE5-B6D0-BAF1F5C4737D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978517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5" y="2181225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5" y="3284538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916455764"/>
      </p:ext>
    </p:extLst>
  </p:cSld>
  <p:clrMapOvr>
    <a:masterClrMapping/>
  </p:clrMapOvr>
  <p:transition>
    <p:fade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5A407-F557-41B0-B6AB-7F0B4FD48EC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639440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F0119-25CD-4BBA-960B-6324A40F67B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9341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41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41" y="2906719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776" indent="0">
              <a:buNone/>
              <a:defRPr sz="1800"/>
            </a:lvl2pPr>
            <a:lvl3pPr marL="913553" indent="0">
              <a:buNone/>
              <a:defRPr sz="1600"/>
            </a:lvl3pPr>
            <a:lvl4pPr marL="1370330" indent="0">
              <a:buNone/>
              <a:defRPr sz="1400"/>
            </a:lvl4pPr>
            <a:lvl5pPr marL="1827107" indent="0">
              <a:buNone/>
              <a:defRPr sz="1400"/>
            </a:lvl5pPr>
            <a:lvl6pPr marL="2283882" indent="0">
              <a:buNone/>
              <a:defRPr sz="1400"/>
            </a:lvl6pPr>
            <a:lvl7pPr marL="2740657" indent="0">
              <a:buNone/>
              <a:defRPr sz="1400"/>
            </a:lvl7pPr>
            <a:lvl8pPr marL="3197435" indent="0">
              <a:buNone/>
              <a:defRPr sz="1400"/>
            </a:lvl8pPr>
            <a:lvl9pPr marL="365421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13A42-8F6D-4E24-95BE-CB0F9D6B6D0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047028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0024A-1783-43EF-8A3F-BE94AD55B7F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812365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B3286-1A65-45C5-A6EB-A2CFB8FD84E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334590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77077-E112-44A0-AF09-1EC658ABE0A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910483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27A7F2-BFEF-4A3C-9853-791EB0D297A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507402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36A9E-EAFF-4311-8A19-84ED4A52733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577248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3C4C1-DB42-4F28-8A51-ACDF5DF1FCB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709879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25B61-1348-4CE6-A83B-7D9C4BFA7A9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245095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AAA38-C126-4402-8CCF-D7BDDB16BB6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934753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7C06A-82DD-4631-BAB1-05B9377B96D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680829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7034A-6A36-4901-9BB0-EB48A565B2C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92501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930" y="1125539"/>
            <a:ext cx="414117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0786" y="1125539"/>
            <a:ext cx="4142643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2F6F4D-EA56-4A89-A245-E25119247E5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98124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5" y="440692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DC814-6DC5-4F77-B43B-3635E0E84A1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856811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935" y="1125538"/>
            <a:ext cx="414117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0789" y="1125538"/>
            <a:ext cx="4142643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8A972-D180-4524-A7E3-66E34E80702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290188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282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282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8259F-8406-4192-AB1B-93CB1D8AC83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23899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04E84-2027-4144-8524-213C396D224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234490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425E7-6028-4131-8AB2-A1ABF2EC4F6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399866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38" y="273062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435103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ECABC-7D3A-4CE0-829E-EA6958E2197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541785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B91F2-98E2-4507-BFBF-9AC5C5F9658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838562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A51BF-2529-4CD2-A80A-2A072E249E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832769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7662" y="0"/>
            <a:ext cx="2105758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927" y="0"/>
            <a:ext cx="6178062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6F002-436F-4ABD-9249-217FC771EF9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466390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68928" y="0"/>
            <a:ext cx="8424497" cy="627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2FE65-014F-4137-AD39-34AC3D97514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41874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6" indent="0">
              <a:buNone/>
              <a:defRPr sz="2000" b="1"/>
            </a:lvl2pPr>
            <a:lvl3pPr marL="913553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107" indent="0">
              <a:buNone/>
              <a:defRPr sz="1600" b="1"/>
            </a:lvl5pPr>
            <a:lvl6pPr marL="2283882" indent="0">
              <a:buNone/>
              <a:defRPr sz="1600" b="1"/>
            </a:lvl6pPr>
            <a:lvl7pPr marL="2740657" indent="0">
              <a:buNone/>
              <a:defRPr sz="1600" b="1"/>
            </a:lvl7pPr>
            <a:lvl8pPr marL="3197435" indent="0">
              <a:buNone/>
              <a:defRPr sz="1600" b="1"/>
            </a:lvl8pPr>
            <a:lvl9pPr marL="365421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273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6" indent="0">
              <a:buNone/>
              <a:defRPr sz="2000" b="1"/>
            </a:lvl2pPr>
            <a:lvl3pPr marL="913553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107" indent="0">
              <a:buNone/>
              <a:defRPr sz="1600" b="1"/>
            </a:lvl5pPr>
            <a:lvl6pPr marL="2283882" indent="0">
              <a:buNone/>
              <a:defRPr sz="1600" b="1"/>
            </a:lvl6pPr>
            <a:lvl7pPr marL="2740657" indent="0">
              <a:buNone/>
              <a:defRPr sz="1600" b="1"/>
            </a:lvl7pPr>
            <a:lvl8pPr marL="3197435" indent="0">
              <a:buNone/>
              <a:defRPr sz="1600" b="1"/>
            </a:lvl8pPr>
            <a:lvl9pPr marL="365421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273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F7664-13D8-4F20-BD72-1F76BC67670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770825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923" y="0"/>
            <a:ext cx="7631723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935" y="1125548"/>
            <a:ext cx="4141177" cy="24971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750789" y="1125548"/>
            <a:ext cx="4142643" cy="24971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935" y="3775093"/>
            <a:ext cx="4141177" cy="2498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50789" y="3775093"/>
            <a:ext cx="4142643" cy="2498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24FB5-7B19-46D2-835C-6CE1B346CE6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725886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923" y="0"/>
            <a:ext cx="7631723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935" y="1125538"/>
            <a:ext cx="4141177" cy="51482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750789" y="1125548"/>
            <a:ext cx="4142643" cy="24971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750789" y="3775093"/>
            <a:ext cx="4142643" cy="2498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D21B3-05E3-4428-8FB8-774ECAD2E7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392867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5" y="2181225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5" y="3284538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68909347"/>
      </p:ext>
    </p:extLst>
  </p:cSld>
  <p:clrMapOvr>
    <a:masterClrMapping/>
  </p:clrMapOvr>
  <p:transition>
    <p:fade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80D84-BE63-46B3-A24F-76977B5698F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238922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319A1-29C0-419E-BA81-BE471E814B0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108839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A23B9-D3D8-4183-B665-F3F1C110DB9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651276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9990F-94CC-4ED2-A3BC-36B0B13DC90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89863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73F7F-93A0-4DCC-A207-7398D5F76F8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342464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2AB22-C565-4514-93A3-7735A5497B1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165349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A0D8C-847A-45E6-AE5C-9B9A81B8972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5195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54B51-5980-477B-849A-23CAEAD630A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805459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8BAEA-B56D-413E-B291-34868C12F9B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885310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78B31-BF4E-429C-B111-4A26A2375AB2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935176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DAC40-29FC-432F-B485-9C02379CA2C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479162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5" y="2181225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5" y="3284538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988388758"/>
      </p:ext>
    </p:extLst>
  </p:cSld>
  <p:clrMapOvr>
    <a:masterClrMapping/>
  </p:clrMapOvr>
  <p:transition>
    <p:fad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80D84-BE63-46B3-A24F-76977B5698F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181202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319A1-29C0-419E-BA81-BE471E814B0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365772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A23B9-D3D8-4183-B665-F3F1C110DB9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699741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9990F-94CC-4ED2-A3BC-36B0B13DC90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206666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73F7F-93A0-4DCC-A207-7398D5F76F8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705362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2AB22-C565-4514-93A3-7735A5497B1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53642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251E3-9C68-4B3F-8473-0216E1E697F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58710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A0D8C-847A-45E6-AE5C-9B9A81B8972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325821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8BAEA-B56D-413E-B291-34868C12F9B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541322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78B31-BF4E-429C-B111-4A26A2375AB2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205224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DAC40-29FC-432F-B485-9C02379CA2C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017583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5" y="2181225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5" y="3284538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84823363"/>
      </p:ext>
    </p:extLst>
  </p:cSld>
  <p:clrMapOvr>
    <a:masterClrMapping/>
  </p:clrMapOvr>
  <p:transition>
    <p:fade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80D84-BE63-46B3-A24F-76977B5698F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584115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319A1-29C0-419E-BA81-BE471E814B0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651884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A23B9-D3D8-4183-B665-F3F1C110DB9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531552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9990F-94CC-4ED2-A3BC-36B0B13DC90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033794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73F7F-93A0-4DCC-A207-7398D5F76F8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63467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80D84-BE63-46B3-A24F-76977B5698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38" y="273058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435109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76" indent="0">
              <a:buNone/>
              <a:defRPr sz="1200"/>
            </a:lvl2pPr>
            <a:lvl3pPr marL="913553" indent="0">
              <a:buNone/>
              <a:defRPr sz="1000"/>
            </a:lvl3pPr>
            <a:lvl4pPr marL="1370330" indent="0">
              <a:buNone/>
              <a:defRPr sz="900"/>
            </a:lvl4pPr>
            <a:lvl5pPr marL="1827107" indent="0">
              <a:buNone/>
              <a:defRPr sz="900"/>
            </a:lvl5pPr>
            <a:lvl6pPr marL="2283882" indent="0">
              <a:buNone/>
              <a:defRPr sz="900"/>
            </a:lvl6pPr>
            <a:lvl7pPr marL="2740657" indent="0">
              <a:buNone/>
              <a:defRPr sz="900"/>
            </a:lvl7pPr>
            <a:lvl8pPr marL="3197435" indent="0">
              <a:buNone/>
              <a:defRPr sz="900"/>
            </a:lvl8pPr>
            <a:lvl9pPr marL="365421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9BB3E-D3BC-48CB-9AA2-D543D87A803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724535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2AB22-C565-4514-93A3-7735A5497B1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357480"/>
      </p:ext>
    </p:extLst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A0D8C-847A-45E6-AE5C-9B9A81B8972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111760"/>
      </p:ext>
    </p:extLst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8BAEA-B56D-413E-B291-34868C12F9B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166036"/>
      </p:ext>
    </p:extLst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78B31-BF4E-429C-B111-4A26A2375AB2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756191"/>
      </p:ext>
    </p:extLst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DAC40-29FC-432F-B485-9C02379CA2C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340050"/>
      </p:ext>
    </p:extLst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F0AAC1-F9AF-4E29-98AA-EED8FA3F443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892492"/>
      </p:ext>
    </p:extLst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ED316-44AE-4B41-8C2B-81A81733D20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169317"/>
      </p:ext>
    </p:extLst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48783-A1EC-4072-95A3-22DC7299DA1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450659"/>
      </p:ext>
    </p:extLst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9E561-46E7-4E06-911F-ABD63AEF8852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896988"/>
      </p:ext>
    </p:extLst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01F41-6DA0-40F7-885F-63D6A85E8D1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5288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167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167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776" indent="0">
              <a:buNone/>
              <a:defRPr sz="2800"/>
            </a:lvl2pPr>
            <a:lvl3pPr marL="913553" indent="0">
              <a:buNone/>
              <a:defRPr sz="2400"/>
            </a:lvl3pPr>
            <a:lvl4pPr marL="1370330" indent="0">
              <a:buNone/>
              <a:defRPr sz="2000"/>
            </a:lvl4pPr>
            <a:lvl5pPr marL="1827107" indent="0">
              <a:buNone/>
              <a:defRPr sz="2000"/>
            </a:lvl5pPr>
            <a:lvl6pPr marL="2283882" indent="0">
              <a:buNone/>
              <a:defRPr sz="2000"/>
            </a:lvl6pPr>
            <a:lvl7pPr marL="2740657" indent="0">
              <a:buNone/>
              <a:defRPr sz="2000"/>
            </a:lvl7pPr>
            <a:lvl8pPr marL="3197435" indent="0">
              <a:buNone/>
              <a:defRPr sz="2000"/>
            </a:lvl8pPr>
            <a:lvl9pPr marL="365421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167" y="53673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76" indent="0">
              <a:buNone/>
              <a:defRPr sz="1200"/>
            </a:lvl2pPr>
            <a:lvl3pPr marL="913553" indent="0">
              <a:buNone/>
              <a:defRPr sz="1000"/>
            </a:lvl3pPr>
            <a:lvl4pPr marL="1370330" indent="0">
              <a:buNone/>
              <a:defRPr sz="900"/>
            </a:lvl4pPr>
            <a:lvl5pPr marL="1827107" indent="0">
              <a:buNone/>
              <a:defRPr sz="900"/>
            </a:lvl5pPr>
            <a:lvl6pPr marL="2283882" indent="0">
              <a:buNone/>
              <a:defRPr sz="900"/>
            </a:lvl6pPr>
            <a:lvl7pPr marL="2740657" indent="0">
              <a:buNone/>
              <a:defRPr sz="900"/>
            </a:lvl7pPr>
            <a:lvl8pPr marL="3197435" indent="0">
              <a:buNone/>
              <a:defRPr sz="900"/>
            </a:lvl8pPr>
            <a:lvl9pPr marL="365421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9F2B9-64D4-4571-9E7B-F2E2EA5BACD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376373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D63EFA-497F-47F7-9B50-C68644EC728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825761"/>
      </p:ext>
    </p:extLst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FF3AD-6049-4A65-A43A-C5A641C9DA1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532932"/>
      </p:ext>
    </p:extLst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0AA44-89E9-4BBD-A14F-DAB33B6C169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508197"/>
      </p:ext>
    </p:extLst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F9534-86E2-489B-B58A-C930E19DDA7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833488"/>
      </p:ext>
    </p:extLst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5ED2B7-8840-4528-A890-C5FBCA6BDA7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221038"/>
      </p:ext>
    </p:extLst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B203E-720D-45DC-8582-6C3DAF63DE2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640828"/>
      </p:ext>
    </p:extLst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7C06A-82DD-4631-BAB1-05B9377B96D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447817"/>
      </p:ext>
    </p:extLst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7034A-6A36-4901-9BB0-EB48A565B2C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252334"/>
      </p:ext>
    </p:extLst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5" y="440692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DC814-6DC5-4F77-B43B-3635E0E84A1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889491"/>
      </p:ext>
    </p:extLst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935" y="1125538"/>
            <a:ext cx="414117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0789" y="1125538"/>
            <a:ext cx="4142643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8A972-D180-4524-A7E3-66E34E80702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98110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EA7C6-A65C-4FA1-999D-5F45C3990AF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41673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282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282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8259F-8406-4192-AB1B-93CB1D8AC83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614040"/>
      </p:ext>
    </p:extLst>
  </p:cSld>
  <p:clrMapOvr>
    <a:masterClrMapping/>
  </p:clrMapOvr>
  <p:transition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04E84-2027-4144-8524-213C396D224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819015"/>
      </p:ext>
    </p:extLst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425E7-6028-4131-8AB2-A1ABF2EC4F6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395391"/>
      </p:ext>
    </p:extLst>
  </p:cSld>
  <p:clrMapOvr>
    <a:masterClrMapping/>
  </p:clrMapOvr>
  <p:transition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38" y="273062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435103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ECABC-7D3A-4CE0-829E-EA6958E2197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816351"/>
      </p:ext>
    </p:extLst>
  </p:cSld>
  <p:clrMapOvr>
    <a:masterClrMapping/>
  </p:clrMapOvr>
  <p:transition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B91F2-98E2-4507-BFBF-9AC5C5F9658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373317"/>
      </p:ext>
    </p:extLst>
  </p:cSld>
  <p:clrMapOvr>
    <a:masterClrMapping/>
  </p:clrMapOvr>
  <p:transition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A51BF-2529-4CD2-A80A-2A072E249E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246787"/>
      </p:ext>
    </p:extLst>
  </p:cSld>
  <p:clrMapOvr>
    <a:masterClrMapping/>
  </p:clrMapOvr>
  <p:transition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7662" y="0"/>
            <a:ext cx="2105758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927" y="0"/>
            <a:ext cx="6178062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6F002-436F-4ABD-9249-217FC771EF9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421073"/>
      </p:ext>
    </p:extLst>
  </p:cSld>
  <p:clrMapOvr>
    <a:masterClrMapping/>
  </p:clrMapOvr>
  <p:transition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68928" y="0"/>
            <a:ext cx="8424497" cy="627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2FE65-014F-4137-AD39-34AC3D97514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573722"/>
      </p:ext>
    </p:extLst>
  </p:cSld>
  <p:clrMapOvr>
    <a:masterClrMapping/>
  </p:clrMapOvr>
  <p:transition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923" y="0"/>
            <a:ext cx="7631723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935" y="1125548"/>
            <a:ext cx="4141177" cy="24971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750789" y="1125548"/>
            <a:ext cx="4142643" cy="24971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935" y="3775093"/>
            <a:ext cx="4141177" cy="2498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50789" y="3775093"/>
            <a:ext cx="4142643" cy="2498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24FB5-7B19-46D2-835C-6CE1B346CE6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371660"/>
      </p:ext>
    </p:extLst>
  </p:cSld>
  <p:clrMapOvr>
    <a:masterClrMapping/>
  </p:clrMapOvr>
  <p:transition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923" y="0"/>
            <a:ext cx="7631723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935" y="1125538"/>
            <a:ext cx="4141177" cy="51482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750789" y="1125548"/>
            <a:ext cx="4142643" cy="24971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750789" y="3775093"/>
            <a:ext cx="4142643" cy="2498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D21B3-05E3-4428-8FB8-774ECAD2E7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70122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7662" y="1"/>
            <a:ext cx="2105758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923" y="1"/>
            <a:ext cx="6178062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18857D-CC4C-45C7-8F4F-1C23850659C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634008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5" y="2181225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5" y="3284538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54658156"/>
      </p:ext>
    </p:extLst>
  </p:cSld>
  <p:clrMapOvr>
    <a:masterClrMapping/>
  </p:clrMapOvr>
  <p:transition>
    <p:fade/>
  </p:transition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37E39-479F-4551-8FB3-44231663ACF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436505"/>
      </p:ext>
    </p:extLst>
  </p:cSld>
  <p:clrMapOvr>
    <a:masterClrMapping/>
  </p:clrMapOvr>
  <p:transition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AC4BD-9E4D-4D69-AD27-F607B10D5EA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665809"/>
      </p:ext>
    </p:extLst>
  </p:cSld>
  <p:clrMapOvr>
    <a:masterClrMapping/>
  </p:clrMapOvr>
  <p:transition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08278-1A58-4A51-9ABE-F8CAE813B97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263981"/>
      </p:ext>
    </p:extLst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4465D-5B49-4AF0-A007-57F78C73162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34295"/>
      </p:ext>
    </p:extLst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2DF2E9-28A8-472C-95C1-BCDC61688F0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652924"/>
      </p:ext>
    </p:extLst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AE515-AB3E-46A4-9773-B9EA8789F80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823398"/>
      </p:ext>
    </p:extLst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72910-4814-4A29-8D96-040027BE205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217356"/>
      </p:ext>
    </p:extLst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BE5EF-8335-4AB4-9213-31C370382D52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231568"/>
      </p:ext>
    </p:extLst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28788-CA80-4A4C-B84B-BE01383D30E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919390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68315" y="1"/>
            <a:ext cx="8424862" cy="627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259763" y="6448431"/>
            <a:ext cx="627062" cy="377825"/>
          </a:xfrm>
        </p:spPr>
        <p:txBody>
          <a:bodyPr/>
          <a:lstStyle>
            <a:lvl1pPr>
              <a:defRPr/>
            </a:lvl1pPr>
          </a:lstStyle>
          <a:p>
            <a:fld id="{E8686858-0A30-4AE5-B6D0-BAF1F5C4737D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560912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17BE7-08E5-443D-A9F9-E6F23C6B029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931561"/>
      </p:ext>
    </p:extLst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68313" y="0"/>
            <a:ext cx="8424862" cy="627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CB95EE-C39F-4371-90A3-ED2311CBA5B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975786"/>
      </p:ext>
    </p:extLst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23853" y="293694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7" y="2181234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84" y="3284547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817779667"/>
      </p:ext>
    </p:extLst>
  </p:cSld>
  <p:clrMapOvr>
    <a:masterClrMapping/>
  </p:clrMapOvr>
  <p:transition>
    <p:fade/>
  </p:transition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80D84-BE63-46B3-A24F-76977B5698F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929991"/>
      </p:ext>
    </p:extLst>
  </p:cSld>
  <p:clrMapOvr>
    <a:masterClrMapping/>
  </p:clrMapOvr>
  <p:transition/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5" y="440690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5" y="2906719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776" indent="0">
              <a:buNone/>
              <a:defRPr sz="1800"/>
            </a:lvl2pPr>
            <a:lvl3pPr marL="913553" indent="0">
              <a:buNone/>
              <a:defRPr sz="1600"/>
            </a:lvl3pPr>
            <a:lvl4pPr marL="1370330" indent="0">
              <a:buNone/>
              <a:defRPr sz="1400"/>
            </a:lvl4pPr>
            <a:lvl5pPr marL="1827107" indent="0">
              <a:buNone/>
              <a:defRPr sz="1400"/>
            </a:lvl5pPr>
            <a:lvl6pPr marL="2283882" indent="0">
              <a:buNone/>
              <a:defRPr sz="1400"/>
            </a:lvl6pPr>
            <a:lvl7pPr marL="2740657" indent="0">
              <a:buNone/>
              <a:defRPr sz="1400"/>
            </a:lvl7pPr>
            <a:lvl8pPr marL="3197435" indent="0">
              <a:buNone/>
              <a:defRPr sz="1400"/>
            </a:lvl8pPr>
            <a:lvl9pPr marL="365421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319A1-29C0-419E-BA81-BE471E814B0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928346"/>
      </p:ext>
    </p:extLst>
  </p:cSld>
  <p:clrMapOvr>
    <a:masterClrMapping/>
  </p:clrMapOvr>
  <p:transition/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1" y="1125539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7" y="1125539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A23B9-D3D8-4183-B665-F3F1C110DB9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165700"/>
      </p:ext>
    </p:extLst>
  </p:cSld>
  <p:clrMapOvr>
    <a:masterClrMapping/>
  </p:clrMapOvr>
  <p:transition/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6" indent="0">
              <a:buNone/>
              <a:defRPr sz="2000" b="1"/>
            </a:lvl2pPr>
            <a:lvl3pPr marL="913553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107" indent="0">
              <a:buNone/>
              <a:defRPr sz="1600" b="1"/>
            </a:lvl5pPr>
            <a:lvl6pPr marL="2283882" indent="0">
              <a:buNone/>
              <a:defRPr sz="1600" b="1"/>
            </a:lvl6pPr>
            <a:lvl7pPr marL="2740657" indent="0">
              <a:buNone/>
              <a:defRPr sz="1600" b="1"/>
            </a:lvl7pPr>
            <a:lvl8pPr marL="3197435" indent="0">
              <a:buNone/>
              <a:defRPr sz="1600" b="1"/>
            </a:lvl8pPr>
            <a:lvl9pPr marL="365421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6" indent="0">
              <a:buNone/>
              <a:defRPr sz="2000" b="1"/>
            </a:lvl2pPr>
            <a:lvl3pPr marL="913553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107" indent="0">
              <a:buNone/>
              <a:defRPr sz="1600" b="1"/>
            </a:lvl5pPr>
            <a:lvl6pPr marL="2283882" indent="0">
              <a:buNone/>
              <a:defRPr sz="1600" b="1"/>
            </a:lvl6pPr>
            <a:lvl7pPr marL="2740657" indent="0">
              <a:buNone/>
              <a:defRPr sz="1600" b="1"/>
            </a:lvl7pPr>
            <a:lvl8pPr marL="3197435" indent="0">
              <a:buNone/>
              <a:defRPr sz="1600" b="1"/>
            </a:lvl8pPr>
            <a:lvl9pPr marL="365421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9990F-94CC-4ED2-A3BC-36B0B13DC90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396516"/>
      </p:ext>
    </p:extLst>
  </p:cSld>
  <p:clrMapOvr>
    <a:masterClrMapping/>
  </p:clrMapOvr>
  <p:transition/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73F7F-93A0-4DCC-A207-7398D5F76F8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318109"/>
      </p:ext>
    </p:extLst>
  </p:cSld>
  <p:clrMapOvr>
    <a:masterClrMapping/>
  </p:clrMapOvr>
  <p:transition/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2AB22-C565-4514-93A3-7735A5497B1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094868"/>
      </p:ext>
    </p:extLst>
  </p:cSld>
  <p:clrMapOvr>
    <a:masterClrMapping/>
  </p:clrMapOvr>
  <p:transition/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9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76" indent="0">
              <a:buNone/>
              <a:defRPr sz="1200"/>
            </a:lvl2pPr>
            <a:lvl3pPr marL="913553" indent="0">
              <a:buNone/>
              <a:defRPr sz="1000"/>
            </a:lvl3pPr>
            <a:lvl4pPr marL="1370330" indent="0">
              <a:buNone/>
              <a:defRPr sz="900"/>
            </a:lvl4pPr>
            <a:lvl5pPr marL="1827107" indent="0">
              <a:buNone/>
              <a:defRPr sz="900"/>
            </a:lvl5pPr>
            <a:lvl6pPr marL="2283882" indent="0">
              <a:buNone/>
              <a:defRPr sz="900"/>
            </a:lvl6pPr>
            <a:lvl7pPr marL="2740657" indent="0">
              <a:buNone/>
              <a:defRPr sz="900"/>
            </a:lvl7pPr>
            <a:lvl8pPr marL="3197435" indent="0">
              <a:buNone/>
              <a:defRPr sz="900"/>
            </a:lvl8pPr>
            <a:lvl9pPr marL="365421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A0D8C-847A-45E6-AE5C-9B9A81B8972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426558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3" y="293694"/>
            <a:ext cx="1674813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7" y="2181234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84" y="3284547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076356059"/>
      </p:ext>
    </p:extLst>
  </p:cSld>
  <p:clrMapOvr>
    <a:masterClrMapping/>
  </p:clrMapOvr>
  <p:transition>
    <p:fade/>
  </p:transition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91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9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776" indent="0">
              <a:buNone/>
              <a:defRPr sz="2800"/>
            </a:lvl2pPr>
            <a:lvl3pPr marL="913553" indent="0">
              <a:buNone/>
              <a:defRPr sz="2400"/>
            </a:lvl3pPr>
            <a:lvl4pPr marL="1370330" indent="0">
              <a:buNone/>
              <a:defRPr sz="2000"/>
            </a:lvl4pPr>
            <a:lvl5pPr marL="1827107" indent="0">
              <a:buNone/>
              <a:defRPr sz="2000"/>
            </a:lvl5pPr>
            <a:lvl6pPr marL="2283882" indent="0">
              <a:buNone/>
              <a:defRPr sz="2000"/>
            </a:lvl6pPr>
            <a:lvl7pPr marL="2740657" indent="0">
              <a:buNone/>
              <a:defRPr sz="2000"/>
            </a:lvl7pPr>
            <a:lvl8pPr marL="3197435" indent="0">
              <a:buNone/>
              <a:defRPr sz="2000"/>
            </a:lvl8pPr>
            <a:lvl9pPr marL="365421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91" y="53673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76" indent="0">
              <a:buNone/>
              <a:defRPr sz="1200"/>
            </a:lvl2pPr>
            <a:lvl3pPr marL="913553" indent="0">
              <a:buNone/>
              <a:defRPr sz="1000"/>
            </a:lvl3pPr>
            <a:lvl4pPr marL="1370330" indent="0">
              <a:buNone/>
              <a:defRPr sz="900"/>
            </a:lvl4pPr>
            <a:lvl5pPr marL="1827107" indent="0">
              <a:buNone/>
              <a:defRPr sz="900"/>
            </a:lvl5pPr>
            <a:lvl6pPr marL="2283882" indent="0">
              <a:buNone/>
              <a:defRPr sz="900"/>
            </a:lvl6pPr>
            <a:lvl7pPr marL="2740657" indent="0">
              <a:buNone/>
              <a:defRPr sz="900"/>
            </a:lvl7pPr>
            <a:lvl8pPr marL="3197435" indent="0">
              <a:buNone/>
              <a:defRPr sz="900"/>
            </a:lvl8pPr>
            <a:lvl9pPr marL="365421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8BAEA-B56D-413E-B291-34868C12F9B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098417"/>
      </p:ext>
    </p:extLst>
  </p:cSld>
  <p:clrMapOvr>
    <a:masterClrMapping/>
  </p:clrMapOvr>
  <p:transition/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78B31-BF4E-429C-B111-4A26A2375AB2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981193"/>
      </p:ext>
    </p:extLst>
  </p:cSld>
  <p:clrMapOvr>
    <a:masterClrMapping/>
  </p:clrMapOvr>
  <p:transition/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9" y="1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6" y="1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DAC40-29FC-432F-B485-9C02379CA2C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736960"/>
      </p:ext>
    </p:extLst>
  </p:cSld>
  <p:clrMapOvr>
    <a:masterClrMapping/>
  </p:clrMapOvr>
  <p:transition/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23853" y="293694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7" y="2181234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84" y="3284547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6293731"/>
      </p:ext>
    </p:extLst>
  </p:cSld>
  <p:clrMapOvr>
    <a:masterClrMapping/>
  </p:clrMapOvr>
  <p:transition>
    <p:fade/>
  </p:transition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80D84-BE63-46B3-A24F-76977B5698F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419467"/>
      </p:ext>
    </p:extLst>
  </p:cSld>
  <p:clrMapOvr>
    <a:masterClrMapping/>
  </p:clrMapOvr>
  <p:transition/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5" y="440690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5" y="2906719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776" indent="0">
              <a:buNone/>
              <a:defRPr sz="1800"/>
            </a:lvl2pPr>
            <a:lvl3pPr marL="913553" indent="0">
              <a:buNone/>
              <a:defRPr sz="1600"/>
            </a:lvl3pPr>
            <a:lvl4pPr marL="1370330" indent="0">
              <a:buNone/>
              <a:defRPr sz="1400"/>
            </a:lvl4pPr>
            <a:lvl5pPr marL="1827107" indent="0">
              <a:buNone/>
              <a:defRPr sz="1400"/>
            </a:lvl5pPr>
            <a:lvl6pPr marL="2283882" indent="0">
              <a:buNone/>
              <a:defRPr sz="1400"/>
            </a:lvl6pPr>
            <a:lvl7pPr marL="2740657" indent="0">
              <a:buNone/>
              <a:defRPr sz="1400"/>
            </a:lvl7pPr>
            <a:lvl8pPr marL="3197435" indent="0">
              <a:buNone/>
              <a:defRPr sz="1400"/>
            </a:lvl8pPr>
            <a:lvl9pPr marL="365421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319A1-29C0-419E-BA81-BE471E814B0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755844"/>
      </p:ext>
    </p:extLst>
  </p:cSld>
  <p:clrMapOvr>
    <a:masterClrMapping/>
  </p:clrMapOvr>
  <p:transition/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1" y="1125539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7" y="1125539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A23B9-D3D8-4183-B665-F3F1C110DB9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116685"/>
      </p:ext>
    </p:extLst>
  </p:cSld>
  <p:clrMapOvr>
    <a:masterClrMapping/>
  </p:clrMapOvr>
  <p:transition/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6" indent="0">
              <a:buNone/>
              <a:defRPr sz="2000" b="1"/>
            </a:lvl2pPr>
            <a:lvl3pPr marL="913553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107" indent="0">
              <a:buNone/>
              <a:defRPr sz="1600" b="1"/>
            </a:lvl5pPr>
            <a:lvl6pPr marL="2283882" indent="0">
              <a:buNone/>
              <a:defRPr sz="1600" b="1"/>
            </a:lvl6pPr>
            <a:lvl7pPr marL="2740657" indent="0">
              <a:buNone/>
              <a:defRPr sz="1600" b="1"/>
            </a:lvl7pPr>
            <a:lvl8pPr marL="3197435" indent="0">
              <a:buNone/>
              <a:defRPr sz="1600" b="1"/>
            </a:lvl8pPr>
            <a:lvl9pPr marL="365421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6" indent="0">
              <a:buNone/>
              <a:defRPr sz="2000" b="1"/>
            </a:lvl2pPr>
            <a:lvl3pPr marL="913553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107" indent="0">
              <a:buNone/>
              <a:defRPr sz="1600" b="1"/>
            </a:lvl5pPr>
            <a:lvl6pPr marL="2283882" indent="0">
              <a:buNone/>
              <a:defRPr sz="1600" b="1"/>
            </a:lvl6pPr>
            <a:lvl7pPr marL="2740657" indent="0">
              <a:buNone/>
              <a:defRPr sz="1600" b="1"/>
            </a:lvl7pPr>
            <a:lvl8pPr marL="3197435" indent="0">
              <a:buNone/>
              <a:defRPr sz="1600" b="1"/>
            </a:lvl8pPr>
            <a:lvl9pPr marL="365421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9990F-94CC-4ED2-A3BC-36B0B13DC90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205648"/>
      </p:ext>
    </p:extLst>
  </p:cSld>
  <p:clrMapOvr>
    <a:masterClrMapping/>
  </p:clrMapOvr>
  <p:transition/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73F7F-93A0-4DCC-A207-7398D5F76F8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78141"/>
      </p:ext>
    </p:extLst>
  </p:cSld>
  <p:clrMapOvr>
    <a:masterClrMapping/>
  </p:clrMapOvr>
  <p:transition/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2AB22-C565-4514-93A3-7735A5497B1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716733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5A407-F557-41B0-B6AB-7F0B4FD48EC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977506"/>
      </p:ext>
    </p:extLst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9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76" indent="0">
              <a:buNone/>
              <a:defRPr sz="1200"/>
            </a:lvl2pPr>
            <a:lvl3pPr marL="913553" indent="0">
              <a:buNone/>
              <a:defRPr sz="1000"/>
            </a:lvl3pPr>
            <a:lvl4pPr marL="1370330" indent="0">
              <a:buNone/>
              <a:defRPr sz="900"/>
            </a:lvl4pPr>
            <a:lvl5pPr marL="1827107" indent="0">
              <a:buNone/>
              <a:defRPr sz="900"/>
            </a:lvl5pPr>
            <a:lvl6pPr marL="2283882" indent="0">
              <a:buNone/>
              <a:defRPr sz="900"/>
            </a:lvl6pPr>
            <a:lvl7pPr marL="2740657" indent="0">
              <a:buNone/>
              <a:defRPr sz="900"/>
            </a:lvl7pPr>
            <a:lvl8pPr marL="3197435" indent="0">
              <a:buNone/>
              <a:defRPr sz="900"/>
            </a:lvl8pPr>
            <a:lvl9pPr marL="365421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A0D8C-847A-45E6-AE5C-9B9A81B8972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091784"/>
      </p:ext>
    </p:extLst>
  </p:cSld>
  <p:clrMapOvr>
    <a:masterClrMapping/>
  </p:clrMapOvr>
  <p:transition/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91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9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776" indent="0">
              <a:buNone/>
              <a:defRPr sz="2800"/>
            </a:lvl2pPr>
            <a:lvl3pPr marL="913553" indent="0">
              <a:buNone/>
              <a:defRPr sz="2400"/>
            </a:lvl3pPr>
            <a:lvl4pPr marL="1370330" indent="0">
              <a:buNone/>
              <a:defRPr sz="2000"/>
            </a:lvl4pPr>
            <a:lvl5pPr marL="1827107" indent="0">
              <a:buNone/>
              <a:defRPr sz="2000"/>
            </a:lvl5pPr>
            <a:lvl6pPr marL="2283882" indent="0">
              <a:buNone/>
              <a:defRPr sz="2000"/>
            </a:lvl6pPr>
            <a:lvl7pPr marL="2740657" indent="0">
              <a:buNone/>
              <a:defRPr sz="2000"/>
            </a:lvl7pPr>
            <a:lvl8pPr marL="3197435" indent="0">
              <a:buNone/>
              <a:defRPr sz="2000"/>
            </a:lvl8pPr>
            <a:lvl9pPr marL="365421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91" y="53673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76" indent="0">
              <a:buNone/>
              <a:defRPr sz="1200"/>
            </a:lvl2pPr>
            <a:lvl3pPr marL="913553" indent="0">
              <a:buNone/>
              <a:defRPr sz="1000"/>
            </a:lvl3pPr>
            <a:lvl4pPr marL="1370330" indent="0">
              <a:buNone/>
              <a:defRPr sz="900"/>
            </a:lvl4pPr>
            <a:lvl5pPr marL="1827107" indent="0">
              <a:buNone/>
              <a:defRPr sz="900"/>
            </a:lvl5pPr>
            <a:lvl6pPr marL="2283882" indent="0">
              <a:buNone/>
              <a:defRPr sz="900"/>
            </a:lvl6pPr>
            <a:lvl7pPr marL="2740657" indent="0">
              <a:buNone/>
              <a:defRPr sz="900"/>
            </a:lvl7pPr>
            <a:lvl8pPr marL="3197435" indent="0">
              <a:buNone/>
              <a:defRPr sz="900"/>
            </a:lvl8pPr>
            <a:lvl9pPr marL="365421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8BAEA-B56D-413E-B291-34868C12F9B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744059"/>
      </p:ext>
    </p:extLst>
  </p:cSld>
  <p:clrMapOvr>
    <a:masterClrMapping/>
  </p:clrMapOvr>
  <p:transition/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78B31-BF4E-429C-B111-4A26A2375AB2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860166"/>
      </p:ext>
    </p:extLst>
  </p:cSld>
  <p:clrMapOvr>
    <a:masterClrMapping/>
  </p:clrMapOvr>
  <p:transition/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9" y="1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6" y="1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DAC40-29FC-432F-B485-9C02379CA2C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543454"/>
      </p:ext>
    </p:extLst>
  </p:cSld>
  <p:clrMapOvr>
    <a:masterClrMapping/>
  </p:clrMapOvr>
  <p:transition/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"/>
            <a:ext cx="7632700" cy="962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1" y="1125539"/>
            <a:ext cx="4135437" cy="5148262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756157" y="1125544"/>
            <a:ext cx="4137025" cy="2497137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756157" y="3775084"/>
            <a:ext cx="4137025" cy="24987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0C13E-5726-4EE7-AED1-8686F7F25AD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12763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7" y="2181234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84" y="3284547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525664932"/>
      </p:ext>
    </p:extLst>
  </p:cSld>
  <p:clrMapOvr>
    <a:masterClrMapping/>
  </p:clrMapOvr>
  <p:transition>
    <p:fade/>
  </p:transition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63790-278D-4488-AC68-242439B093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491252"/>
      </p:ext>
    </p:extLst>
  </p:cSld>
  <p:clrMapOvr>
    <a:masterClrMapping/>
  </p:clrMapOvr>
  <p:transition/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5" y="440690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5" y="2906719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776" indent="0">
              <a:buNone/>
              <a:defRPr sz="1800"/>
            </a:lvl2pPr>
            <a:lvl3pPr marL="913553" indent="0">
              <a:buNone/>
              <a:defRPr sz="1600"/>
            </a:lvl3pPr>
            <a:lvl4pPr marL="1370330" indent="0">
              <a:buNone/>
              <a:defRPr sz="1400"/>
            </a:lvl4pPr>
            <a:lvl5pPr marL="1827107" indent="0">
              <a:buNone/>
              <a:defRPr sz="1400"/>
            </a:lvl5pPr>
            <a:lvl6pPr marL="2283882" indent="0">
              <a:buNone/>
              <a:defRPr sz="1400"/>
            </a:lvl6pPr>
            <a:lvl7pPr marL="2740657" indent="0">
              <a:buNone/>
              <a:defRPr sz="1400"/>
            </a:lvl7pPr>
            <a:lvl8pPr marL="3197435" indent="0">
              <a:buNone/>
              <a:defRPr sz="1400"/>
            </a:lvl8pPr>
            <a:lvl9pPr marL="365421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84FFEE-ACEC-4266-9410-2636193959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715364"/>
      </p:ext>
    </p:extLst>
  </p:cSld>
  <p:clrMapOvr>
    <a:masterClrMapping/>
  </p:clrMapOvr>
  <p:transition/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1" y="1125539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7" y="1125539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B7A004-0235-4962-B1E1-3150932253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98575"/>
      </p:ext>
    </p:extLst>
  </p:cSld>
  <p:clrMapOvr>
    <a:masterClrMapping/>
  </p:clrMapOvr>
  <p:transition/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6" indent="0">
              <a:buNone/>
              <a:defRPr sz="2000" b="1"/>
            </a:lvl2pPr>
            <a:lvl3pPr marL="913553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107" indent="0">
              <a:buNone/>
              <a:defRPr sz="1600" b="1"/>
            </a:lvl5pPr>
            <a:lvl6pPr marL="2283882" indent="0">
              <a:buNone/>
              <a:defRPr sz="1600" b="1"/>
            </a:lvl6pPr>
            <a:lvl7pPr marL="2740657" indent="0">
              <a:buNone/>
              <a:defRPr sz="1600" b="1"/>
            </a:lvl7pPr>
            <a:lvl8pPr marL="3197435" indent="0">
              <a:buNone/>
              <a:defRPr sz="1600" b="1"/>
            </a:lvl8pPr>
            <a:lvl9pPr marL="365421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6" indent="0">
              <a:buNone/>
              <a:defRPr sz="2000" b="1"/>
            </a:lvl2pPr>
            <a:lvl3pPr marL="913553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107" indent="0">
              <a:buNone/>
              <a:defRPr sz="1600" b="1"/>
            </a:lvl5pPr>
            <a:lvl6pPr marL="2283882" indent="0">
              <a:buNone/>
              <a:defRPr sz="1600" b="1"/>
            </a:lvl6pPr>
            <a:lvl7pPr marL="2740657" indent="0">
              <a:buNone/>
              <a:defRPr sz="1600" b="1"/>
            </a:lvl7pPr>
            <a:lvl8pPr marL="3197435" indent="0">
              <a:buNone/>
              <a:defRPr sz="1600" b="1"/>
            </a:lvl8pPr>
            <a:lvl9pPr marL="365421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468DB-27A8-43BE-AEA2-9DF227BCAF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380282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5" y="440690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5" y="2906719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776" indent="0">
              <a:buNone/>
              <a:defRPr sz="1800"/>
            </a:lvl2pPr>
            <a:lvl3pPr marL="913553" indent="0">
              <a:buNone/>
              <a:defRPr sz="1600"/>
            </a:lvl3pPr>
            <a:lvl4pPr marL="1370330" indent="0">
              <a:buNone/>
              <a:defRPr sz="1400"/>
            </a:lvl4pPr>
            <a:lvl5pPr marL="1827107" indent="0">
              <a:buNone/>
              <a:defRPr sz="1400"/>
            </a:lvl5pPr>
            <a:lvl6pPr marL="2283882" indent="0">
              <a:buNone/>
              <a:defRPr sz="1400"/>
            </a:lvl6pPr>
            <a:lvl7pPr marL="2740657" indent="0">
              <a:buNone/>
              <a:defRPr sz="1400"/>
            </a:lvl7pPr>
            <a:lvl8pPr marL="3197435" indent="0">
              <a:buNone/>
              <a:defRPr sz="1400"/>
            </a:lvl8pPr>
            <a:lvl9pPr marL="365421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F0119-25CD-4BBA-960B-6324A40F67B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556417"/>
      </p:ext>
    </p:extLst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6E856-A906-473B-8CDA-87D4D715DC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838229"/>
      </p:ext>
    </p:extLst>
  </p:cSld>
  <p:clrMapOvr>
    <a:masterClrMapping/>
  </p:clrMapOvr>
  <p:transition/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0058C-9958-48D6-B5C3-8A743E68F7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466141"/>
      </p:ext>
    </p:extLst>
  </p:cSld>
  <p:clrMapOvr>
    <a:masterClrMapping/>
  </p:clrMapOvr>
  <p:transition/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9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76" indent="0">
              <a:buNone/>
              <a:defRPr sz="1200"/>
            </a:lvl2pPr>
            <a:lvl3pPr marL="913553" indent="0">
              <a:buNone/>
              <a:defRPr sz="1000"/>
            </a:lvl3pPr>
            <a:lvl4pPr marL="1370330" indent="0">
              <a:buNone/>
              <a:defRPr sz="900"/>
            </a:lvl4pPr>
            <a:lvl5pPr marL="1827107" indent="0">
              <a:buNone/>
              <a:defRPr sz="900"/>
            </a:lvl5pPr>
            <a:lvl6pPr marL="2283882" indent="0">
              <a:buNone/>
              <a:defRPr sz="900"/>
            </a:lvl6pPr>
            <a:lvl7pPr marL="2740657" indent="0">
              <a:buNone/>
              <a:defRPr sz="900"/>
            </a:lvl7pPr>
            <a:lvl8pPr marL="3197435" indent="0">
              <a:buNone/>
              <a:defRPr sz="900"/>
            </a:lvl8pPr>
            <a:lvl9pPr marL="365421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51B9B-FEF2-46BD-B149-9AE07AEF09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623312"/>
      </p:ext>
    </p:extLst>
  </p:cSld>
  <p:clrMapOvr>
    <a:masterClrMapping/>
  </p:clrMapOvr>
  <p:transition/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91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9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776" indent="0">
              <a:buNone/>
              <a:defRPr sz="2800"/>
            </a:lvl2pPr>
            <a:lvl3pPr marL="913553" indent="0">
              <a:buNone/>
              <a:defRPr sz="2400"/>
            </a:lvl3pPr>
            <a:lvl4pPr marL="1370330" indent="0">
              <a:buNone/>
              <a:defRPr sz="2000"/>
            </a:lvl4pPr>
            <a:lvl5pPr marL="1827107" indent="0">
              <a:buNone/>
              <a:defRPr sz="2000"/>
            </a:lvl5pPr>
            <a:lvl6pPr marL="2283882" indent="0">
              <a:buNone/>
              <a:defRPr sz="2000"/>
            </a:lvl6pPr>
            <a:lvl7pPr marL="2740657" indent="0">
              <a:buNone/>
              <a:defRPr sz="2000"/>
            </a:lvl7pPr>
            <a:lvl8pPr marL="3197435" indent="0">
              <a:buNone/>
              <a:defRPr sz="2000"/>
            </a:lvl8pPr>
            <a:lvl9pPr marL="365421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91" y="53673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76" indent="0">
              <a:buNone/>
              <a:defRPr sz="1200"/>
            </a:lvl2pPr>
            <a:lvl3pPr marL="913553" indent="0">
              <a:buNone/>
              <a:defRPr sz="1000"/>
            </a:lvl3pPr>
            <a:lvl4pPr marL="1370330" indent="0">
              <a:buNone/>
              <a:defRPr sz="900"/>
            </a:lvl4pPr>
            <a:lvl5pPr marL="1827107" indent="0">
              <a:buNone/>
              <a:defRPr sz="900"/>
            </a:lvl5pPr>
            <a:lvl6pPr marL="2283882" indent="0">
              <a:buNone/>
              <a:defRPr sz="900"/>
            </a:lvl6pPr>
            <a:lvl7pPr marL="2740657" indent="0">
              <a:buNone/>
              <a:defRPr sz="900"/>
            </a:lvl7pPr>
            <a:lvl8pPr marL="3197435" indent="0">
              <a:buNone/>
              <a:defRPr sz="900"/>
            </a:lvl8pPr>
            <a:lvl9pPr marL="365421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272CA-FE55-4895-9089-A23A9556D6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123818"/>
      </p:ext>
    </p:extLst>
  </p:cSld>
  <p:clrMapOvr>
    <a:masterClrMapping/>
  </p:clrMapOvr>
  <p:transition/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7E297-3E81-4371-A7A3-B7DA5BFF2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071379"/>
      </p:ext>
    </p:extLst>
  </p:cSld>
  <p:clrMapOvr>
    <a:masterClrMapping/>
  </p:clrMapOvr>
  <p:transition/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9" y="1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6" y="1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6CFE58-D3A7-4386-9066-E65D757A12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58501"/>
      </p:ext>
    </p:extLst>
  </p:cSld>
  <p:clrMapOvr>
    <a:masterClrMapping/>
  </p:clrMapOvr>
  <p:transition/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"/>
            <a:ext cx="7632700" cy="962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1" y="1125539"/>
            <a:ext cx="4135437" cy="5148262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756157" y="1125544"/>
            <a:ext cx="4137025" cy="2497137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756157" y="3775084"/>
            <a:ext cx="4137025" cy="24987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97C99-4407-4C29-A7CB-CD78E305E7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068283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23853" y="293694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7" y="2181234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84" y="3284547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29921464"/>
      </p:ext>
    </p:extLst>
  </p:cSld>
  <p:clrMapOvr>
    <a:masterClrMapping/>
  </p:clrMapOvr>
  <p:transition>
    <p:fade/>
  </p:transition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80D84-BE63-46B3-A24F-76977B5698F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27253"/>
      </p:ext>
    </p:extLst>
  </p:cSld>
  <p:clrMapOvr>
    <a:masterClrMapping/>
  </p:clrMapOvr>
  <p:transition/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5" y="440690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5" y="2906719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776" indent="0">
              <a:buNone/>
              <a:defRPr sz="1800"/>
            </a:lvl2pPr>
            <a:lvl3pPr marL="913553" indent="0">
              <a:buNone/>
              <a:defRPr sz="1600"/>
            </a:lvl3pPr>
            <a:lvl4pPr marL="1370330" indent="0">
              <a:buNone/>
              <a:defRPr sz="1400"/>
            </a:lvl4pPr>
            <a:lvl5pPr marL="1827107" indent="0">
              <a:buNone/>
              <a:defRPr sz="1400"/>
            </a:lvl5pPr>
            <a:lvl6pPr marL="2283882" indent="0">
              <a:buNone/>
              <a:defRPr sz="1400"/>
            </a:lvl6pPr>
            <a:lvl7pPr marL="2740657" indent="0">
              <a:buNone/>
              <a:defRPr sz="1400"/>
            </a:lvl7pPr>
            <a:lvl8pPr marL="3197435" indent="0">
              <a:buNone/>
              <a:defRPr sz="1400"/>
            </a:lvl8pPr>
            <a:lvl9pPr marL="365421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319A1-29C0-419E-BA81-BE471E814B0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277116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1" y="1125539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7" y="1125539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0024A-1783-43EF-8A3F-BE94AD55B7F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546179"/>
      </p:ext>
    </p:extLst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1" y="1125539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7" y="1125539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A23B9-D3D8-4183-B665-F3F1C110DB9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700820"/>
      </p:ext>
    </p:extLst>
  </p:cSld>
  <p:clrMapOvr>
    <a:masterClrMapping/>
  </p:clrMapOvr>
  <p:transition/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6" indent="0">
              <a:buNone/>
              <a:defRPr sz="2000" b="1"/>
            </a:lvl2pPr>
            <a:lvl3pPr marL="913553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107" indent="0">
              <a:buNone/>
              <a:defRPr sz="1600" b="1"/>
            </a:lvl5pPr>
            <a:lvl6pPr marL="2283882" indent="0">
              <a:buNone/>
              <a:defRPr sz="1600" b="1"/>
            </a:lvl6pPr>
            <a:lvl7pPr marL="2740657" indent="0">
              <a:buNone/>
              <a:defRPr sz="1600" b="1"/>
            </a:lvl7pPr>
            <a:lvl8pPr marL="3197435" indent="0">
              <a:buNone/>
              <a:defRPr sz="1600" b="1"/>
            </a:lvl8pPr>
            <a:lvl9pPr marL="365421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6" indent="0">
              <a:buNone/>
              <a:defRPr sz="2000" b="1"/>
            </a:lvl2pPr>
            <a:lvl3pPr marL="913553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107" indent="0">
              <a:buNone/>
              <a:defRPr sz="1600" b="1"/>
            </a:lvl5pPr>
            <a:lvl6pPr marL="2283882" indent="0">
              <a:buNone/>
              <a:defRPr sz="1600" b="1"/>
            </a:lvl6pPr>
            <a:lvl7pPr marL="2740657" indent="0">
              <a:buNone/>
              <a:defRPr sz="1600" b="1"/>
            </a:lvl7pPr>
            <a:lvl8pPr marL="3197435" indent="0">
              <a:buNone/>
              <a:defRPr sz="1600" b="1"/>
            </a:lvl8pPr>
            <a:lvl9pPr marL="365421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9990F-94CC-4ED2-A3BC-36B0B13DC90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508453"/>
      </p:ext>
    </p:extLst>
  </p:cSld>
  <p:clrMapOvr>
    <a:masterClrMapping/>
  </p:clrMapOvr>
  <p:transition/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73F7F-93A0-4DCC-A207-7398D5F76F8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291840"/>
      </p:ext>
    </p:extLst>
  </p:cSld>
  <p:clrMapOvr>
    <a:masterClrMapping/>
  </p:clrMapOvr>
  <p:transition/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2AB22-C565-4514-93A3-7735A5497B1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238203"/>
      </p:ext>
    </p:extLst>
  </p:cSld>
  <p:clrMapOvr>
    <a:masterClrMapping/>
  </p:clrMapOvr>
  <p:transition/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9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76" indent="0">
              <a:buNone/>
              <a:defRPr sz="1200"/>
            </a:lvl2pPr>
            <a:lvl3pPr marL="913553" indent="0">
              <a:buNone/>
              <a:defRPr sz="1000"/>
            </a:lvl3pPr>
            <a:lvl4pPr marL="1370330" indent="0">
              <a:buNone/>
              <a:defRPr sz="900"/>
            </a:lvl4pPr>
            <a:lvl5pPr marL="1827107" indent="0">
              <a:buNone/>
              <a:defRPr sz="900"/>
            </a:lvl5pPr>
            <a:lvl6pPr marL="2283882" indent="0">
              <a:buNone/>
              <a:defRPr sz="900"/>
            </a:lvl6pPr>
            <a:lvl7pPr marL="2740657" indent="0">
              <a:buNone/>
              <a:defRPr sz="900"/>
            </a:lvl7pPr>
            <a:lvl8pPr marL="3197435" indent="0">
              <a:buNone/>
              <a:defRPr sz="900"/>
            </a:lvl8pPr>
            <a:lvl9pPr marL="365421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A0D8C-847A-45E6-AE5C-9B9A81B8972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446755"/>
      </p:ext>
    </p:extLst>
  </p:cSld>
  <p:clrMapOvr>
    <a:masterClrMapping/>
  </p:clrMapOvr>
  <p:transition/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91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9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776" indent="0">
              <a:buNone/>
              <a:defRPr sz="2800"/>
            </a:lvl2pPr>
            <a:lvl3pPr marL="913553" indent="0">
              <a:buNone/>
              <a:defRPr sz="2400"/>
            </a:lvl3pPr>
            <a:lvl4pPr marL="1370330" indent="0">
              <a:buNone/>
              <a:defRPr sz="2000"/>
            </a:lvl4pPr>
            <a:lvl5pPr marL="1827107" indent="0">
              <a:buNone/>
              <a:defRPr sz="2000"/>
            </a:lvl5pPr>
            <a:lvl6pPr marL="2283882" indent="0">
              <a:buNone/>
              <a:defRPr sz="2000"/>
            </a:lvl6pPr>
            <a:lvl7pPr marL="2740657" indent="0">
              <a:buNone/>
              <a:defRPr sz="2000"/>
            </a:lvl7pPr>
            <a:lvl8pPr marL="3197435" indent="0">
              <a:buNone/>
              <a:defRPr sz="2000"/>
            </a:lvl8pPr>
            <a:lvl9pPr marL="365421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91" y="53673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76" indent="0">
              <a:buNone/>
              <a:defRPr sz="1200"/>
            </a:lvl2pPr>
            <a:lvl3pPr marL="913553" indent="0">
              <a:buNone/>
              <a:defRPr sz="1000"/>
            </a:lvl3pPr>
            <a:lvl4pPr marL="1370330" indent="0">
              <a:buNone/>
              <a:defRPr sz="900"/>
            </a:lvl4pPr>
            <a:lvl5pPr marL="1827107" indent="0">
              <a:buNone/>
              <a:defRPr sz="900"/>
            </a:lvl5pPr>
            <a:lvl6pPr marL="2283882" indent="0">
              <a:buNone/>
              <a:defRPr sz="900"/>
            </a:lvl6pPr>
            <a:lvl7pPr marL="2740657" indent="0">
              <a:buNone/>
              <a:defRPr sz="900"/>
            </a:lvl7pPr>
            <a:lvl8pPr marL="3197435" indent="0">
              <a:buNone/>
              <a:defRPr sz="900"/>
            </a:lvl8pPr>
            <a:lvl9pPr marL="365421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8BAEA-B56D-413E-B291-34868C12F9B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197106"/>
      </p:ext>
    </p:extLst>
  </p:cSld>
  <p:clrMapOvr>
    <a:masterClrMapping/>
  </p:clrMapOvr>
  <p:transition/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78B31-BF4E-429C-B111-4A26A2375AB2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842063"/>
      </p:ext>
    </p:extLst>
  </p:cSld>
  <p:clrMapOvr>
    <a:masterClrMapping/>
  </p:clrMapOvr>
  <p:transition/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9" y="1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6" y="1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DAC40-29FC-432F-B485-9C02379CA2C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309719"/>
      </p:ext>
    </p:extLst>
  </p:cSld>
  <p:clrMapOvr>
    <a:masterClrMapping/>
  </p:clrMapOvr>
  <p:transition/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6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941020552"/>
      </p:ext>
    </p:extLst>
  </p:cSld>
  <p:clrMapOvr>
    <a:masterClrMapping/>
  </p:clrMapOvr>
  <p:transition>
    <p:fade/>
  </p:transition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716A86-98D7-4929-BFE8-1BD6F303E50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179319"/>
      </p:ext>
    </p:extLst>
  </p:cSld>
  <p:clrMapOvr>
    <a:masterClrMapping/>
  </p:clrMapOvr>
  <p:transition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6" indent="0">
              <a:buNone/>
              <a:defRPr sz="2000" b="1"/>
            </a:lvl2pPr>
            <a:lvl3pPr marL="913553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107" indent="0">
              <a:buNone/>
              <a:defRPr sz="1600" b="1"/>
            </a:lvl5pPr>
            <a:lvl6pPr marL="2283882" indent="0">
              <a:buNone/>
              <a:defRPr sz="1600" b="1"/>
            </a:lvl6pPr>
            <a:lvl7pPr marL="2740657" indent="0">
              <a:buNone/>
              <a:defRPr sz="1600" b="1"/>
            </a:lvl7pPr>
            <a:lvl8pPr marL="3197435" indent="0">
              <a:buNone/>
              <a:defRPr sz="1600" b="1"/>
            </a:lvl8pPr>
            <a:lvl9pPr marL="365421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6" indent="0">
              <a:buNone/>
              <a:defRPr sz="2000" b="1"/>
            </a:lvl2pPr>
            <a:lvl3pPr marL="913553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107" indent="0">
              <a:buNone/>
              <a:defRPr sz="1600" b="1"/>
            </a:lvl5pPr>
            <a:lvl6pPr marL="2283882" indent="0">
              <a:buNone/>
              <a:defRPr sz="1600" b="1"/>
            </a:lvl6pPr>
            <a:lvl7pPr marL="2740657" indent="0">
              <a:buNone/>
              <a:defRPr sz="1600" b="1"/>
            </a:lvl7pPr>
            <a:lvl8pPr marL="3197435" indent="0">
              <a:buNone/>
              <a:defRPr sz="1600" b="1"/>
            </a:lvl8pPr>
            <a:lvl9pPr marL="365421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B3286-1A65-45C5-A6EB-A2CFB8FD84E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00458"/>
      </p:ext>
    </p:extLst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45" indent="0">
              <a:buNone/>
              <a:defRPr sz="1800"/>
            </a:lvl2pPr>
            <a:lvl3pPr marL="914290" indent="0">
              <a:buNone/>
              <a:defRPr sz="1600"/>
            </a:lvl3pPr>
            <a:lvl4pPr marL="1371435" indent="0">
              <a:buNone/>
              <a:defRPr sz="1400"/>
            </a:lvl4pPr>
            <a:lvl5pPr marL="1828581" indent="0">
              <a:buNone/>
              <a:defRPr sz="1400"/>
            </a:lvl5pPr>
            <a:lvl6pPr marL="2285726" indent="0">
              <a:buNone/>
              <a:defRPr sz="1400"/>
            </a:lvl6pPr>
            <a:lvl7pPr marL="2742871" indent="0">
              <a:buNone/>
              <a:defRPr sz="1400"/>
            </a:lvl7pPr>
            <a:lvl8pPr marL="3200016" indent="0">
              <a:buNone/>
              <a:defRPr sz="1400"/>
            </a:lvl8pPr>
            <a:lvl9pPr marL="3657161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E5EB4-C0F7-4505-9EC9-062B5FE683B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196163"/>
      </p:ext>
    </p:extLst>
  </p:cSld>
  <p:clrMapOvr>
    <a:masterClrMapping/>
  </p:clrMapOvr>
  <p:transition>
    <p:wipe dir="r"/>
  </p:transition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E5B836-FAFC-4058-82D2-B9B3ECF8EB1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153553"/>
      </p:ext>
    </p:extLst>
  </p:cSld>
  <p:clrMapOvr>
    <a:masterClrMapping/>
  </p:clrMapOvr>
  <p:transition>
    <p:wipe dir="r"/>
  </p:transition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5" indent="0">
              <a:buNone/>
              <a:defRPr sz="2000" b="1"/>
            </a:lvl2pPr>
            <a:lvl3pPr marL="914290" indent="0">
              <a:buNone/>
              <a:defRPr sz="1800" b="1"/>
            </a:lvl3pPr>
            <a:lvl4pPr marL="1371435" indent="0">
              <a:buNone/>
              <a:defRPr sz="1600" b="1"/>
            </a:lvl4pPr>
            <a:lvl5pPr marL="1828581" indent="0">
              <a:buNone/>
              <a:defRPr sz="1600" b="1"/>
            </a:lvl5pPr>
            <a:lvl6pPr marL="2285726" indent="0">
              <a:buNone/>
              <a:defRPr sz="1600" b="1"/>
            </a:lvl6pPr>
            <a:lvl7pPr marL="2742871" indent="0">
              <a:buNone/>
              <a:defRPr sz="1600" b="1"/>
            </a:lvl7pPr>
            <a:lvl8pPr marL="3200016" indent="0">
              <a:buNone/>
              <a:defRPr sz="1600" b="1"/>
            </a:lvl8pPr>
            <a:lvl9pPr marL="365716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5" indent="0">
              <a:buNone/>
              <a:defRPr sz="2000" b="1"/>
            </a:lvl2pPr>
            <a:lvl3pPr marL="914290" indent="0">
              <a:buNone/>
              <a:defRPr sz="1800" b="1"/>
            </a:lvl3pPr>
            <a:lvl4pPr marL="1371435" indent="0">
              <a:buNone/>
              <a:defRPr sz="1600" b="1"/>
            </a:lvl4pPr>
            <a:lvl5pPr marL="1828581" indent="0">
              <a:buNone/>
              <a:defRPr sz="1600" b="1"/>
            </a:lvl5pPr>
            <a:lvl6pPr marL="2285726" indent="0">
              <a:buNone/>
              <a:defRPr sz="1600" b="1"/>
            </a:lvl6pPr>
            <a:lvl7pPr marL="2742871" indent="0">
              <a:buNone/>
              <a:defRPr sz="1600" b="1"/>
            </a:lvl7pPr>
            <a:lvl8pPr marL="3200016" indent="0">
              <a:buNone/>
              <a:defRPr sz="1600" b="1"/>
            </a:lvl8pPr>
            <a:lvl9pPr marL="365716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9DA16C-D538-4CE7-9055-C0C112E55A3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370662"/>
      </p:ext>
    </p:extLst>
  </p:cSld>
  <p:clrMapOvr>
    <a:masterClrMapping/>
  </p:clrMapOvr>
  <p:transition>
    <p:wipe dir="r"/>
  </p:transition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674992-7585-43F1-831A-22D3E01920F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295920"/>
      </p:ext>
    </p:extLst>
  </p:cSld>
  <p:clrMapOvr>
    <a:masterClrMapping/>
  </p:clrMapOvr>
  <p:transition>
    <p:wipe dir="r"/>
  </p:transition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1C9D1-05BA-40E6-A224-860554506E1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643828"/>
      </p:ext>
    </p:extLst>
  </p:cSld>
  <p:clrMapOvr>
    <a:masterClrMapping/>
  </p:clrMapOvr>
  <p:transition>
    <p:wipe dir="r"/>
  </p:transition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45" indent="0">
              <a:buNone/>
              <a:defRPr sz="1200"/>
            </a:lvl2pPr>
            <a:lvl3pPr marL="914290" indent="0">
              <a:buNone/>
              <a:defRPr sz="1000"/>
            </a:lvl3pPr>
            <a:lvl4pPr marL="1371435" indent="0">
              <a:buNone/>
              <a:defRPr sz="900"/>
            </a:lvl4pPr>
            <a:lvl5pPr marL="1828581" indent="0">
              <a:buNone/>
              <a:defRPr sz="900"/>
            </a:lvl5pPr>
            <a:lvl6pPr marL="2285726" indent="0">
              <a:buNone/>
              <a:defRPr sz="900"/>
            </a:lvl6pPr>
            <a:lvl7pPr marL="2742871" indent="0">
              <a:buNone/>
              <a:defRPr sz="900"/>
            </a:lvl7pPr>
            <a:lvl8pPr marL="3200016" indent="0">
              <a:buNone/>
              <a:defRPr sz="900"/>
            </a:lvl8pPr>
            <a:lvl9pPr marL="365716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87F2DF-9905-4589-9581-5ACC3AE5AEF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136452"/>
      </p:ext>
    </p:extLst>
  </p:cSld>
  <p:clrMapOvr>
    <a:masterClrMapping/>
  </p:clrMapOvr>
  <p:transition>
    <p:wipe dir="r"/>
  </p:transition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45" indent="0">
              <a:buNone/>
              <a:defRPr sz="1200"/>
            </a:lvl2pPr>
            <a:lvl3pPr marL="914290" indent="0">
              <a:buNone/>
              <a:defRPr sz="1000"/>
            </a:lvl3pPr>
            <a:lvl4pPr marL="1371435" indent="0">
              <a:buNone/>
              <a:defRPr sz="900"/>
            </a:lvl4pPr>
            <a:lvl5pPr marL="1828581" indent="0">
              <a:buNone/>
              <a:defRPr sz="900"/>
            </a:lvl5pPr>
            <a:lvl6pPr marL="2285726" indent="0">
              <a:buNone/>
              <a:defRPr sz="900"/>
            </a:lvl6pPr>
            <a:lvl7pPr marL="2742871" indent="0">
              <a:buNone/>
              <a:defRPr sz="900"/>
            </a:lvl7pPr>
            <a:lvl8pPr marL="3200016" indent="0">
              <a:buNone/>
              <a:defRPr sz="900"/>
            </a:lvl8pPr>
            <a:lvl9pPr marL="365716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E09C7-9824-4E3C-90B9-2D25F597CBE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975864"/>
      </p:ext>
    </p:extLst>
  </p:cSld>
  <p:clrMapOvr>
    <a:masterClrMapping/>
  </p:clrMapOvr>
  <p:transition>
    <p:wipe dir="r"/>
  </p:transition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92ACD7-4D4F-4857-8205-CEE26990EA7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068538"/>
      </p:ext>
    </p:extLst>
  </p:cSld>
  <p:clrMapOvr>
    <a:masterClrMapping/>
  </p:clrMapOvr>
  <p:transition>
    <p:wipe dir="r"/>
  </p:transition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4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6FAC9B-81A3-48F5-84B1-DAF0A3CA379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426958"/>
      </p:ext>
    </p:extLst>
  </p:cSld>
  <p:clrMapOvr>
    <a:masterClrMapping/>
  </p:clrMapOvr>
  <p:transition>
    <p:wipe dir="r"/>
  </p:transition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414142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414142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868FB79-D84E-4F32-BCEB-9B132391B973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344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5" y="440690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5" y="2906719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776" indent="0">
              <a:buNone/>
              <a:defRPr sz="1800"/>
            </a:lvl2pPr>
            <a:lvl3pPr marL="913553" indent="0">
              <a:buNone/>
              <a:defRPr sz="1600"/>
            </a:lvl3pPr>
            <a:lvl4pPr marL="1370330" indent="0">
              <a:buNone/>
              <a:defRPr sz="1400"/>
            </a:lvl4pPr>
            <a:lvl5pPr marL="1827107" indent="0">
              <a:buNone/>
              <a:defRPr sz="1400"/>
            </a:lvl5pPr>
            <a:lvl6pPr marL="2283882" indent="0">
              <a:buNone/>
              <a:defRPr sz="1400"/>
            </a:lvl6pPr>
            <a:lvl7pPr marL="2740657" indent="0">
              <a:buNone/>
              <a:defRPr sz="1400"/>
            </a:lvl7pPr>
            <a:lvl8pPr marL="3197435" indent="0">
              <a:buNone/>
              <a:defRPr sz="1400"/>
            </a:lvl8pPr>
            <a:lvl9pPr marL="365421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319A1-29C0-419E-BA81-BE471E814B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77077-E112-44A0-AF09-1EC658ABE0A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895999"/>
      </p:ext>
    </p:extLst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6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8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4" y="3644901"/>
            <a:ext cx="6688137" cy="1008063"/>
          </a:xfrm>
        </p:spPr>
        <p:txBody>
          <a:bodyPr anchor="ctr"/>
          <a:lstStyle>
            <a:lvl1pPr marL="0" indent="0">
              <a:buFontTx/>
              <a:buNone/>
              <a:defRPr sz="28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4372963"/>
      </p:ext>
    </p:extLst>
  </p:cSld>
  <p:clrMapOvr>
    <a:masterClrMapping/>
  </p:clrMapOvr>
  <p:transition>
    <p:fade/>
  </p:transition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C05D2-E907-4C05-8DBF-FD09C6268C8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92794"/>
      </p:ext>
    </p:extLst>
  </p:cSld>
  <p:clrMapOvr>
    <a:masterClrMapping/>
  </p:clrMapOvr>
  <p:transition>
    <p:wipe dir="r"/>
  </p:transition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45" indent="0">
              <a:buNone/>
              <a:defRPr sz="1800"/>
            </a:lvl2pPr>
            <a:lvl3pPr marL="914290" indent="0">
              <a:buNone/>
              <a:defRPr sz="1600"/>
            </a:lvl3pPr>
            <a:lvl4pPr marL="1371435" indent="0">
              <a:buNone/>
              <a:defRPr sz="1400"/>
            </a:lvl4pPr>
            <a:lvl5pPr marL="1828581" indent="0">
              <a:buNone/>
              <a:defRPr sz="1400"/>
            </a:lvl5pPr>
            <a:lvl6pPr marL="2285726" indent="0">
              <a:buNone/>
              <a:defRPr sz="1400"/>
            </a:lvl6pPr>
            <a:lvl7pPr marL="2742871" indent="0">
              <a:buNone/>
              <a:defRPr sz="1400"/>
            </a:lvl7pPr>
            <a:lvl8pPr marL="3200016" indent="0">
              <a:buNone/>
              <a:defRPr sz="1400"/>
            </a:lvl8pPr>
            <a:lvl9pPr marL="3657161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28AF5-BD63-4E27-B1C7-5A0603A3214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011378"/>
      </p:ext>
    </p:extLst>
  </p:cSld>
  <p:clrMapOvr>
    <a:masterClrMapping/>
  </p:clrMapOvr>
  <p:transition>
    <p:wipe dir="r"/>
  </p:transition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3C055-DA41-4F2E-BB81-63E00CA6748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083588"/>
      </p:ext>
    </p:extLst>
  </p:cSld>
  <p:clrMapOvr>
    <a:masterClrMapping/>
  </p:clrMapOvr>
  <p:transition>
    <p:wipe dir="r"/>
  </p:transition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5" indent="0">
              <a:buNone/>
              <a:defRPr sz="2000" b="1"/>
            </a:lvl2pPr>
            <a:lvl3pPr marL="914290" indent="0">
              <a:buNone/>
              <a:defRPr sz="1800" b="1"/>
            </a:lvl3pPr>
            <a:lvl4pPr marL="1371435" indent="0">
              <a:buNone/>
              <a:defRPr sz="1600" b="1"/>
            </a:lvl4pPr>
            <a:lvl5pPr marL="1828581" indent="0">
              <a:buNone/>
              <a:defRPr sz="1600" b="1"/>
            </a:lvl5pPr>
            <a:lvl6pPr marL="2285726" indent="0">
              <a:buNone/>
              <a:defRPr sz="1600" b="1"/>
            </a:lvl6pPr>
            <a:lvl7pPr marL="2742871" indent="0">
              <a:buNone/>
              <a:defRPr sz="1600" b="1"/>
            </a:lvl7pPr>
            <a:lvl8pPr marL="3200016" indent="0">
              <a:buNone/>
              <a:defRPr sz="1600" b="1"/>
            </a:lvl8pPr>
            <a:lvl9pPr marL="365716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5" indent="0">
              <a:buNone/>
              <a:defRPr sz="2000" b="1"/>
            </a:lvl2pPr>
            <a:lvl3pPr marL="914290" indent="0">
              <a:buNone/>
              <a:defRPr sz="1800" b="1"/>
            </a:lvl3pPr>
            <a:lvl4pPr marL="1371435" indent="0">
              <a:buNone/>
              <a:defRPr sz="1600" b="1"/>
            </a:lvl4pPr>
            <a:lvl5pPr marL="1828581" indent="0">
              <a:buNone/>
              <a:defRPr sz="1600" b="1"/>
            </a:lvl5pPr>
            <a:lvl6pPr marL="2285726" indent="0">
              <a:buNone/>
              <a:defRPr sz="1600" b="1"/>
            </a:lvl6pPr>
            <a:lvl7pPr marL="2742871" indent="0">
              <a:buNone/>
              <a:defRPr sz="1600" b="1"/>
            </a:lvl7pPr>
            <a:lvl8pPr marL="3200016" indent="0">
              <a:buNone/>
              <a:defRPr sz="1600" b="1"/>
            </a:lvl8pPr>
            <a:lvl9pPr marL="365716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73DAF-C918-4915-AFBA-602A008AB36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539931"/>
      </p:ext>
    </p:extLst>
  </p:cSld>
  <p:clrMapOvr>
    <a:masterClrMapping/>
  </p:clrMapOvr>
  <p:transition>
    <p:wipe dir="r"/>
  </p:transition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81AFF4-6160-4A48-9135-C3FED906987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395003"/>
      </p:ext>
    </p:extLst>
  </p:cSld>
  <p:clrMapOvr>
    <a:masterClrMapping/>
  </p:clrMapOvr>
  <p:transition>
    <p:wipe dir="r"/>
  </p:transition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ED57F-8949-4665-A366-B136C9572F1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134231"/>
      </p:ext>
    </p:extLst>
  </p:cSld>
  <p:clrMapOvr>
    <a:masterClrMapping/>
  </p:clrMapOvr>
  <p:transition>
    <p:wipe dir="r"/>
  </p:transition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45" indent="0">
              <a:buNone/>
              <a:defRPr sz="1200"/>
            </a:lvl2pPr>
            <a:lvl3pPr marL="914290" indent="0">
              <a:buNone/>
              <a:defRPr sz="1000"/>
            </a:lvl3pPr>
            <a:lvl4pPr marL="1371435" indent="0">
              <a:buNone/>
              <a:defRPr sz="900"/>
            </a:lvl4pPr>
            <a:lvl5pPr marL="1828581" indent="0">
              <a:buNone/>
              <a:defRPr sz="900"/>
            </a:lvl5pPr>
            <a:lvl6pPr marL="2285726" indent="0">
              <a:buNone/>
              <a:defRPr sz="900"/>
            </a:lvl6pPr>
            <a:lvl7pPr marL="2742871" indent="0">
              <a:buNone/>
              <a:defRPr sz="900"/>
            </a:lvl7pPr>
            <a:lvl8pPr marL="3200016" indent="0">
              <a:buNone/>
              <a:defRPr sz="900"/>
            </a:lvl8pPr>
            <a:lvl9pPr marL="365716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2B70CE-657C-4C18-8162-7E91115938E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541113"/>
      </p:ext>
    </p:extLst>
  </p:cSld>
  <p:clrMapOvr>
    <a:masterClrMapping/>
  </p:clrMapOvr>
  <p:transition>
    <p:wipe dir="r"/>
  </p:transition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45" indent="0">
              <a:buNone/>
              <a:defRPr sz="1200"/>
            </a:lvl2pPr>
            <a:lvl3pPr marL="914290" indent="0">
              <a:buNone/>
              <a:defRPr sz="1000"/>
            </a:lvl3pPr>
            <a:lvl4pPr marL="1371435" indent="0">
              <a:buNone/>
              <a:defRPr sz="900"/>
            </a:lvl4pPr>
            <a:lvl5pPr marL="1828581" indent="0">
              <a:buNone/>
              <a:defRPr sz="900"/>
            </a:lvl5pPr>
            <a:lvl6pPr marL="2285726" indent="0">
              <a:buNone/>
              <a:defRPr sz="900"/>
            </a:lvl6pPr>
            <a:lvl7pPr marL="2742871" indent="0">
              <a:buNone/>
              <a:defRPr sz="900"/>
            </a:lvl7pPr>
            <a:lvl8pPr marL="3200016" indent="0">
              <a:buNone/>
              <a:defRPr sz="900"/>
            </a:lvl8pPr>
            <a:lvl9pPr marL="365716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7A6FD-B776-49EE-929C-3F0B3B002BE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560140"/>
      </p:ext>
    </p:extLst>
  </p:cSld>
  <p:clrMapOvr>
    <a:masterClrMapping/>
  </p:clrMapOvr>
  <p:transition>
    <p:wipe dir="r"/>
  </p:transition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CD5A0-EA47-4571-88AA-F0B87D68B3D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497887"/>
      </p:ext>
    </p:extLst>
  </p:cSld>
  <p:clrMapOvr>
    <a:masterClrMapping/>
  </p:clrMapOvr>
  <p:transition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27A7F2-BFEF-4A3C-9853-791EB0D297A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189599"/>
      </p:ext>
    </p:extLst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4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15A60-3F79-48D5-B8A8-B37F30E7CB3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702298"/>
      </p:ext>
    </p:extLst>
  </p:cSld>
  <p:clrMapOvr>
    <a:masterClrMapping/>
  </p:clrMapOvr>
  <p:transition>
    <p:wipe dir="r"/>
  </p:transition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4" y="77789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1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439B6-4A9A-4399-8E22-7E4A41B897F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042953"/>
      </p:ext>
    </p:extLst>
  </p:cSld>
  <p:clrMapOvr>
    <a:masterClrMapping/>
  </p:clrMapOvr>
  <p:transition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9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76" indent="0">
              <a:buNone/>
              <a:defRPr sz="1200"/>
            </a:lvl2pPr>
            <a:lvl3pPr marL="913553" indent="0">
              <a:buNone/>
              <a:defRPr sz="1000"/>
            </a:lvl3pPr>
            <a:lvl4pPr marL="1370330" indent="0">
              <a:buNone/>
              <a:defRPr sz="900"/>
            </a:lvl4pPr>
            <a:lvl5pPr marL="1827107" indent="0">
              <a:buNone/>
              <a:defRPr sz="900"/>
            </a:lvl5pPr>
            <a:lvl6pPr marL="2283882" indent="0">
              <a:buNone/>
              <a:defRPr sz="900"/>
            </a:lvl6pPr>
            <a:lvl7pPr marL="2740657" indent="0">
              <a:buNone/>
              <a:defRPr sz="900"/>
            </a:lvl7pPr>
            <a:lvl8pPr marL="3197435" indent="0">
              <a:buNone/>
              <a:defRPr sz="900"/>
            </a:lvl8pPr>
            <a:lvl9pPr marL="365421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36A9E-EAFF-4311-8A19-84ED4A52733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92457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91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9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776" indent="0">
              <a:buNone/>
              <a:defRPr sz="2800"/>
            </a:lvl2pPr>
            <a:lvl3pPr marL="913553" indent="0">
              <a:buNone/>
              <a:defRPr sz="2400"/>
            </a:lvl3pPr>
            <a:lvl4pPr marL="1370330" indent="0">
              <a:buNone/>
              <a:defRPr sz="2000"/>
            </a:lvl4pPr>
            <a:lvl5pPr marL="1827107" indent="0">
              <a:buNone/>
              <a:defRPr sz="2000"/>
            </a:lvl5pPr>
            <a:lvl6pPr marL="2283882" indent="0">
              <a:buNone/>
              <a:defRPr sz="2000"/>
            </a:lvl6pPr>
            <a:lvl7pPr marL="2740657" indent="0">
              <a:buNone/>
              <a:defRPr sz="2000"/>
            </a:lvl7pPr>
            <a:lvl8pPr marL="3197435" indent="0">
              <a:buNone/>
              <a:defRPr sz="2000"/>
            </a:lvl8pPr>
            <a:lvl9pPr marL="365421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91" y="53673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76" indent="0">
              <a:buNone/>
              <a:defRPr sz="1200"/>
            </a:lvl2pPr>
            <a:lvl3pPr marL="913553" indent="0">
              <a:buNone/>
              <a:defRPr sz="1000"/>
            </a:lvl3pPr>
            <a:lvl4pPr marL="1370330" indent="0">
              <a:buNone/>
              <a:defRPr sz="900"/>
            </a:lvl4pPr>
            <a:lvl5pPr marL="1827107" indent="0">
              <a:buNone/>
              <a:defRPr sz="900"/>
            </a:lvl5pPr>
            <a:lvl6pPr marL="2283882" indent="0">
              <a:buNone/>
              <a:defRPr sz="900"/>
            </a:lvl6pPr>
            <a:lvl7pPr marL="2740657" indent="0">
              <a:buNone/>
              <a:defRPr sz="900"/>
            </a:lvl7pPr>
            <a:lvl8pPr marL="3197435" indent="0">
              <a:buNone/>
              <a:defRPr sz="900"/>
            </a:lvl8pPr>
            <a:lvl9pPr marL="365421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3C4C1-DB42-4F28-8A51-ACDF5DF1FCB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977176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25B61-1348-4CE6-A83B-7D9C4BFA7A9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109291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9" y="1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6" y="1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AAA38-C126-4402-8CCF-D7BDDB16BB6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907727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9867" y="2028980"/>
            <a:ext cx="7591830" cy="140002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9744" y="3701149"/>
            <a:ext cx="6252095" cy="1669143"/>
          </a:xfrm>
        </p:spPr>
        <p:txBody>
          <a:bodyPr/>
          <a:lstStyle>
            <a:lvl1pPr marL="0" indent="0" algn="ctr">
              <a:buNone/>
              <a:defRPr/>
            </a:lvl1pPr>
            <a:lvl2pPr marL="441293" indent="0" algn="ctr">
              <a:buNone/>
              <a:defRPr/>
            </a:lvl2pPr>
            <a:lvl3pPr marL="882584" indent="0" algn="ctr">
              <a:buNone/>
              <a:defRPr/>
            </a:lvl3pPr>
            <a:lvl4pPr marL="1323878" indent="0" algn="ctr">
              <a:buNone/>
              <a:defRPr/>
            </a:lvl4pPr>
            <a:lvl5pPr marL="1765165" indent="0" algn="ctr">
              <a:buNone/>
              <a:defRPr/>
            </a:lvl5pPr>
            <a:lvl6pPr marL="2206458" indent="0" algn="ctr">
              <a:buNone/>
              <a:defRPr/>
            </a:lvl6pPr>
            <a:lvl7pPr marL="2647751" indent="0" algn="ctr">
              <a:buNone/>
              <a:defRPr/>
            </a:lvl7pPr>
            <a:lvl8pPr marL="3089043" indent="0" algn="ctr">
              <a:buNone/>
              <a:defRPr/>
            </a:lvl8pPr>
            <a:lvl9pPr marL="3530333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190066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654875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5532" y="4197048"/>
            <a:ext cx="7591830" cy="1297214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5532" y="2768298"/>
            <a:ext cx="7591830" cy="1428750"/>
          </a:xfrm>
        </p:spPr>
        <p:txBody>
          <a:bodyPr anchor="b"/>
          <a:lstStyle>
            <a:lvl1pPr marL="0" indent="0">
              <a:buNone/>
              <a:defRPr sz="1900"/>
            </a:lvl1pPr>
            <a:lvl2pPr marL="441293" indent="0">
              <a:buNone/>
              <a:defRPr sz="1700"/>
            </a:lvl2pPr>
            <a:lvl3pPr marL="882584" indent="0">
              <a:buNone/>
              <a:defRPr sz="1500"/>
            </a:lvl3pPr>
            <a:lvl4pPr marL="1323878" indent="0">
              <a:buNone/>
              <a:defRPr sz="1400"/>
            </a:lvl4pPr>
            <a:lvl5pPr marL="1765165" indent="0">
              <a:buNone/>
              <a:defRPr sz="1400"/>
            </a:lvl5pPr>
            <a:lvl6pPr marL="2206458" indent="0">
              <a:buNone/>
              <a:defRPr sz="1400"/>
            </a:lvl6pPr>
            <a:lvl7pPr marL="2647751" indent="0">
              <a:buNone/>
              <a:defRPr sz="1400"/>
            </a:lvl7pPr>
            <a:lvl8pPr marL="3089043" indent="0">
              <a:buNone/>
              <a:defRPr sz="1400"/>
            </a:lvl8pPr>
            <a:lvl9pPr marL="3530333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09460117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433" y="1483179"/>
            <a:ext cx="3933920" cy="4311952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40218" y="1483179"/>
            <a:ext cx="3933921" cy="4311952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839146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1" y="1125539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7" y="1125539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A23B9-D3D8-4183-B665-F3F1C110DB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578" y="261560"/>
            <a:ext cx="8038408" cy="108857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6578" y="1462015"/>
            <a:ext cx="3946326" cy="60929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1293" indent="0">
              <a:buNone/>
              <a:defRPr sz="1900" b="1"/>
            </a:lvl2pPr>
            <a:lvl3pPr marL="882584" indent="0">
              <a:buNone/>
              <a:defRPr sz="1700" b="1"/>
            </a:lvl3pPr>
            <a:lvl4pPr marL="1323878" indent="0">
              <a:buNone/>
              <a:defRPr sz="1500" b="1"/>
            </a:lvl4pPr>
            <a:lvl5pPr marL="1765165" indent="0">
              <a:buNone/>
              <a:defRPr sz="1500" b="1"/>
            </a:lvl5pPr>
            <a:lvl6pPr marL="2206458" indent="0">
              <a:buNone/>
              <a:defRPr sz="1500" b="1"/>
            </a:lvl6pPr>
            <a:lvl7pPr marL="2647751" indent="0">
              <a:buNone/>
              <a:defRPr sz="1500" b="1"/>
            </a:lvl7pPr>
            <a:lvl8pPr marL="3089043" indent="0">
              <a:buNone/>
              <a:defRPr sz="1500" b="1"/>
            </a:lvl8pPr>
            <a:lvl9pPr marL="3530333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6578" y="2071316"/>
            <a:ext cx="3946326" cy="376313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37111" y="1462015"/>
            <a:ext cx="3947876" cy="60929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1293" indent="0">
              <a:buNone/>
              <a:defRPr sz="1900" b="1"/>
            </a:lvl2pPr>
            <a:lvl3pPr marL="882584" indent="0">
              <a:buNone/>
              <a:defRPr sz="1700" b="1"/>
            </a:lvl3pPr>
            <a:lvl4pPr marL="1323878" indent="0">
              <a:buNone/>
              <a:defRPr sz="1500" b="1"/>
            </a:lvl4pPr>
            <a:lvl5pPr marL="1765165" indent="0">
              <a:buNone/>
              <a:defRPr sz="1500" b="1"/>
            </a:lvl5pPr>
            <a:lvl6pPr marL="2206458" indent="0">
              <a:buNone/>
              <a:defRPr sz="1500" b="1"/>
            </a:lvl6pPr>
            <a:lvl7pPr marL="2647751" indent="0">
              <a:buNone/>
              <a:defRPr sz="1500" b="1"/>
            </a:lvl7pPr>
            <a:lvl8pPr marL="3089043" indent="0">
              <a:buNone/>
              <a:defRPr sz="1500" b="1"/>
            </a:lvl8pPr>
            <a:lvl9pPr marL="3530333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37111" y="2071316"/>
            <a:ext cx="3947876" cy="376313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94490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864280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8927016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587" y="260048"/>
            <a:ext cx="2938423" cy="1106714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1998" y="260057"/>
            <a:ext cx="4992993" cy="5574393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6587" y="1366771"/>
            <a:ext cx="2938423" cy="4467679"/>
          </a:xfrm>
        </p:spPr>
        <p:txBody>
          <a:bodyPr/>
          <a:lstStyle>
            <a:lvl1pPr marL="0" indent="0">
              <a:buNone/>
              <a:defRPr sz="1400"/>
            </a:lvl1pPr>
            <a:lvl2pPr marL="441293" indent="0">
              <a:buNone/>
              <a:defRPr sz="1200"/>
            </a:lvl2pPr>
            <a:lvl3pPr marL="882584" indent="0">
              <a:buNone/>
              <a:defRPr sz="1000"/>
            </a:lvl3pPr>
            <a:lvl4pPr marL="1323878" indent="0">
              <a:buNone/>
              <a:defRPr sz="900"/>
            </a:lvl4pPr>
            <a:lvl5pPr marL="1765165" indent="0">
              <a:buNone/>
              <a:defRPr sz="900"/>
            </a:lvl5pPr>
            <a:lvl6pPr marL="2206458" indent="0">
              <a:buNone/>
              <a:defRPr sz="900"/>
            </a:lvl6pPr>
            <a:lvl7pPr marL="2647751" indent="0">
              <a:buNone/>
              <a:defRPr sz="900"/>
            </a:lvl7pPr>
            <a:lvl8pPr marL="3089043" indent="0">
              <a:buNone/>
              <a:defRPr sz="900"/>
            </a:lvl8pPr>
            <a:lvl9pPr marL="353033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90950254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0652" y="4572003"/>
            <a:ext cx="5358939" cy="53975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50652" y="583598"/>
            <a:ext cx="5358939" cy="3918857"/>
          </a:xfrm>
        </p:spPr>
        <p:txBody>
          <a:bodyPr/>
          <a:lstStyle>
            <a:lvl1pPr marL="0" indent="0">
              <a:buNone/>
              <a:defRPr sz="3100"/>
            </a:lvl1pPr>
            <a:lvl2pPr marL="441293" indent="0">
              <a:buNone/>
              <a:defRPr sz="2700"/>
            </a:lvl2pPr>
            <a:lvl3pPr marL="882584" indent="0">
              <a:buNone/>
              <a:defRPr sz="2300"/>
            </a:lvl3pPr>
            <a:lvl4pPr marL="1323878" indent="0">
              <a:buNone/>
              <a:defRPr sz="1900"/>
            </a:lvl4pPr>
            <a:lvl5pPr marL="1765165" indent="0">
              <a:buNone/>
              <a:defRPr sz="1900"/>
            </a:lvl5pPr>
            <a:lvl6pPr marL="2206458" indent="0">
              <a:buNone/>
              <a:defRPr sz="1900"/>
            </a:lvl6pPr>
            <a:lvl7pPr marL="2647751" indent="0">
              <a:buNone/>
              <a:defRPr sz="1900"/>
            </a:lvl7pPr>
            <a:lvl8pPr marL="3089043" indent="0">
              <a:buNone/>
              <a:defRPr sz="1900"/>
            </a:lvl8pPr>
            <a:lvl9pPr marL="3530333" indent="0">
              <a:buNone/>
              <a:defRPr sz="19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50652" y="5111756"/>
            <a:ext cx="5358939" cy="766535"/>
          </a:xfrm>
        </p:spPr>
        <p:txBody>
          <a:bodyPr/>
          <a:lstStyle>
            <a:lvl1pPr marL="0" indent="0">
              <a:buNone/>
              <a:defRPr sz="1400"/>
            </a:lvl1pPr>
            <a:lvl2pPr marL="441293" indent="0">
              <a:buNone/>
              <a:defRPr sz="1200"/>
            </a:lvl2pPr>
            <a:lvl3pPr marL="882584" indent="0">
              <a:buNone/>
              <a:defRPr sz="1000"/>
            </a:lvl3pPr>
            <a:lvl4pPr marL="1323878" indent="0">
              <a:buNone/>
              <a:defRPr sz="900"/>
            </a:lvl4pPr>
            <a:lvl5pPr marL="1765165" indent="0">
              <a:buNone/>
              <a:defRPr sz="900"/>
            </a:lvl5pPr>
            <a:lvl6pPr marL="2206458" indent="0">
              <a:buNone/>
              <a:defRPr sz="900"/>
            </a:lvl6pPr>
            <a:lvl7pPr marL="2647751" indent="0">
              <a:buNone/>
              <a:defRPr sz="900"/>
            </a:lvl7pPr>
            <a:lvl8pPr marL="3089043" indent="0">
              <a:buNone/>
              <a:defRPr sz="900"/>
            </a:lvl8pPr>
            <a:lvl9pPr marL="353033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46500359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486832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70733" y="74084"/>
            <a:ext cx="2003400" cy="572104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439" y="74084"/>
            <a:ext cx="5864441" cy="572104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873279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9867" y="2028980"/>
            <a:ext cx="7591830" cy="140002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9743" y="3701148"/>
            <a:ext cx="6252095" cy="1669143"/>
          </a:xfrm>
        </p:spPr>
        <p:txBody>
          <a:bodyPr/>
          <a:lstStyle>
            <a:lvl1pPr marL="0" indent="0" algn="ctr">
              <a:buNone/>
              <a:defRPr/>
            </a:lvl1pPr>
            <a:lvl2pPr marL="441331" indent="0" algn="ctr">
              <a:buNone/>
              <a:defRPr/>
            </a:lvl2pPr>
            <a:lvl3pPr marL="882660" indent="0" algn="ctr">
              <a:buNone/>
              <a:defRPr/>
            </a:lvl3pPr>
            <a:lvl4pPr marL="1323991" indent="0" algn="ctr">
              <a:buNone/>
              <a:defRPr/>
            </a:lvl4pPr>
            <a:lvl5pPr marL="1765318" indent="0" algn="ctr">
              <a:buNone/>
              <a:defRPr/>
            </a:lvl5pPr>
            <a:lvl6pPr marL="2206649" indent="0" algn="ctr">
              <a:buNone/>
              <a:defRPr/>
            </a:lvl6pPr>
            <a:lvl7pPr marL="2647980" indent="0" algn="ctr">
              <a:buNone/>
              <a:defRPr/>
            </a:lvl7pPr>
            <a:lvl8pPr marL="3089310" indent="0" algn="ctr">
              <a:buNone/>
              <a:defRPr/>
            </a:lvl8pPr>
            <a:lvl9pPr marL="353063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079368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721347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5532" y="4197048"/>
            <a:ext cx="7591830" cy="1297214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5532" y="2768298"/>
            <a:ext cx="7591830" cy="1428750"/>
          </a:xfrm>
        </p:spPr>
        <p:txBody>
          <a:bodyPr anchor="b"/>
          <a:lstStyle>
            <a:lvl1pPr marL="0" indent="0">
              <a:buNone/>
              <a:defRPr sz="1900"/>
            </a:lvl1pPr>
            <a:lvl2pPr marL="441331" indent="0">
              <a:buNone/>
              <a:defRPr sz="1700"/>
            </a:lvl2pPr>
            <a:lvl3pPr marL="882660" indent="0">
              <a:buNone/>
              <a:defRPr sz="1500"/>
            </a:lvl3pPr>
            <a:lvl4pPr marL="1323991" indent="0">
              <a:buNone/>
              <a:defRPr sz="1400"/>
            </a:lvl4pPr>
            <a:lvl5pPr marL="1765318" indent="0">
              <a:buNone/>
              <a:defRPr sz="1400"/>
            </a:lvl5pPr>
            <a:lvl6pPr marL="2206649" indent="0">
              <a:buNone/>
              <a:defRPr sz="1400"/>
            </a:lvl6pPr>
            <a:lvl7pPr marL="2647980" indent="0">
              <a:buNone/>
              <a:defRPr sz="1400"/>
            </a:lvl7pPr>
            <a:lvl8pPr marL="3089310" indent="0">
              <a:buNone/>
              <a:defRPr sz="1400"/>
            </a:lvl8pPr>
            <a:lvl9pPr marL="3530638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9352471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6" indent="0">
              <a:buNone/>
              <a:defRPr sz="2000" b="1"/>
            </a:lvl2pPr>
            <a:lvl3pPr marL="913553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107" indent="0">
              <a:buNone/>
              <a:defRPr sz="1600" b="1"/>
            </a:lvl5pPr>
            <a:lvl6pPr marL="2283882" indent="0">
              <a:buNone/>
              <a:defRPr sz="1600" b="1"/>
            </a:lvl6pPr>
            <a:lvl7pPr marL="2740657" indent="0">
              <a:buNone/>
              <a:defRPr sz="1600" b="1"/>
            </a:lvl7pPr>
            <a:lvl8pPr marL="3197435" indent="0">
              <a:buNone/>
              <a:defRPr sz="1600" b="1"/>
            </a:lvl8pPr>
            <a:lvl9pPr marL="365421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76" indent="0">
              <a:buNone/>
              <a:defRPr sz="2000" b="1"/>
            </a:lvl2pPr>
            <a:lvl3pPr marL="913553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107" indent="0">
              <a:buNone/>
              <a:defRPr sz="1600" b="1"/>
            </a:lvl5pPr>
            <a:lvl6pPr marL="2283882" indent="0">
              <a:buNone/>
              <a:defRPr sz="1600" b="1"/>
            </a:lvl6pPr>
            <a:lvl7pPr marL="2740657" indent="0">
              <a:buNone/>
              <a:defRPr sz="1600" b="1"/>
            </a:lvl7pPr>
            <a:lvl8pPr marL="3197435" indent="0">
              <a:buNone/>
              <a:defRPr sz="1600" b="1"/>
            </a:lvl8pPr>
            <a:lvl9pPr marL="365421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9990F-94CC-4ED2-A3BC-36B0B13DC9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433" y="1483179"/>
            <a:ext cx="3933920" cy="4311952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40217" y="1483179"/>
            <a:ext cx="3933921" cy="4311952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92339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578" y="261560"/>
            <a:ext cx="8038408" cy="108857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6578" y="1462015"/>
            <a:ext cx="3946326" cy="60929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1331" indent="0">
              <a:buNone/>
              <a:defRPr sz="1900" b="1"/>
            </a:lvl2pPr>
            <a:lvl3pPr marL="882660" indent="0">
              <a:buNone/>
              <a:defRPr sz="1700" b="1"/>
            </a:lvl3pPr>
            <a:lvl4pPr marL="1323991" indent="0">
              <a:buNone/>
              <a:defRPr sz="1500" b="1"/>
            </a:lvl4pPr>
            <a:lvl5pPr marL="1765318" indent="0">
              <a:buNone/>
              <a:defRPr sz="1500" b="1"/>
            </a:lvl5pPr>
            <a:lvl6pPr marL="2206649" indent="0">
              <a:buNone/>
              <a:defRPr sz="1500" b="1"/>
            </a:lvl6pPr>
            <a:lvl7pPr marL="2647980" indent="0">
              <a:buNone/>
              <a:defRPr sz="1500" b="1"/>
            </a:lvl7pPr>
            <a:lvl8pPr marL="3089310" indent="0">
              <a:buNone/>
              <a:defRPr sz="1500" b="1"/>
            </a:lvl8pPr>
            <a:lvl9pPr marL="3530638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6578" y="2071315"/>
            <a:ext cx="3946326" cy="376313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37111" y="1462015"/>
            <a:ext cx="3947876" cy="60929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1331" indent="0">
              <a:buNone/>
              <a:defRPr sz="1900" b="1"/>
            </a:lvl2pPr>
            <a:lvl3pPr marL="882660" indent="0">
              <a:buNone/>
              <a:defRPr sz="1700" b="1"/>
            </a:lvl3pPr>
            <a:lvl4pPr marL="1323991" indent="0">
              <a:buNone/>
              <a:defRPr sz="1500" b="1"/>
            </a:lvl4pPr>
            <a:lvl5pPr marL="1765318" indent="0">
              <a:buNone/>
              <a:defRPr sz="1500" b="1"/>
            </a:lvl5pPr>
            <a:lvl6pPr marL="2206649" indent="0">
              <a:buNone/>
              <a:defRPr sz="1500" b="1"/>
            </a:lvl6pPr>
            <a:lvl7pPr marL="2647980" indent="0">
              <a:buNone/>
              <a:defRPr sz="1500" b="1"/>
            </a:lvl7pPr>
            <a:lvl8pPr marL="3089310" indent="0">
              <a:buNone/>
              <a:defRPr sz="1500" b="1"/>
            </a:lvl8pPr>
            <a:lvl9pPr marL="3530638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37111" y="2071315"/>
            <a:ext cx="3947876" cy="376313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870865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553912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9485807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587" y="260048"/>
            <a:ext cx="2938423" cy="1106714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1998" y="260056"/>
            <a:ext cx="4992993" cy="5574393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6587" y="1366770"/>
            <a:ext cx="2938423" cy="4467679"/>
          </a:xfrm>
        </p:spPr>
        <p:txBody>
          <a:bodyPr/>
          <a:lstStyle>
            <a:lvl1pPr marL="0" indent="0">
              <a:buNone/>
              <a:defRPr sz="1400"/>
            </a:lvl1pPr>
            <a:lvl2pPr marL="441331" indent="0">
              <a:buNone/>
              <a:defRPr sz="1200"/>
            </a:lvl2pPr>
            <a:lvl3pPr marL="882660" indent="0">
              <a:buNone/>
              <a:defRPr sz="1000"/>
            </a:lvl3pPr>
            <a:lvl4pPr marL="1323991" indent="0">
              <a:buNone/>
              <a:defRPr sz="900"/>
            </a:lvl4pPr>
            <a:lvl5pPr marL="1765318" indent="0">
              <a:buNone/>
              <a:defRPr sz="900"/>
            </a:lvl5pPr>
            <a:lvl6pPr marL="2206649" indent="0">
              <a:buNone/>
              <a:defRPr sz="900"/>
            </a:lvl6pPr>
            <a:lvl7pPr marL="2647980" indent="0">
              <a:buNone/>
              <a:defRPr sz="900"/>
            </a:lvl7pPr>
            <a:lvl8pPr marL="3089310" indent="0">
              <a:buNone/>
              <a:defRPr sz="900"/>
            </a:lvl8pPr>
            <a:lvl9pPr marL="353063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62630883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0652" y="4572003"/>
            <a:ext cx="5358939" cy="53975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50652" y="583598"/>
            <a:ext cx="5358939" cy="3918857"/>
          </a:xfrm>
        </p:spPr>
        <p:txBody>
          <a:bodyPr/>
          <a:lstStyle>
            <a:lvl1pPr marL="0" indent="0">
              <a:buNone/>
              <a:defRPr sz="3100"/>
            </a:lvl1pPr>
            <a:lvl2pPr marL="441331" indent="0">
              <a:buNone/>
              <a:defRPr sz="2700"/>
            </a:lvl2pPr>
            <a:lvl3pPr marL="882660" indent="0">
              <a:buNone/>
              <a:defRPr sz="2300"/>
            </a:lvl3pPr>
            <a:lvl4pPr marL="1323991" indent="0">
              <a:buNone/>
              <a:defRPr sz="1900"/>
            </a:lvl4pPr>
            <a:lvl5pPr marL="1765318" indent="0">
              <a:buNone/>
              <a:defRPr sz="1900"/>
            </a:lvl5pPr>
            <a:lvl6pPr marL="2206649" indent="0">
              <a:buNone/>
              <a:defRPr sz="1900"/>
            </a:lvl6pPr>
            <a:lvl7pPr marL="2647980" indent="0">
              <a:buNone/>
              <a:defRPr sz="1900"/>
            </a:lvl7pPr>
            <a:lvl8pPr marL="3089310" indent="0">
              <a:buNone/>
              <a:defRPr sz="1900"/>
            </a:lvl8pPr>
            <a:lvl9pPr marL="3530638" indent="0">
              <a:buNone/>
              <a:defRPr sz="19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50652" y="5111756"/>
            <a:ext cx="5358939" cy="766535"/>
          </a:xfrm>
        </p:spPr>
        <p:txBody>
          <a:bodyPr/>
          <a:lstStyle>
            <a:lvl1pPr marL="0" indent="0">
              <a:buNone/>
              <a:defRPr sz="1400"/>
            </a:lvl1pPr>
            <a:lvl2pPr marL="441331" indent="0">
              <a:buNone/>
              <a:defRPr sz="1200"/>
            </a:lvl2pPr>
            <a:lvl3pPr marL="882660" indent="0">
              <a:buNone/>
              <a:defRPr sz="1000"/>
            </a:lvl3pPr>
            <a:lvl4pPr marL="1323991" indent="0">
              <a:buNone/>
              <a:defRPr sz="900"/>
            </a:lvl4pPr>
            <a:lvl5pPr marL="1765318" indent="0">
              <a:buNone/>
              <a:defRPr sz="900"/>
            </a:lvl5pPr>
            <a:lvl6pPr marL="2206649" indent="0">
              <a:buNone/>
              <a:defRPr sz="900"/>
            </a:lvl6pPr>
            <a:lvl7pPr marL="2647980" indent="0">
              <a:buNone/>
              <a:defRPr sz="900"/>
            </a:lvl7pPr>
            <a:lvl8pPr marL="3089310" indent="0">
              <a:buNone/>
              <a:defRPr sz="900"/>
            </a:lvl8pPr>
            <a:lvl9pPr marL="353063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48912762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974444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70733" y="74084"/>
            <a:ext cx="2003400" cy="572104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438" y="74084"/>
            <a:ext cx="5864441" cy="572104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434549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9867" y="2028980"/>
            <a:ext cx="7591830" cy="140002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9741" y="3701146"/>
            <a:ext cx="6252095" cy="1669143"/>
          </a:xfrm>
        </p:spPr>
        <p:txBody>
          <a:bodyPr/>
          <a:lstStyle>
            <a:lvl1pPr marL="0" indent="0" algn="ctr">
              <a:buNone/>
              <a:defRPr/>
            </a:lvl1pPr>
            <a:lvl2pPr marL="441407" indent="0" algn="ctr">
              <a:buNone/>
              <a:defRPr/>
            </a:lvl2pPr>
            <a:lvl3pPr marL="882813" indent="0" algn="ctr">
              <a:buNone/>
              <a:defRPr/>
            </a:lvl3pPr>
            <a:lvl4pPr marL="1324218" indent="0" algn="ctr">
              <a:buNone/>
              <a:defRPr/>
            </a:lvl4pPr>
            <a:lvl5pPr marL="1765625" indent="0" algn="ctr">
              <a:buNone/>
              <a:defRPr/>
            </a:lvl5pPr>
            <a:lvl6pPr marL="2207031" indent="0" algn="ctr">
              <a:buNone/>
              <a:defRPr/>
            </a:lvl6pPr>
            <a:lvl7pPr marL="2648437" indent="0" algn="ctr">
              <a:buNone/>
              <a:defRPr/>
            </a:lvl7pPr>
            <a:lvl8pPr marL="3089844" indent="0" algn="ctr">
              <a:buNone/>
              <a:defRPr/>
            </a:lvl8pPr>
            <a:lvl9pPr marL="353124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377666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344409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73F7F-93A0-4DCC-A207-7398D5F76F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5532" y="4197048"/>
            <a:ext cx="7591830" cy="1297214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5532" y="2768298"/>
            <a:ext cx="7591830" cy="1428750"/>
          </a:xfrm>
        </p:spPr>
        <p:txBody>
          <a:bodyPr anchor="b"/>
          <a:lstStyle>
            <a:lvl1pPr marL="0" indent="0">
              <a:buNone/>
              <a:defRPr sz="1900"/>
            </a:lvl1pPr>
            <a:lvl2pPr marL="441407" indent="0">
              <a:buNone/>
              <a:defRPr sz="1700"/>
            </a:lvl2pPr>
            <a:lvl3pPr marL="882813" indent="0">
              <a:buNone/>
              <a:defRPr sz="1500"/>
            </a:lvl3pPr>
            <a:lvl4pPr marL="1324218" indent="0">
              <a:buNone/>
              <a:defRPr sz="1400"/>
            </a:lvl4pPr>
            <a:lvl5pPr marL="1765625" indent="0">
              <a:buNone/>
              <a:defRPr sz="1400"/>
            </a:lvl5pPr>
            <a:lvl6pPr marL="2207031" indent="0">
              <a:buNone/>
              <a:defRPr sz="1400"/>
            </a:lvl6pPr>
            <a:lvl7pPr marL="2648437" indent="0">
              <a:buNone/>
              <a:defRPr sz="1400"/>
            </a:lvl7pPr>
            <a:lvl8pPr marL="3089844" indent="0">
              <a:buNone/>
              <a:defRPr sz="1400"/>
            </a:lvl8pPr>
            <a:lvl9pPr marL="3531248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10326556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433" y="1483179"/>
            <a:ext cx="3933920" cy="4311952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40217" y="1483179"/>
            <a:ext cx="3933921" cy="4311952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766097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578" y="261560"/>
            <a:ext cx="8038408" cy="108857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6578" y="1462015"/>
            <a:ext cx="3946326" cy="60929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1407" indent="0">
              <a:buNone/>
              <a:defRPr sz="1900" b="1"/>
            </a:lvl2pPr>
            <a:lvl3pPr marL="882813" indent="0">
              <a:buNone/>
              <a:defRPr sz="1700" b="1"/>
            </a:lvl3pPr>
            <a:lvl4pPr marL="1324218" indent="0">
              <a:buNone/>
              <a:defRPr sz="1500" b="1"/>
            </a:lvl4pPr>
            <a:lvl5pPr marL="1765625" indent="0">
              <a:buNone/>
              <a:defRPr sz="1500" b="1"/>
            </a:lvl5pPr>
            <a:lvl6pPr marL="2207031" indent="0">
              <a:buNone/>
              <a:defRPr sz="1500" b="1"/>
            </a:lvl6pPr>
            <a:lvl7pPr marL="2648437" indent="0">
              <a:buNone/>
              <a:defRPr sz="1500" b="1"/>
            </a:lvl7pPr>
            <a:lvl8pPr marL="3089844" indent="0">
              <a:buNone/>
              <a:defRPr sz="1500" b="1"/>
            </a:lvl8pPr>
            <a:lvl9pPr marL="3531248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6578" y="2071315"/>
            <a:ext cx="3946326" cy="376313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37111" y="1462015"/>
            <a:ext cx="3947876" cy="60929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1407" indent="0">
              <a:buNone/>
              <a:defRPr sz="1900" b="1"/>
            </a:lvl2pPr>
            <a:lvl3pPr marL="882813" indent="0">
              <a:buNone/>
              <a:defRPr sz="1700" b="1"/>
            </a:lvl3pPr>
            <a:lvl4pPr marL="1324218" indent="0">
              <a:buNone/>
              <a:defRPr sz="1500" b="1"/>
            </a:lvl4pPr>
            <a:lvl5pPr marL="1765625" indent="0">
              <a:buNone/>
              <a:defRPr sz="1500" b="1"/>
            </a:lvl5pPr>
            <a:lvl6pPr marL="2207031" indent="0">
              <a:buNone/>
              <a:defRPr sz="1500" b="1"/>
            </a:lvl6pPr>
            <a:lvl7pPr marL="2648437" indent="0">
              <a:buNone/>
              <a:defRPr sz="1500" b="1"/>
            </a:lvl7pPr>
            <a:lvl8pPr marL="3089844" indent="0">
              <a:buNone/>
              <a:defRPr sz="1500" b="1"/>
            </a:lvl8pPr>
            <a:lvl9pPr marL="3531248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37111" y="2071315"/>
            <a:ext cx="3947876" cy="376313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3345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457801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5726609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582" y="260048"/>
            <a:ext cx="2938423" cy="1106714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1997" y="260054"/>
            <a:ext cx="4992993" cy="5574393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6582" y="1366765"/>
            <a:ext cx="2938423" cy="4467679"/>
          </a:xfrm>
        </p:spPr>
        <p:txBody>
          <a:bodyPr/>
          <a:lstStyle>
            <a:lvl1pPr marL="0" indent="0">
              <a:buNone/>
              <a:defRPr sz="1400"/>
            </a:lvl1pPr>
            <a:lvl2pPr marL="441407" indent="0">
              <a:buNone/>
              <a:defRPr sz="1200"/>
            </a:lvl2pPr>
            <a:lvl3pPr marL="882813" indent="0">
              <a:buNone/>
              <a:defRPr sz="1000"/>
            </a:lvl3pPr>
            <a:lvl4pPr marL="1324218" indent="0">
              <a:buNone/>
              <a:defRPr sz="900"/>
            </a:lvl4pPr>
            <a:lvl5pPr marL="1765625" indent="0">
              <a:buNone/>
              <a:defRPr sz="900"/>
            </a:lvl5pPr>
            <a:lvl6pPr marL="2207031" indent="0">
              <a:buNone/>
              <a:defRPr sz="900"/>
            </a:lvl6pPr>
            <a:lvl7pPr marL="2648437" indent="0">
              <a:buNone/>
              <a:defRPr sz="900"/>
            </a:lvl7pPr>
            <a:lvl8pPr marL="3089844" indent="0">
              <a:buNone/>
              <a:defRPr sz="900"/>
            </a:lvl8pPr>
            <a:lvl9pPr marL="353124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29860684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0652" y="4572003"/>
            <a:ext cx="5358939" cy="53975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50652" y="583598"/>
            <a:ext cx="5358939" cy="3918857"/>
          </a:xfrm>
        </p:spPr>
        <p:txBody>
          <a:bodyPr/>
          <a:lstStyle>
            <a:lvl1pPr marL="0" indent="0">
              <a:buNone/>
              <a:defRPr sz="3100"/>
            </a:lvl1pPr>
            <a:lvl2pPr marL="441407" indent="0">
              <a:buNone/>
              <a:defRPr sz="2700"/>
            </a:lvl2pPr>
            <a:lvl3pPr marL="882813" indent="0">
              <a:buNone/>
              <a:defRPr sz="2300"/>
            </a:lvl3pPr>
            <a:lvl4pPr marL="1324218" indent="0">
              <a:buNone/>
              <a:defRPr sz="1900"/>
            </a:lvl4pPr>
            <a:lvl5pPr marL="1765625" indent="0">
              <a:buNone/>
              <a:defRPr sz="1900"/>
            </a:lvl5pPr>
            <a:lvl6pPr marL="2207031" indent="0">
              <a:buNone/>
              <a:defRPr sz="1900"/>
            </a:lvl6pPr>
            <a:lvl7pPr marL="2648437" indent="0">
              <a:buNone/>
              <a:defRPr sz="1900"/>
            </a:lvl7pPr>
            <a:lvl8pPr marL="3089844" indent="0">
              <a:buNone/>
              <a:defRPr sz="1900"/>
            </a:lvl8pPr>
            <a:lvl9pPr marL="3531248" indent="0">
              <a:buNone/>
              <a:defRPr sz="19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50652" y="5111754"/>
            <a:ext cx="5358939" cy="766535"/>
          </a:xfrm>
        </p:spPr>
        <p:txBody>
          <a:bodyPr/>
          <a:lstStyle>
            <a:lvl1pPr marL="0" indent="0">
              <a:buNone/>
              <a:defRPr sz="1400"/>
            </a:lvl1pPr>
            <a:lvl2pPr marL="441407" indent="0">
              <a:buNone/>
              <a:defRPr sz="1200"/>
            </a:lvl2pPr>
            <a:lvl3pPr marL="882813" indent="0">
              <a:buNone/>
              <a:defRPr sz="1000"/>
            </a:lvl3pPr>
            <a:lvl4pPr marL="1324218" indent="0">
              <a:buNone/>
              <a:defRPr sz="900"/>
            </a:lvl4pPr>
            <a:lvl5pPr marL="1765625" indent="0">
              <a:buNone/>
              <a:defRPr sz="900"/>
            </a:lvl5pPr>
            <a:lvl6pPr marL="2207031" indent="0">
              <a:buNone/>
              <a:defRPr sz="900"/>
            </a:lvl6pPr>
            <a:lvl7pPr marL="2648437" indent="0">
              <a:buNone/>
              <a:defRPr sz="900"/>
            </a:lvl7pPr>
            <a:lvl8pPr marL="3089844" indent="0">
              <a:buNone/>
              <a:defRPr sz="900"/>
            </a:lvl8pPr>
            <a:lvl9pPr marL="353124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56667876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218040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70733" y="74084"/>
            <a:ext cx="2003400" cy="572104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437" y="74084"/>
            <a:ext cx="5864441" cy="572104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2455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3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081" indent="0" algn="ctr">
              <a:buNone/>
              <a:defRPr/>
            </a:lvl2pPr>
            <a:lvl3pPr marL="914162" indent="0" algn="ctr">
              <a:buNone/>
              <a:defRPr/>
            </a:lvl3pPr>
            <a:lvl4pPr marL="1371245" indent="0" algn="ctr">
              <a:buNone/>
              <a:defRPr/>
            </a:lvl4pPr>
            <a:lvl5pPr marL="1828325" indent="0" algn="ctr">
              <a:buNone/>
              <a:defRPr/>
            </a:lvl5pPr>
            <a:lvl6pPr marL="2285406" indent="0" algn="ctr">
              <a:buNone/>
              <a:defRPr/>
            </a:lvl6pPr>
            <a:lvl7pPr marL="2742488" indent="0" algn="ctr">
              <a:buNone/>
              <a:defRPr/>
            </a:lvl7pPr>
            <a:lvl8pPr marL="3199570" indent="0" algn="ctr">
              <a:buNone/>
              <a:defRPr/>
            </a:lvl8pPr>
            <a:lvl9pPr marL="3656652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CF5EE-707D-40BC-BEE4-17898C57FA0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80214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2AB22-C565-4514-93A3-7735A5497B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490ED-2CF3-4D1A-8E2E-E42F7AA9996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905208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5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1" indent="0">
              <a:buNone/>
              <a:defRPr sz="1800"/>
            </a:lvl2pPr>
            <a:lvl3pPr marL="914162" indent="0">
              <a:buNone/>
              <a:defRPr sz="1600"/>
            </a:lvl3pPr>
            <a:lvl4pPr marL="1371245" indent="0">
              <a:buNone/>
              <a:defRPr sz="1400"/>
            </a:lvl4pPr>
            <a:lvl5pPr marL="1828325" indent="0">
              <a:buNone/>
              <a:defRPr sz="1400"/>
            </a:lvl5pPr>
            <a:lvl6pPr marL="2285406" indent="0">
              <a:buNone/>
              <a:defRPr sz="1400"/>
            </a:lvl6pPr>
            <a:lvl7pPr marL="2742488" indent="0">
              <a:buNone/>
              <a:defRPr sz="1400"/>
            </a:lvl7pPr>
            <a:lvl8pPr marL="3199570" indent="0">
              <a:buNone/>
              <a:defRPr sz="1400"/>
            </a:lvl8pPr>
            <a:lvl9pPr marL="3656652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093DF-4044-4337-9E8F-EB9CBD62E9A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527082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8316" y="1125539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6153" y="1125539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569D6-319F-4161-B74D-A9006B7132A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594860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1" indent="0">
              <a:buNone/>
              <a:defRPr sz="2000" b="1"/>
            </a:lvl2pPr>
            <a:lvl3pPr marL="914162" indent="0">
              <a:buNone/>
              <a:defRPr sz="1800" b="1"/>
            </a:lvl3pPr>
            <a:lvl4pPr marL="1371245" indent="0">
              <a:buNone/>
              <a:defRPr sz="1600" b="1"/>
            </a:lvl4pPr>
            <a:lvl5pPr marL="1828325" indent="0">
              <a:buNone/>
              <a:defRPr sz="1600" b="1"/>
            </a:lvl5pPr>
            <a:lvl6pPr marL="2285406" indent="0">
              <a:buNone/>
              <a:defRPr sz="1600" b="1"/>
            </a:lvl6pPr>
            <a:lvl7pPr marL="2742488" indent="0">
              <a:buNone/>
              <a:defRPr sz="1600" b="1"/>
            </a:lvl7pPr>
            <a:lvl8pPr marL="3199570" indent="0">
              <a:buNone/>
              <a:defRPr sz="1600" b="1"/>
            </a:lvl8pPr>
            <a:lvl9pPr marL="365665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1" indent="0">
              <a:buNone/>
              <a:defRPr sz="2000" b="1"/>
            </a:lvl2pPr>
            <a:lvl3pPr marL="914162" indent="0">
              <a:buNone/>
              <a:defRPr sz="1800" b="1"/>
            </a:lvl3pPr>
            <a:lvl4pPr marL="1371245" indent="0">
              <a:buNone/>
              <a:defRPr sz="1600" b="1"/>
            </a:lvl4pPr>
            <a:lvl5pPr marL="1828325" indent="0">
              <a:buNone/>
              <a:defRPr sz="1600" b="1"/>
            </a:lvl5pPr>
            <a:lvl6pPr marL="2285406" indent="0">
              <a:buNone/>
              <a:defRPr sz="1600" b="1"/>
            </a:lvl6pPr>
            <a:lvl7pPr marL="2742488" indent="0">
              <a:buNone/>
              <a:defRPr sz="1600" b="1"/>
            </a:lvl7pPr>
            <a:lvl8pPr marL="3199570" indent="0">
              <a:buNone/>
              <a:defRPr sz="1600" b="1"/>
            </a:lvl8pPr>
            <a:lvl9pPr marL="365665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FB878A-A86D-464B-96FB-CC32E9E2868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643473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54428-8405-462D-BA1F-B54026B0243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476909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21C28C-DBDC-47AA-B6A4-CEEFF8D0E77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804689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1" indent="0">
              <a:buNone/>
              <a:defRPr sz="1200"/>
            </a:lvl2pPr>
            <a:lvl3pPr marL="914162" indent="0">
              <a:buNone/>
              <a:defRPr sz="1000"/>
            </a:lvl3pPr>
            <a:lvl4pPr marL="1371245" indent="0">
              <a:buNone/>
              <a:defRPr sz="900"/>
            </a:lvl4pPr>
            <a:lvl5pPr marL="1828325" indent="0">
              <a:buNone/>
              <a:defRPr sz="900"/>
            </a:lvl5pPr>
            <a:lvl6pPr marL="2285406" indent="0">
              <a:buNone/>
              <a:defRPr sz="900"/>
            </a:lvl6pPr>
            <a:lvl7pPr marL="2742488" indent="0">
              <a:buNone/>
              <a:defRPr sz="900"/>
            </a:lvl7pPr>
            <a:lvl8pPr marL="3199570" indent="0">
              <a:buNone/>
              <a:defRPr sz="900"/>
            </a:lvl8pPr>
            <a:lvl9pPr marL="365665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4AB3F-D02D-4A59-9C30-6D0E0441574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723840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1" indent="0">
              <a:buNone/>
              <a:defRPr sz="2800"/>
            </a:lvl2pPr>
            <a:lvl3pPr marL="914162" indent="0">
              <a:buNone/>
              <a:defRPr sz="2400"/>
            </a:lvl3pPr>
            <a:lvl4pPr marL="1371245" indent="0">
              <a:buNone/>
              <a:defRPr sz="2000"/>
            </a:lvl4pPr>
            <a:lvl5pPr marL="1828325" indent="0">
              <a:buNone/>
              <a:defRPr sz="2000"/>
            </a:lvl5pPr>
            <a:lvl6pPr marL="2285406" indent="0">
              <a:buNone/>
              <a:defRPr sz="2000"/>
            </a:lvl6pPr>
            <a:lvl7pPr marL="2742488" indent="0">
              <a:buNone/>
              <a:defRPr sz="2000"/>
            </a:lvl7pPr>
            <a:lvl8pPr marL="3199570" indent="0">
              <a:buNone/>
              <a:defRPr sz="2000"/>
            </a:lvl8pPr>
            <a:lvl9pPr marL="3656652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1" indent="0">
              <a:buNone/>
              <a:defRPr sz="1200"/>
            </a:lvl2pPr>
            <a:lvl3pPr marL="914162" indent="0">
              <a:buNone/>
              <a:defRPr sz="1000"/>
            </a:lvl3pPr>
            <a:lvl4pPr marL="1371245" indent="0">
              <a:buNone/>
              <a:defRPr sz="900"/>
            </a:lvl4pPr>
            <a:lvl5pPr marL="1828325" indent="0">
              <a:buNone/>
              <a:defRPr sz="900"/>
            </a:lvl5pPr>
            <a:lvl6pPr marL="2285406" indent="0">
              <a:buNone/>
              <a:defRPr sz="900"/>
            </a:lvl6pPr>
            <a:lvl7pPr marL="2742488" indent="0">
              <a:buNone/>
              <a:defRPr sz="900"/>
            </a:lvl7pPr>
            <a:lvl8pPr marL="3199570" indent="0">
              <a:buNone/>
              <a:defRPr sz="900"/>
            </a:lvl8pPr>
            <a:lvl9pPr marL="365665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D67F5-7ABC-4D87-A78D-E2716FF28AB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106478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E86E30-32BC-48CC-AAD1-8948174C2CB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259313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3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2B341-6292-4FA6-B17F-87DD1553251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63058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9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76" indent="0">
              <a:buNone/>
              <a:defRPr sz="1200"/>
            </a:lvl2pPr>
            <a:lvl3pPr marL="913553" indent="0">
              <a:buNone/>
              <a:defRPr sz="1000"/>
            </a:lvl3pPr>
            <a:lvl4pPr marL="1370330" indent="0">
              <a:buNone/>
              <a:defRPr sz="900"/>
            </a:lvl4pPr>
            <a:lvl5pPr marL="1827107" indent="0">
              <a:buNone/>
              <a:defRPr sz="900"/>
            </a:lvl5pPr>
            <a:lvl6pPr marL="2283882" indent="0">
              <a:buNone/>
              <a:defRPr sz="900"/>
            </a:lvl6pPr>
            <a:lvl7pPr marL="2740657" indent="0">
              <a:buNone/>
              <a:defRPr sz="900"/>
            </a:lvl7pPr>
            <a:lvl8pPr marL="3197435" indent="0">
              <a:buNone/>
              <a:defRPr sz="900"/>
            </a:lvl8pPr>
            <a:lvl9pPr marL="365421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A0D8C-847A-45E6-AE5C-9B9A81B897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3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081" indent="0" algn="ctr">
              <a:buNone/>
              <a:defRPr/>
            </a:lvl2pPr>
            <a:lvl3pPr marL="914162" indent="0" algn="ctr">
              <a:buNone/>
              <a:defRPr/>
            </a:lvl3pPr>
            <a:lvl4pPr marL="1371245" indent="0" algn="ctr">
              <a:buNone/>
              <a:defRPr/>
            </a:lvl4pPr>
            <a:lvl5pPr marL="1828325" indent="0" algn="ctr">
              <a:buNone/>
              <a:defRPr/>
            </a:lvl5pPr>
            <a:lvl6pPr marL="2285406" indent="0" algn="ctr">
              <a:buNone/>
              <a:defRPr/>
            </a:lvl6pPr>
            <a:lvl7pPr marL="2742488" indent="0" algn="ctr">
              <a:buNone/>
              <a:defRPr/>
            </a:lvl7pPr>
            <a:lvl8pPr marL="3199570" indent="0" algn="ctr">
              <a:buNone/>
              <a:defRPr/>
            </a:lvl8pPr>
            <a:lvl9pPr marL="3656652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CF5EE-707D-40BC-BEE4-17898C57FA0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611078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490ED-2CF3-4D1A-8E2E-E42F7AA9996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867722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5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1" indent="0">
              <a:buNone/>
              <a:defRPr sz="1800"/>
            </a:lvl2pPr>
            <a:lvl3pPr marL="914162" indent="0">
              <a:buNone/>
              <a:defRPr sz="1600"/>
            </a:lvl3pPr>
            <a:lvl4pPr marL="1371245" indent="0">
              <a:buNone/>
              <a:defRPr sz="1400"/>
            </a:lvl4pPr>
            <a:lvl5pPr marL="1828325" indent="0">
              <a:buNone/>
              <a:defRPr sz="1400"/>
            </a:lvl5pPr>
            <a:lvl6pPr marL="2285406" indent="0">
              <a:buNone/>
              <a:defRPr sz="1400"/>
            </a:lvl6pPr>
            <a:lvl7pPr marL="2742488" indent="0">
              <a:buNone/>
              <a:defRPr sz="1400"/>
            </a:lvl7pPr>
            <a:lvl8pPr marL="3199570" indent="0">
              <a:buNone/>
              <a:defRPr sz="1400"/>
            </a:lvl8pPr>
            <a:lvl9pPr marL="3656652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093DF-4044-4337-9E8F-EB9CBD62E9A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010890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8316" y="1125539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6153" y="1125539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569D6-319F-4161-B74D-A9006B7132A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401251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1" indent="0">
              <a:buNone/>
              <a:defRPr sz="2000" b="1"/>
            </a:lvl2pPr>
            <a:lvl3pPr marL="914162" indent="0">
              <a:buNone/>
              <a:defRPr sz="1800" b="1"/>
            </a:lvl3pPr>
            <a:lvl4pPr marL="1371245" indent="0">
              <a:buNone/>
              <a:defRPr sz="1600" b="1"/>
            </a:lvl4pPr>
            <a:lvl5pPr marL="1828325" indent="0">
              <a:buNone/>
              <a:defRPr sz="1600" b="1"/>
            </a:lvl5pPr>
            <a:lvl6pPr marL="2285406" indent="0">
              <a:buNone/>
              <a:defRPr sz="1600" b="1"/>
            </a:lvl6pPr>
            <a:lvl7pPr marL="2742488" indent="0">
              <a:buNone/>
              <a:defRPr sz="1600" b="1"/>
            </a:lvl7pPr>
            <a:lvl8pPr marL="3199570" indent="0">
              <a:buNone/>
              <a:defRPr sz="1600" b="1"/>
            </a:lvl8pPr>
            <a:lvl9pPr marL="365665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1" indent="0">
              <a:buNone/>
              <a:defRPr sz="2000" b="1"/>
            </a:lvl2pPr>
            <a:lvl3pPr marL="914162" indent="0">
              <a:buNone/>
              <a:defRPr sz="1800" b="1"/>
            </a:lvl3pPr>
            <a:lvl4pPr marL="1371245" indent="0">
              <a:buNone/>
              <a:defRPr sz="1600" b="1"/>
            </a:lvl4pPr>
            <a:lvl5pPr marL="1828325" indent="0">
              <a:buNone/>
              <a:defRPr sz="1600" b="1"/>
            </a:lvl5pPr>
            <a:lvl6pPr marL="2285406" indent="0">
              <a:buNone/>
              <a:defRPr sz="1600" b="1"/>
            </a:lvl6pPr>
            <a:lvl7pPr marL="2742488" indent="0">
              <a:buNone/>
              <a:defRPr sz="1600" b="1"/>
            </a:lvl7pPr>
            <a:lvl8pPr marL="3199570" indent="0">
              <a:buNone/>
              <a:defRPr sz="1600" b="1"/>
            </a:lvl8pPr>
            <a:lvl9pPr marL="365665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FB878A-A86D-464B-96FB-CC32E9E2868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827270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54428-8405-462D-BA1F-B54026B0243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38949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21C28C-DBDC-47AA-B6A4-CEEFF8D0E77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263183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1" indent="0">
              <a:buNone/>
              <a:defRPr sz="1200"/>
            </a:lvl2pPr>
            <a:lvl3pPr marL="914162" indent="0">
              <a:buNone/>
              <a:defRPr sz="1000"/>
            </a:lvl3pPr>
            <a:lvl4pPr marL="1371245" indent="0">
              <a:buNone/>
              <a:defRPr sz="900"/>
            </a:lvl4pPr>
            <a:lvl5pPr marL="1828325" indent="0">
              <a:buNone/>
              <a:defRPr sz="900"/>
            </a:lvl5pPr>
            <a:lvl6pPr marL="2285406" indent="0">
              <a:buNone/>
              <a:defRPr sz="900"/>
            </a:lvl6pPr>
            <a:lvl7pPr marL="2742488" indent="0">
              <a:buNone/>
              <a:defRPr sz="900"/>
            </a:lvl7pPr>
            <a:lvl8pPr marL="3199570" indent="0">
              <a:buNone/>
              <a:defRPr sz="900"/>
            </a:lvl8pPr>
            <a:lvl9pPr marL="365665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4AB3F-D02D-4A59-9C30-6D0E0441574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78975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1" indent="0">
              <a:buNone/>
              <a:defRPr sz="2800"/>
            </a:lvl2pPr>
            <a:lvl3pPr marL="914162" indent="0">
              <a:buNone/>
              <a:defRPr sz="2400"/>
            </a:lvl3pPr>
            <a:lvl4pPr marL="1371245" indent="0">
              <a:buNone/>
              <a:defRPr sz="2000"/>
            </a:lvl4pPr>
            <a:lvl5pPr marL="1828325" indent="0">
              <a:buNone/>
              <a:defRPr sz="2000"/>
            </a:lvl5pPr>
            <a:lvl6pPr marL="2285406" indent="0">
              <a:buNone/>
              <a:defRPr sz="2000"/>
            </a:lvl6pPr>
            <a:lvl7pPr marL="2742488" indent="0">
              <a:buNone/>
              <a:defRPr sz="2000"/>
            </a:lvl7pPr>
            <a:lvl8pPr marL="3199570" indent="0">
              <a:buNone/>
              <a:defRPr sz="2000"/>
            </a:lvl8pPr>
            <a:lvl9pPr marL="3656652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1" indent="0">
              <a:buNone/>
              <a:defRPr sz="1200"/>
            </a:lvl2pPr>
            <a:lvl3pPr marL="914162" indent="0">
              <a:buNone/>
              <a:defRPr sz="1000"/>
            </a:lvl3pPr>
            <a:lvl4pPr marL="1371245" indent="0">
              <a:buNone/>
              <a:defRPr sz="900"/>
            </a:lvl4pPr>
            <a:lvl5pPr marL="1828325" indent="0">
              <a:buNone/>
              <a:defRPr sz="900"/>
            </a:lvl5pPr>
            <a:lvl6pPr marL="2285406" indent="0">
              <a:buNone/>
              <a:defRPr sz="900"/>
            </a:lvl6pPr>
            <a:lvl7pPr marL="2742488" indent="0">
              <a:buNone/>
              <a:defRPr sz="900"/>
            </a:lvl7pPr>
            <a:lvl8pPr marL="3199570" indent="0">
              <a:buNone/>
              <a:defRPr sz="900"/>
            </a:lvl8pPr>
            <a:lvl9pPr marL="365665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D67F5-7ABC-4D87-A78D-E2716FF28AB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511109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E86E30-32BC-48CC-AAD1-8948174C2CB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64400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91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9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776" indent="0">
              <a:buNone/>
              <a:defRPr sz="2800"/>
            </a:lvl2pPr>
            <a:lvl3pPr marL="913553" indent="0">
              <a:buNone/>
              <a:defRPr sz="2400"/>
            </a:lvl3pPr>
            <a:lvl4pPr marL="1370330" indent="0">
              <a:buNone/>
              <a:defRPr sz="2000"/>
            </a:lvl4pPr>
            <a:lvl5pPr marL="1827107" indent="0">
              <a:buNone/>
              <a:defRPr sz="2000"/>
            </a:lvl5pPr>
            <a:lvl6pPr marL="2283882" indent="0">
              <a:buNone/>
              <a:defRPr sz="2000"/>
            </a:lvl6pPr>
            <a:lvl7pPr marL="2740657" indent="0">
              <a:buNone/>
              <a:defRPr sz="2000"/>
            </a:lvl7pPr>
            <a:lvl8pPr marL="3197435" indent="0">
              <a:buNone/>
              <a:defRPr sz="2000"/>
            </a:lvl8pPr>
            <a:lvl9pPr marL="365421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91" y="53673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76" indent="0">
              <a:buNone/>
              <a:defRPr sz="1200"/>
            </a:lvl2pPr>
            <a:lvl3pPr marL="913553" indent="0">
              <a:buNone/>
              <a:defRPr sz="1000"/>
            </a:lvl3pPr>
            <a:lvl4pPr marL="1370330" indent="0">
              <a:buNone/>
              <a:defRPr sz="900"/>
            </a:lvl4pPr>
            <a:lvl5pPr marL="1827107" indent="0">
              <a:buNone/>
              <a:defRPr sz="900"/>
            </a:lvl5pPr>
            <a:lvl6pPr marL="2283882" indent="0">
              <a:buNone/>
              <a:defRPr sz="900"/>
            </a:lvl6pPr>
            <a:lvl7pPr marL="2740657" indent="0">
              <a:buNone/>
              <a:defRPr sz="900"/>
            </a:lvl7pPr>
            <a:lvl8pPr marL="3197435" indent="0">
              <a:buNone/>
              <a:defRPr sz="900"/>
            </a:lvl8pPr>
            <a:lvl9pPr marL="365421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8BAEA-B56D-413E-B291-34868C12F9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3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2B341-6292-4FA6-B17F-87DD1553251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696967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3691"/>
            <a:ext cx="1674813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7" y="2181228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8" y="3284541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019482694"/>
      </p:ext>
    </p:extLst>
  </p:cSld>
  <p:clrMapOvr>
    <a:masterClrMapping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042E6-554A-4897-8EB7-CA6B753FCDE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50108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5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1" indent="0">
              <a:buNone/>
              <a:defRPr sz="1800"/>
            </a:lvl2pPr>
            <a:lvl3pPr marL="914162" indent="0">
              <a:buNone/>
              <a:defRPr sz="1600"/>
            </a:lvl3pPr>
            <a:lvl4pPr marL="1371245" indent="0">
              <a:buNone/>
              <a:defRPr sz="1400"/>
            </a:lvl4pPr>
            <a:lvl5pPr marL="1828325" indent="0">
              <a:buNone/>
              <a:defRPr sz="1400"/>
            </a:lvl5pPr>
            <a:lvl6pPr marL="2285406" indent="0">
              <a:buNone/>
              <a:defRPr sz="1400"/>
            </a:lvl6pPr>
            <a:lvl7pPr marL="2742488" indent="0">
              <a:buNone/>
              <a:defRPr sz="1400"/>
            </a:lvl7pPr>
            <a:lvl8pPr marL="3199570" indent="0">
              <a:buNone/>
              <a:defRPr sz="1400"/>
            </a:lvl8pPr>
            <a:lvl9pPr marL="3656652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3F121-505A-4DE0-9C40-4DDF7E25359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184780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6" y="1125539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3" y="1125539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23D16-AB30-46D3-B8ED-EFFFEC286E9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817181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1" indent="0">
              <a:buNone/>
              <a:defRPr sz="2000" b="1"/>
            </a:lvl2pPr>
            <a:lvl3pPr marL="914162" indent="0">
              <a:buNone/>
              <a:defRPr sz="1800" b="1"/>
            </a:lvl3pPr>
            <a:lvl4pPr marL="1371245" indent="0">
              <a:buNone/>
              <a:defRPr sz="1600" b="1"/>
            </a:lvl4pPr>
            <a:lvl5pPr marL="1828325" indent="0">
              <a:buNone/>
              <a:defRPr sz="1600" b="1"/>
            </a:lvl5pPr>
            <a:lvl6pPr marL="2285406" indent="0">
              <a:buNone/>
              <a:defRPr sz="1600" b="1"/>
            </a:lvl6pPr>
            <a:lvl7pPr marL="2742488" indent="0">
              <a:buNone/>
              <a:defRPr sz="1600" b="1"/>
            </a:lvl7pPr>
            <a:lvl8pPr marL="3199570" indent="0">
              <a:buNone/>
              <a:defRPr sz="1600" b="1"/>
            </a:lvl8pPr>
            <a:lvl9pPr marL="365665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1" indent="0">
              <a:buNone/>
              <a:defRPr sz="2000" b="1"/>
            </a:lvl2pPr>
            <a:lvl3pPr marL="914162" indent="0">
              <a:buNone/>
              <a:defRPr sz="1800" b="1"/>
            </a:lvl3pPr>
            <a:lvl4pPr marL="1371245" indent="0">
              <a:buNone/>
              <a:defRPr sz="1600" b="1"/>
            </a:lvl4pPr>
            <a:lvl5pPr marL="1828325" indent="0">
              <a:buNone/>
              <a:defRPr sz="1600" b="1"/>
            </a:lvl5pPr>
            <a:lvl6pPr marL="2285406" indent="0">
              <a:buNone/>
              <a:defRPr sz="1600" b="1"/>
            </a:lvl6pPr>
            <a:lvl7pPr marL="2742488" indent="0">
              <a:buNone/>
              <a:defRPr sz="1600" b="1"/>
            </a:lvl7pPr>
            <a:lvl8pPr marL="3199570" indent="0">
              <a:buNone/>
              <a:defRPr sz="1600" b="1"/>
            </a:lvl8pPr>
            <a:lvl9pPr marL="365665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0B830F-48F6-41B1-9EA2-573CDA2C385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46199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B71E5-A690-4C82-BDA5-18757692414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707670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0985E-3B66-40AA-9FE9-AF84D64046E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529292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1" indent="0">
              <a:buNone/>
              <a:defRPr sz="1200"/>
            </a:lvl2pPr>
            <a:lvl3pPr marL="914162" indent="0">
              <a:buNone/>
              <a:defRPr sz="1000"/>
            </a:lvl3pPr>
            <a:lvl4pPr marL="1371245" indent="0">
              <a:buNone/>
              <a:defRPr sz="900"/>
            </a:lvl4pPr>
            <a:lvl5pPr marL="1828325" indent="0">
              <a:buNone/>
              <a:defRPr sz="900"/>
            </a:lvl5pPr>
            <a:lvl6pPr marL="2285406" indent="0">
              <a:buNone/>
              <a:defRPr sz="900"/>
            </a:lvl6pPr>
            <a:lvl7pPr marL="2742488" indent="0">
              <a:buNone/>
              <a:defRPr sz="900"/>
            </a:lvl7pPr>
            <a:lvl8pPr marL="3199570" indent="0">
              <a:buNone/>
              <a:defRPr sz="900"/>
            </a:lvl8pPr>
            <a:lvl9pPr marL="365665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6BC35-9C10-47E1-BA83-FEF9798832B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836618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1" indent="0">
              <a:buNone/>
              <a:defRPr sz="2800"/>
            </a:lvl2pPr>
            <a:lvl3pPr marL="914162" indent="0">
              <a:buNone/>
              <a:defRPr sz="2400"/>
            </a:lvl3pPr>
            <a:lvl4pPr marL="1371245" indent="0">
              <a:buNone/>
              <a:defRPr sz="2000"/>
            </a:lvl4pPr>
            <a:lvl5pPr marL="1828325" indent="0">
              <a:buNone/>
              <a:defRPr sz="2000"/>
            </a:lvl5pPr>
            <a:lvl6pPr marL="2285406" indent="0">
              <a:buNone/>
              <a:defRPr sz="2000"/>
            </a:lvl6pPr>
            <a:lvl7pPr marL="2742488" indent="0">
              <a:buNone/>
              <a:defRPr sz="2000"/>
            </a:lvl7pPr>
            <a:lvl8pPr marL="3199570" indent="0">
              <a:buNone/>
              <a:defRPr sz="2000"/>
            </a:lvl8pPr>
            <a:lvl9pPr marL="3656652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1" indent="0">
              <a:buNone/>
              <a:defRPr sz="1200"/>
            </a:lvl2pPr>
            <a:lvl3pPr marL="914162" indent="0">
              <a:buNone/>
              <a:defRPr sz="1000"/>
            </a:lvl3pPr>
            <a:lvl4pPr marL="1371245" indent="0">
              <a:buNone/>
              <a:defRPr sz="900"/>
            </a:lvl4pPr>
            <a:lvl5pPr marL="1828325" indent="0">
              <a:buNone/>
              <a:defRPr sz="900"/>
            </a:lvl5pPr>
            <a:lvl6pPr marL="2285406" indent="0">
              <a:buNone/>
              <a:defRPr sz="900"/>
            </a:lvl6pPr>
            <a:lvl7pPr marL="2742488" indent="0">
              <a:buNone/>
              <a:defRPr sz="900"/>
            </a:lvl7pPr>
            <a:lvl8pPr marL="3199570" indent="0">
              <a:buNone/>
              <a:defRPr sz="900"/>
            </a:lvl8pPr>
            <a:lvl9pPr marL="365665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AA41F-FC08-440A-88BB-4431F55A6FF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20496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14" Type="http://schemas.openxmlformats.org/officeDocument/2006/relationships/image" Target="../media/image7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image" Target="../media/image3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14" Type="http://schemas.openxmlformats.org/officeDocument/2006/relationships/image" Target="../media/image2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slideLayout" Target="../slideLayouts/slideLayout146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36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Relationship Id="rId14" Type="http://schemas.openxmlformats.org/officeDocument/2006/relationships/image" Target="../media/image1.jpe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8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11" Type="http://schemas.openxmlformats.org/officeDocument/2006/relationships/slideLayout" Target="../slideLayouts/slideLayout157.xml"/><Relationship Id="rId5" Type="http://schemas.openxmlformats.org/officeDocument/2006/relationships/slideLayout" Target="../slideLayouts/slideLayout15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5.xml"/><Relationship Id="rId14" Type="http://schemas.openxmlformats.org/officeDocument/2006/relationships/image" Target="../media/image7.pn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13" Type="http://schemas.openxmlformats.org/officeDocument/2006/relationships/slideLayout" Target="../slideLayouts/slideLayout170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slideLayout" Target="../slideLayouts/slideLayout169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59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5" Type="http://schemas.openxmlformats.org/officeDocument/2006/relationships/theme" Target="../theme/theme15.xml"/><Relationship Id="rId10" Type="http://schemas.openxmlformats.org/officeDocument/2006/relationships/slideLayout" Target="../slideLayouts/slideLayout167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Relationship Id="rId14" Type="http://schemas.openxmlformats.org/officeDocument/2006/relationships/slideLayout" Target="../slideLayouts/slideLayout171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74.xml"/><Relationship Id="rId7" Type="http://schemas.openxmlformats.org/officeDocument/2006/relationships/slideLayout" Target="../slideLayouts/slideLayout178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7.xml"/><Relationship Id="rId11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7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Relationship Id="rId14" Type="http://schemas.openxmlformats.org/officeDocument/2006/relationships/image" Target="../media/image2.png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85.xml"/><Relationship Id="rId7" Type="http://schemas.openxmlformats.org/officeDocument/2006/relationships/slideLayout" Target="../slideLayouts/slideLayout189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83.xml"/><Relationship Id="rId6" Type="http://schemas.openxmlformats.org/officeDocument/2006/relationships/slideLayout" Target="../slideLayouts/slideLayout188.xml"/><Relationship Id="rId11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8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86.xml"/><Relationship Id="rId9" Type="http://schemas.openxmlformats.org/officeDocument/2006/relationships/slideLayout" Target="../slideLayouts/slideLayout191.xml"/><Relationship Id="rId14" Type="http://schemas.openxmlformats.org/officeDocument/2006/relationships/image" Target="../media/image2.png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96.xml"/><Relationship Id="rId7" Type="http://schemas.openxmlformats.org/officeDocument/2006/relationships/slideLayout" Target="../slideLayouts/slideLayout200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9.xml"/><Relationship Id="rId11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19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03.xml"/><Relationship Id="rId4" Type="http://schemas.openxmlformats.org/officeDocument/2006/relationships/slideLayout" Target="../slideLayouts/slideLayout197.xml"/><Relationship Id="rId9" Type="http://schemas.openxmlformats.org/officeDocument/2006/relationships/slideLayout" Target="../slideLayouts/slideLayout202.xml"/><Relationship Id="rId14" Type="http://schemas.openxmlformats.org/officeDocument/2006/relationships/image" Target="../media/image2.png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07.xml"/><Relationship Id="rId7" Type="http://schemas.openxmlformats.org/officeDocument/2006/relationships/slideLayout" Target="../slideLayouts/slideLayout211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6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05.xml"/><Relationship Id="rId6" Type="http://schemas.openxmlformats.org/officeDocument/2006/relationships/slideLayout" Target="../slideLayouts/slideLayout210.xml"/><Relationship Id="rId11" Type="http://schemas.openxmlformats.org/officeDocument/2006/relationships/slideLayout" Target="../slideLayouts/slideLayout215.xml"/><Relationship Id="rId5" Type="http://schemas.openxmlformats.org/officeDocument/2006/relationships/slideLayout" Target="../slideLayouts/slideLayout20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4.xml"/><Relationship Id="rId4" Type="http://schemas.openxmlformats.org/officeDocument/2006/relationships/slideLayout" Target="../slideLayouts/slideLayout208.xml"/><Relationship Id="rId9" Type="http://schemas.openxmlformats.org/officeDocument/2006/relationships/slideLayout" Target="../slideLayouts/slideLayout213.xml"/><Relationship Id="rId14" Type="http://schemas.openxmlformats.org/officeDocument/2006/relationships/image" Target="../media/image7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3.xml"/><Relationship Id="rId13" Type="http://schemas.openxmlformats.org/officeDocument/2006/relationships/slideLayout" Target="../slideLayouts/slideLayout228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218.xml"/><Relationship Id="rId7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227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17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216.xml"/><Relationship Id="rId6" Type="http://schemas.openxmlformats.org/officeDocument/2006/relationships/slideLayout" Target="../slideLayouts/slideLayout221.xml"/><Relationship Id="rId11" Type="http://schemas.openxmlformats.org/officeDocument/2006/relationships/slideLayout" Target="../slideLayouts/slideLayout226.xml"/><Relationship Id="rId5" Type="http://schemas.openxmlformats.org/officeDocument/2006/relationships/slideLayout" Target="../slideLayouts/slideLayout220.xml"/><Relationship Id="rId15" Type="http://schemas.openxmlformats.org/officeDocument/2006/relationships/theme" Target="../theme/theme20.xml"/><Relationship Id="rId10" Type="http://schemas.openxmlformats.org/officeDocument/2006/relationships/slideLayout" Target="../slideLayouts/slideLayout225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219.xml"/><Relationship Id="rId9" Type="http://schemas.openxmlformats.org/officeDocument/2006/relationships/slideLayout" Target="../slideLayouts/slideLayout224.xml"/><Relationship Id="rId14" Type="http://schemas.openxmlformats.org/officeDocument/2006/relationships/slideLayout" Target="../slideLayouts/slideLayout229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7.xml"/><Relationship Id="rId13" Type="http://schemas.openxmlformats.org/officeDocument/2006/relationships/theme" Target="../theme/theme21.xml"/><Relationship Id="rId3" Type="http://schemas.openxmlformats.org/officeDocument/2006/relationships/slideLayout" Target="../slideLayouts/slideLayout232.xml"/><Relationship Id="rId7" Type="http://schemas.openxmlformats.org/officeDocument/2006/relationships/slideLayout" Target="../slideLayouts/slideLayout236.xml"/><Relationship Id="rId12" Type="http://schemas.openxmlformats.org/officeDocument/2006/relationships/slideLayout" Target="../slideLayouts/slideLayout241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31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30.xml"/><Relationship Id="rId6" Type="http://schemas.openxmlformats.org/officeDocument/2006/relationships/slideLayout" Target="../slideLayouts/slideLayout235.xml"/><Relationship Id="rId11" Type="http://schemas.openxmlformats.org/officeDocument/2006/relationships/slideLayout" Target="../slideLayouts/slideLayout240.xml"/><Relationship Id="rId5" Type="http://schemas.openxmlformats.org/officeDocument/2006/relationships/slideLayout" Target="../slideLayouts/slideLayout234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39.xml"/><Relationship Id="rId4" Type="http://schemas.openxmlformats.org/officeDocument/2006/relationships/slideLayout" Target="../slideLayouts/slideLayout233.xml"/><Relationship Id="rId9" Type="http://schemas.openxmlformats.org/officeDocument/2006/relationships/slideLayout" Target="../slideLayouts/slideLayout238.xml"/><Relationship Id="rId14" Type="http://schemas.openxmlformats.org/officeDocument/2006/relationships/image" Target="../media/image1.jpeg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44.xml"/><Relationship Id="rId7" Type="http://schemas.openxmlformats.org/officeDocument/2006/relationships/slideLayout" Target="../slideLayouts/slideLayout24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4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42.xml"/><Relationship Id="rId6" Type="http://schemas.openxmlformats.org/officeDocument/2006/relationships/slideLayout" Target="../slideLayouts/slideLayout247.xml"/><Relationship Id="rId11" Type="http://schemas.openxmlformats.org/officeDocument/2006/relationships/slideLayout" Target="../slideLayouts/slideLayout252.xml"/><Relationship Id="rId5" Type="http://schemas.openxmlformats.org/officeDocument/2006/relationships/slideLayout" Target="../slideLayouts/slideLayout24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51.xml"/><Relationship Id="rId4" Type="http://schemas.openxmlformats.org/officeDocument/2006/relationships/slideLayout" Target="../slideLayouts/slideLayout245.xml"/><Relationship Id="rId9" Type="http://schemas.openxmlformats.org/officeDocument/2006/relationships/slideLayout" Target="../slideLayouts/slideLayout250.xml"/><Relationship Id="rId14" Type="http://schemas.openxmlformats.org/officeDocument/2006/relationships/image" Target="../media/image2.png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0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55.xml"/><Relationship Id="rId7" Type="http://schemas.openxmlformats.org/officeDocument/2006/relationships/slideLayout" Target="../slideLayouts/slideLayout259.xml"/><Relationship Id="rId12" Type="http://schemas.openxmlformats.org/officeDocument/2006/relationships/slideLayout" Target="../slideLayouts/slideLayout264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5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53.xml"/><Relationship Id="rId6" Type="http://schemas.openxmlformats.org/officeDocument/2006/relationships/slideLayout" Target="../slideLayouts/slideLayout258.xml"/><Relationship Id="rId11" Type="http://schemas.openxmlformats.org/officeDocument/2006/relationships/slideLayout" Target="../slideLayouts/slideLayout263.xml"/><Relationship Id="rId5" Type="http://schemas.openxmlformats.org/officeDocument/2006/relationships/slideLayout" Target="../slideLayouts/slideLayout25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62.xml"/><Relationship Id="rId4" Type="http://schemas.openxmlformats.org/officeDocument/2006/relationships/slideLayout" Target="../slideLayouts/slideLayout256.xml"/><Relationship Id="rId9" Type="http://schemas.openxmlformats.org/officeDocument/2006/relationships/slideLayout" Target="../slideLayouts/slideLayout261.xml"/><Relationship Id="rId14" Type="http://schemas.openxmlformats.org/officeDocument/2006/relationships/image" Target="../media/image1.jpeg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theme" Target="../theme/theme24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slideLayout" Target="../slideLayouts/slideLayout276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66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Relationship Id="rId14" Type="http://schemas.openxmlformats.org/officeDocument/2006/relationships/image" Target="../media/image1.jpeg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9.xml"/><Relationship Id="rId7" Type="http://schemas.openxmlformats.org/officeDocument/2006/relationships/slideLayout" Target="../slideLayouts/slideLayout283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78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77.xml"/><Relationship Id="rId6" Type="http://schemas.openxmlformats.org/officeDocument/2006/relationships/slideLayout" Target="../slideLayouts/slideLayout282.xml"/><Relationship Id="rId11" Type="http://schemas.openxmlformats.org/officeDocument/2006/relationships/slideLayout" Target="../slideLayouts/slideLayout287.xml"/><Relationship Id="rId5" Type="http://schemas.openxmlformats.org/officeDocument/2006/relationships/slideLayout" Target="../slideLayouts/slideLayout28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86.xml"/><Relationship Id="rId4" Type="http://schemas.openxmlformats.org/officeDocument/2006/relationships/slideLayout" Target="../slideLayouts/slideLayout280.xml"/><Relationship Id="rId9" Type="http://schemas.openxmlformats.org/officeDocument/2006/relationships/slideLayout" Target="../slideLayouts/slideLayout285.xml"/><Relationship Id="rId14" Type="http://schemas.openxmlformats.org/officeDocument/2006/relationships/image" Target="../media/image2.png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5.xml"/><Relationship Id="rId13" Type="http://schemas.openxmlformats.org/officeDocument/2006/relationships/theme" Target="../theme/theme26.xml"/><Relationship Id="rId3" Type="http://schemas.openxmlformats.org/officeDocument/2006/relationships/slideLayout" Target="../slideLayouts/slideLayout290.xml"/><Relationship Id="rId7" Type="http://schemas.openxmlformats.org/officeDocument/2006/relationships/slideLayout" Target="../slideLayouts/slideLayout294.xml"/><Relationship Id="rId12" Type="http://schemas.openxmlformats.org/officeDocument/2006/relationships/slideLayout" Target="../slideLayouts/slideLayout299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89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88.xml"/><Relationship Id="rId6" Type="http://schemas.openxmlformats.org/officeDocument/2006/relationships/slideLayout" Target="../slideLayouts/slideLayout293.xml"/><Relationship Id="rId11" Type="http://schemas.openxmlformats.org/officeDocument/2006/relationships/slideLayout" Target="../slideLayouts/slideLayout298.xml"/><Relationship Id="rId5" Type="http://schemas.openxmlformats.org/officeDocument/2006/relationships/slideLayout" Target="../slideLayouts/slideLayout292.xml"/><Relationship Id="rId15" Type="http://schemas.openxmlformats.org/officeDocument/2006/relationships/hyperlink" Target="http://www.minatom.ru/" TargetMode="External"/><Relationship Id="rId10" Type="http://schemas.openxmlformats.org/officeDocument/2006/relationships/slideLayout" Target="../slideLayouts/slideLayout297.xml"/><Relationship Id="rId4" Type="http://schemas.openxmlformats.org/officeDocument/2006/relationships/slideLayout" Target="../slideLayouts/slideLayout291.xml"/><Relationship Id="rId9" Type="http://schemas.openxmlformats.org/officeDocument/2006/relationships/slideLayout" Target="../slideLayouts/slideLayout296.xml"/><Relationship Id="rId14" Type="http://schemas.openxmlformats.org/officeDocument/2006/relationships/image" Target="../media/image8.jpeg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7.xml"/><Relationship Id="rId13" Type="http://schemas.openxmlformats.org/officeDocument/2006/relationships/theme" Target="../theme/theme27.xml"/><Relationship Id="rId3" Type="http://schemas.openxmlformats.org/officeDocument/2006/relationships/slideLayout" Target="../slideLayouts/slideLayout302.xml"/><Relationship Id="rId7" Type="http://schemas.openxmlformats.org/officeDocument/2006/relationships/slideLayout" Target="../slideLayouts/slideLayout306.xml"/><Relationship Id="rId12" Type="http://schemas.openxmlformats.org/officeDocument/2006/relationships/slideLayout" Target="../slideLayouts/slideLayout311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301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300.xml"/><Relationship Id="rId6" Type="http://schemas.openxmlformats.org/officeDocument/2006/relationships/slideLayout" Target="../slideLayouts/slideLayout305.xml"/><Relationship Id="rId11" Type="http://schemas.openxmlformats.org/officeDocument/2006/relationships/slideLayout" Target="../slideLayouts/slideLayout310.xml"/><Relationship Id="rId5" Type="http://schemas.openxmlformats.org/officeDocument/2006/relationships/slideLayout" Target="../slideLayouts/slideLayout304.xml"/><Relationship Id="rId15" Type="http://schemas.openxmlformats.org/officeDocument/2006/relationships/hyperlink" Target="http://www.minatom.ru/" TargetMode="External"/><Relationship Id="rId10" Type="http://schemas.openxmlformats.org/officeDocument/2006/relationships/slideLayout" Target="../slideLayouts/slideLayout309.xml"/><Relationship Id="rId4" Type="http://schemas.openxmlformats.org/officeDocument/2006/relationships/slideLayout" Target="../slideLayouts/slideLayout303.xml"/><Relationship Id="rId9" Type="http://schemas.openxmlformats.org/officeDocument/2006/relationships/slideLayout" Target="../slideLayouts/slideLayout308.xml"/><Relationship Id="rId14" Type="http://schemas.openxmlformats.org/officeDocument/2006/relationships/image" Target="../media/image10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7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image" Target="../media/image7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image" Target="../media/image7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31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+mn-cs"/>
              </a:defRPr>
            </a:lvl1pPr>
          </a:lstStyle>
          <a:p>
            <a:pPr>
              <a:defRPr/>
            </a:pPr>
            <a:fld id="{35B74A52-AF4E-445F-B7DA-2B99D461BB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5" y="1125539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8197" name="navigation8" descr="ujkm,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005763" y="106364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  <p:sldLayoutId id="2147484329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6776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3553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033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7107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807" indent="-180807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030" indent="-177636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0974" indent="-268040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3745" indent="-228389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1355" indent="-228389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28130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4909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1683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98459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6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53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3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107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82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57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35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21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8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46B3B2C-1BD3-4301-9BEC-B9C00DE6E6D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5" y="1125539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3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9" name="navigation8" descr="ujkm,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4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743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3" r:id="rId1"/>
    <p:sldLayoutId id="2147484124" r:id="rId2"/>
    <p:sldLayoutId id="2147484125" r:id="rId3"/>
    <p:sldLayoutId id="2147484126" r:id="rId4"/>
    <p:sldLayoutId id="2147484127" r:id="rId5"/>
    <p:sldLayoutId id="2147484128" r:id="rId6"/>
    <p:sldLayoutId id="2147484129" r:id="rId7"/>
    <p:sldLayoutId id="2147484130" r:id="rId8"/>
    <p:sldLayoutId id="2147484131" r:id="rId9"/>
    <p:sldLayoutId id="2147484132" r:id="rId10"/>
    <p:sldLayoutId id="2147484133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081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162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245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325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28" indent="-180928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270" indent="-177754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1749" indent="-26821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4856" indent="-228541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2737" indent="-228541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29818" indent="-22854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6901" indent="-22854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3981" indent="-22854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1063" indent="-22854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1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2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45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25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06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88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70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52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 descr="ujkm,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24080" y="293309"/>
            <a:ext cx="1674668" cy="1481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287" y="1557262"/>
            <a:ext cx="8207426" cy="452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5667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68287" y="77108"/>
            <a:ext cx="8207426" cy="9041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946271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5" r:id="rId1"/>
    <p:sldLayoutId id="2147484136" r:id="rId2"/>
    <p:sldLayoutId id="2147484137" r:id="rId3"/>
    <p:sldLayoutId id="2147484138" r:id="rId4"/>
    <p:sldLayoutId id="2147484139" r:id="rId5"/>
    <p:sldLayoutId id="2147484140" r:id="rId6"/>
    <p:sldLayoutId id="2147484141" r:id="rId7"/>
    <p:sldLayoutId id="2147484142" r:id="rId8"/>
    <p:sldLayoutId id="2147484143" r:id="rId9"/>
    <p:sldLayoutId id="2147484144" r:id="rId10"/>
    <p:sldLayoutId id="2147484145" r:id="rId11"/>
  </p:sldLayoutIdLst>
  <p:transition>
    <p:fade/>
  </p:transition>
  <p:hf hdr="0" ftr="0" dt="0"/>
  <p:txStyles>
    <p:titleStyle>
      <a:lvl1pPr algn="l" defTabSz="914076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defTabSz="914076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defTabSz="914076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defTabSz="914076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defTabSz="914076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41701" algn="l" rtl="0" fontAlgn="base">
        <a:lnSpc>
          <a:spcPct val="90000"/>
        </a:lnSpc>
        <a:spcBef>
          <a:spcPct val="0"/>
        </a:spcBef>
        <a:spcAft>
          <a:spcPct val="0"/>
        </a:spcAft>
        <a:defRPr sz="3100" b="1">
          <a:solidFill>
            <a:schemeClr val="bg1"/>
          </a:solidFill>
          <a:latin typeface="Arial" charset="0"/>
        </a:defRPr>
      </a:lvl6pPr>
      <a:lvl7pPr marL="883402" algn="l" rtl="0" fontAlgn="base">
        <a:lnSpc>
          <a:spcPct val="90000"/>
        </a:lnSpc>
        <a:spcBef>
          <a:spcPct val="0"/>
        </a:spcBef>
        <a:spcAft>
          <a:spcPct val="0"/>
        </a:spcAft>
        <a:defRPr sz="3100" b="1">
          <a:solidFill>
            <a:schemeClr val="bg1"/>
          </a:solidFill>
          <a:latin typeface="Arial" charset="0"/>
        </a:defRPr>
      </a:lvl7pPr>
      <a:lvl8pPr marL="1325103" algn="l" rtl="0" fontAlgn="base">
        <a:lnSpc>
          <a:spcPct val="90000"/>
        </a:lnSpc>
        <a:spcBef>
          <a:spcPct val="0"/>
        </a:spcBef>
        <a:spcAft>
          <a:spcPct val="0"/>
        </a:spcAft>
        <a:defRPr sz="3100" b="1">
          <a:solidFill>
            <a:schemeClr val="bg1"/>
          </a:solidFill>
          <a:latin typeface="Arial" charset="0"/>
        </a:defRPr>
      </a:lvl8pPr>
      <a:lvl9pPr marL="1766804" algn="l" rtl="0" fontAlgn="base">
        <a:lnSpc>
          <a:spcPct val="90000"/>
        </a:lnSpc>
        <a:spcBef>
          <a:spcPct val="0"/>
        </a:spcBef>
        <a:spcAft>
          <a:spcPct val="0"/>
        </a:spcAft>
        <a:defRPr sz="3100" b="1">
          <a:solidFill>
            <a:schemeClr val="bg1"/>
          </a:solidFill>
          <a:latin typeface="Arial" charset="0"/>
        </a:defRPr>
      </a:lvl9pPr>
    </p:titleStyle>
    <p:bodyStyle>
      <a:lvl1pPr marL="358882" indent="-358882" algn="l" defTabSz="914076" rtl="0" eaLnBrk="0" fontAlgn="base" hangingPunct="0">
        <a:spcBef>
          <a:spcPct val="40000"/>
        </a:spcBef>
        <a:spcAft>
          <a:spcPct val="20000"/>
        </a:spcAft>
        <a:buBlip>
          <a:blip r:embed="rId14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676" indent="-262260" algn="l" defTabSz="914076" rtl="0" eaLnBrk="0" fontAlgn="base" hangingPunct="0">
        <a:spcBef>
          <a:spcPct val="0"/>
        </a:spcBef>
        <a:spcAft>
          <a:spcPct val="20000"/>
        </a:spcAft>
        <a:buBlip>
          <a:blip r:embed="rId15"/>
        </a:buBlip>
        <a:defRPr sz="2400">
          <a:solidFill>
            <a:schemeClr val="tx1"/>
          </a:solidFill>
          <a:latin typeface="+mn-lt"/>
        </a:defRPr>
      </a:lvl2pPr>
      <a:lvl3pPr marL="892604" indent="-268395" algn="l" defTabSz="914076" rtl="0" eaLnBrk="0" fontAlgn="base" hangingPunct="0">
        <a:spcBef>
          <a:spcPct val="0"/>
        </a:spcBef>
        <a:spcAft>
          <a:spcPct val="30000"/>
        </a:spcAft>
        <a:buBlip>
          <a:blip r:embed="rId15"/>
        </a:buBlip>
        <a:defRPr sz="2200">
          <a:solidFill>
            <a:schemeClr val="tx1"/>
          </a:solidFill>
          <a:latin typeface="+mn-lt"/>
        </a:defRPr>
      </a:lvl3pPr>
      <a:lvl4pPr marL="1665581" indent="-228519" algn="l" defTabSz="914076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540" indent="-228519" algn="l" defTabSz="914076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444692" indent="-220850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6pPr>
      <a:lvl7pPr marL="2886393" indent="-220850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7pPr>
      <a:lvl8pPr marL="3328094" indent="-220850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8pPr>
      <a:lvl9pPr marL="3769795" indent="-220850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88340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41701" algn="l" defTabSz="88340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83402" algn="l" defTabSz="88340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25103" algn="l" defTabSz="88340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66804" algn="l" defTabSz="88340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08505" algn="l" defTabSz="88340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50206" algn="l" defTabSz="88340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91906" algn="l" defTabSz="88340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533607" algn="l" defTabSz="88340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+mn-cs"/>
              </a:defRPr>
            </a:lvl1pPr>
          </a:lstStyle>
          <a:p>
            <a:pPr>
              <a:defRPr/>
            </a:pPr>
            <a:fld id="{35B74A52-AF4E-445F-B7DA-2B99D461BBD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8197" name="navigation8" descr="ujkm,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0979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7" r:id="rId1"/>
    <p:sldLayoutId id="2147484148" r:id="rId2"/>
    <p:sldLayoutId id="2147484149" r:id="rId3"/>
    <p:sldLayoutId id="2147484150" r:id="rId4"/>
    <p:sldLayoutId id="2147484151" r:id="rId5"/>
    <p:sldLayoutId id="2147484152" r:id="rId6"/>
    <p:sldLayoutId id="2147484153" r:id="rId7"/>
    <p:sldLayoutId id="2147484154" r:id="rId8"/>
    <p:sldLayoutId id="2147484155" r:id="rId9"/>
    <p:sldLayoutId id="2147484156" r:id="rId10"/>
    <p:sldLayoutId id="2147484157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0373" y="6448426"/>
            <a:ext cx="62718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45356568-1A09-4BF3-A21E-3319DF2F7FB1}" type="slidenum">
              <a:rPr lang="ru-RU">
                <a:solidFill>
                  <a:srgbClr val="003274"/>
                </a:solidFill>
                <a:latin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>
              <a:solidFill>
                <a:srgbClr val="003274"/>
              </a:solidFill>
              <a:latin typeface="Arial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923" y="1125538"/>
            <a:ext cx="8424497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923" y="0"/>
            <a:ext cx="7631723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2293" name="navigation8" descr="ujkm,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005397" y="106363"/>
            <a:ext cx="88802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8336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9" r:id="rId1"/>
    <p:sldLayoutId id="2147484160" r:id="rId2"/>
    <p:sldLayoutId id="2147484161" r:id="rId3"/>
    <p:sldLayoutId id="2147484162" r:id="rId4"/>
    <p:sldLayoutId id="2147484163" r:id="rId5"/>
    <p:sldLayoutId id="2147484164" r:id="rId6"/>
    <p:sldLayoutId id="2147484165" r:id="rId7"/>
    <p:sldLayoutId id="2147484166" r:id="rId8"/>
    <p:sldLayoutId id="2147484167" r:id="rId9"/>
    <p:sldLayoutId id="2147484168" r:id="rId10"/>
    <p:sldLayoutId id="2147484169" r:id="rId11"/>
    <p:sldLayoutId id="2147484170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A6BECD4-9D7F-416F-A054-FC387DC585F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9" name="navigation8" descr="ujkm,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987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2" r:id="rId1"/>
    <p:sldLayoutId id="2147484173" r:id="rId2"/>
    <p:sldLayoutId id="2147484174" r:id="rId3"/>
    <p:sldLayoutId id="2147484175" r:id="rId4"/>
    <p:sldLayoutId id="2147484176" r:id="rId5"/>
    <p:sldLayoutId id="2147484177" r:id="rId6"/>
    <p:sldLayoutId id="2147484178" r:id="rId7"/>
    <p:sldLayoutId id="2147484179" r:id="rId8"/>
    <p:sldLayoutId id="2147484180" r:id="rId9"/>
    <p:sldLayoutId id="2147484181" r:id="rId10"/>
    <p:sldLayoutId id="2147484182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0373" y="6448450"/>
            <a:ext cx="62718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8A478B70-6EC8-491E-8CCE-3556F509940F}" type="slidenum">
              <a:rPr lang="ru-RU">
                <a:solidFill>
                  <a:srgbClr val="003274"/>
                </a:solidFill>
                <a:latin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>
              <a:solidFill>
                <a:srgbClr val="003274"/>
              </a:solidFill>
              <a:latin typeface="Arial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928" y="1125538"/>
            <a:ext cx="8424497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923" y="0"/>
            <a:ext cx="7631723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45" name="navigation8" descr="ujkm,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005409" y="106363"/>
            <a:ext cx="88802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71974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4" r:id="rId1"/>
    <p:sldLayoutId id="2147484185" r:id="rId2"/>
    <p:sldLayoutId id="2147484186" r:id="rId3"/>
    <p:sldLayoutId id="2147484187" r:id="rId4"/>
    <p:sldLayoutId id="2147484188" r:id="rId5"/>
    <p:sldLayoutId id="2147484189" r:id="rId6"/>
    <p:sldLayoutId id="2147484190" r:id="rId7"/>
    <p:sldLayoutId id="2147484191" r:id="rId8"/>
    <p:sldLayoutId id="2147484192" r:id="rId9"/>
    <p:sldLayoutId id="2147484193" r:id="rId10"/>
    <p:sldLayoutId id="2147484194" r:id="rId11"/>
    <p:sldLayoutId id="2147484195" r:id="rId12"/>
    <p:sldLayoutId id="2147484196" r:id="rId13"/>
    <p:sldLayoutId id="2147484197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9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9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+mn-cs"/>
              </a:defRPr>
            </a:lvl1pPr>
          </a:lstStyle>
          <a:p>
            <a:pPr>
              <a:defRPr/>
            </a:pPr>
            <a:fld id="{35B74A52-AF4E-445F-B7DA-2B99D461BBD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8197" name="navigation8" descr="ujkm,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85583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9" r:id="rId1"/>
    <p:sldLayoutId id="2147484200" r:id="rId2"/>
    <p:sldLayoutId id="2147484201" r:id="rId3"/>
    <p:sldLayoutId id="2147484202" r:id="rId4"/>
    <p:sldLayoutId id="2147484203" r:id="rId5"/>
    <p:sldLayoutId id="2147484204" r:id="rId6"/>
    <p:sldLayoutId id="2147484205" r:id="rId7"/>
    <p:sldLayoutId id="2147484206" r:id="rId8"/>
    <p:sldLayoutId id="2147484207" r:id="rId9"/>
    <p:sldLayoutId id="2147484208" r:id="rId10"/>
    <p:sldLayoutId id="2147484209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+mn-cs"/>
              </a:defRPr>
            </a:lvl1pPr>
          </a:lstStyle>
          <a:p>
            <a:pPr>
              <a:defRPr/>
            </a:pPr>
            <a:fld id="{35B74A52-AF4E-445F-B7DA-2B99D461BBD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8197" name="navigation8" descr="ujkm,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8129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1" r:id="rId1"/>
    <p:sldLayoutId id="2147484212" r:id="rId2"/>
    <p:sldLayoutId id="2147484213" r:id="rId3"/>
    <p:sldLayoutId id="2147484214" r:id="rId4"/>
    <p:sldLayoutId id="2147484215" r:id="rId5"/>
    <p:sldLayoutId id="2147484216" r:id="rId6"/>
    <p:sldLayoutId id="2147484217" r:id="rId7"/>
    <p:sldLayoutId id="2147484218" r:id="rId8"/>
    <p:sldLayoutId id="2147484219" r:id="rId9"/>
    <p:sldLayoutId id="2147484220" r:id="rId10"/>
    <p:sldLayoutId id="2147484221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+mn-cs"/>
              </a:defRPr>
            </a:lvl1pPr>
          </a:lstStyle>
          <a:p>
            <a:pPr>
              <a:defRPr/>
            </a:pPr>
            <a:fld id="{35B74A52-AF4E-445F-B7DA-2B99D461BBD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8197" name="navigation8" descr="ujkm,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68437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4" r:id="rId1"/>
    <p:sldLayoutId id="2147484225" r:id="rId2"/>
    <p:sldLayoutId id="2147484226" r:id="rId3"/>
    <p:sldLayoutId id="2147484227" r:id="rId4"/>
    <p:sldLayoutId id="2147484228" r:id="rId5"/>
    <p:sldLayoutId id="2147484229" r:id="rId6"/>
    <p:sldLayoutId id="2147484230" r:id="rId7"/>
    <p:sldLayoutId id="2147484231" r:id="rId8"/>
    <p:sldLayoutId id="2147484232" r:id="rId9"/>
    <p:sldLayoutId id="2147484233" r:id="rId10"/>
    <p:sldLayoutId id="2147484234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A6163B6-EBCB-43F3-BC30-1FE549A1CA3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2053" name="navigation8" descr="ujkm,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7481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7" r:id="rId1"/>
    <p:sldLayoutId id="2147484238" r:id="rId2"/>
    <p:sldLayoutId id="2147484239" r:id="rId3"/>
    <p:sldLayoutId id="2147484240" r:id="rId4"/>
    <p:sldLayoutId id="2147484241" r:id="rId5"/>
    <p:sldLayoutId id="2147484242" r:id="rId6"/>
    <p:sldLayoutId id="2147484243" r:id="rId7"/>
    <p:sldLayoutId id="2147484244" r:id="rId8"/>
    <p:sldLayoutId id="2147484245" r:id="rId9"/>
    <p:sldLayoutId id="2147484246" r:id="rId10"/>
    <p:sldLayoutId id="2147484247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0379" y="6448431"/>
            <a:ext cx="62718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45356568-1A09-4BF3-A21E-3319DF2F7FB1}" type="slidenum">
              <a:rPr lang="ru-RU" smtClean="0">
                <a:solidFill>
                  <a:srgbClr val="003274"/>
                </a:solidFill>
                <a:latin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>
              <a:solidFill>
                <a:srgbClr val="003274"/>
              </a:solidFill>
              <a:latin typeface="Arial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932" y="1125539"/>
            <a:ext cx="8424497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929" y="7"/>
            <a:ext cx="7631723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2293" name="navigation8" descr="ujkm,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005400" y="106364"/>
            <a:ext cx="88802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34619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6776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3553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033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7107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807" indent="-180807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030" indent="-177636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0974" indent="-268040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3745" indent="-228389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1355" indent="-228389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28130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4909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1683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98459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6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53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3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107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82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57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35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21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0373" y="6448450"/>
            <a:ext cx="62718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+mn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8A478B70-6EC8-491E-8CCE-3556F509940F}" type="slidenum">
              <a:rPr lang="ru-RU">
                <a:solidFill>
                  <a:srgbClr val="003274"/>
                </a:solidFill>
                <a:latin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>
              <a:solidFill>
                <a:srgbClr val="003274"/>
              </a:solidFill>
              <a:latin typeface="Arial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928" y="1125538"/>
            <a:ext cx="8424497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923" y="0"/>
            <a:ext cx="7631723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45" name="navigation8" descr="ujkm,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005409" y="106363"/>
            <a:ext cx="88802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4836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  <p:sldLayoutId id="2147484260" r:id="rId12"/>
    <p:sldLayoutId id="2147484261" r:id="rId13"/>
    <p:sldLayoutId id="2147484262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9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9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2200" b="1">
                <a:solidFill>
                  <a:schemeClr val="hlin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5F48F7-F5BB-47E4-824F-28845CE8C8E2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9" name="navigation8" descr="ujkm,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2696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4" r:id="rId1"/>
    <p:sldLayoutId id="2147484265" r:id="rId2"/>
    <p:sldLayoutId id="2147484266" r:id="rId3"/>
    <p:sldLayoutId id="2147484267" r:id="rId4"/>
    <p:sldLayoutId id="2147484268" r:id="rId5"/>
    <p:sldLayoutId id="2147484269" r:id="rId6"/>
    <p:sldLayoutId id="2147484270" r:id="rId7"/>
    <p:sldLayoutId id="2147484271" r:id="rId8"/>
    <p:sldLayoutId id="2147484272" r:id="rId9"/>
    <p:sldLayoutId id="2147484273" r:id="rId10"/>
    <p:sldLayoutId id="2147484274" r:id="rId11"/>
    <p:sldLayoutId id="2147484275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31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+mn-cs"/>
              </a:defRPr>
            </a:lvl1pPr>
          </a:lstStyle>
          <a:p>
            <a:pPr>
              <a:defRPr/>
            </a:pPr>
            <a:fld id="{35B74A52-AF4E-445F-B7DA-2B99D461BBD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5" y="1125539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8197" name="navigation8" descr="ujkm,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5763" y="106364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02595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8" r:id="rId1"/>
    <p:sldLayoutId id="2147484279" r:id="rId2"/>
    <p:sldLayoutId id="2147484280" r:id="rId3"/>
    <p:sldLayoutId id="2147484281" r:id="rId4"/>
    <p:sldLayoutId id="2147484282" r:id="rId5"/>
    <p:sldLayoutId id="2147484283" r:id="rId6"/>
    <p:sldLayoutId id="2147484284" r:id="rId7"/>
    <p:sldLayoutId id="2147484285" r:id="rId8"/>
    <p:sldLayoutId id="2147484286" r:id="rId9"/>
    <p:sldLayoutId id="2147484287" r:id="rId10"/>
    <p:sldLayoutId id="2147484288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6776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3553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033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7107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807" indent="-180807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030" indent="-177636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0974" indent="-268040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3745" indent="-228389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1355" indent="-228389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28130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4909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1683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98459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6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53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3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107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82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57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35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21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31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+mn-cs"/>
              </a:defRPr>
            </a:lvl1pPr>
          </a:lstStyle>
          <a:p>
            <a:pPr>
              <a:defRPr/>
            </a:pPr>
            <a:fld id="{35B74A52-AF4E-445F-B7DA-2B99D461BBD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5" y="1125539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8197" name="navigation8" descr="ujkm,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005763" y="106364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70036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2" r:id="rId1"/>
    <p:sldLayoutId id="2147484293" r:id="rId2"/>
    <p:sldLayoutId id="2147484294" r:id="rId3"/>
    <p:sldLayoutId id="2147484295" r:id="rId4"/>
    <p:sldLayoutId id="2147484296" r:id="rId5"/>
    <p:sldLayoutId id="2147484297" r:id="rId6"/>
    <p:sldLayoutId id="2147484298" r:id="rId7"/>
    <p:sldLayoutId id="2147484299" r:id="rId8"/>
    <p:sldLayoutId id="2147484300" r:id="rId9"/>
    <p:sldLayoutId id="2147484301" r:id="rId10"/>
    <p:sldLayoutId id="2147484302" r:id="rId11"/>
    <p:sldLayoutId id="2147484303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6776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3553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033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7107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807" indent="-180807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030" indent="-177636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0974" indent="-268040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3745" indent="-228389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1355" indent="-228389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28130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4909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1683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98459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6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53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3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107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82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57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35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21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cs typeface="+mn-cs"/>
              </a:defRPr>
            </a:lvl1pPr>
          </a:lstStyle>
          <a:p>
            <a:pPr>
              <a:defRPr/>
            </a:pPr>
            <a:fld id="{B8922746-D857-4E7F-A26B-CAF0D8D4C0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7238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272389" name="navigation8" descr="ujkm,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76354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5" r:id="rId1"/>
    <p:sldLayoutId id="2147484306" r:id="rId2"/>
    <p:sldLayoutId id="2147484307" r:id="rId3"/>
    <p:sldLayoutId id="2147484308" r:id="rId4"/>
    <p:sldLayoutId id="2147484309" r:id="rId5"/>
    <p:sldLayoutId id="2147484310" r:id="rId6"/>
    <p:sldLayoutId id="2147484311" r:id="rId7"/>
    <p:sldLayoutId id="2147484312" r:id="rId8"/>
    <p:sldLayoutId id="2147484313" r:id="rId9"/>
    <p:sldLayoutId id="2147484314" r:id="rId10"/>
    <p:sldLayoutId id="2147484315" r:id="rId11"/>
    <p:sldLayoutId id="2147484316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6776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3553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033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7107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79388" indent="-179388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58775" indent="-176213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0463" indent="-266700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3700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0100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28130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4909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1683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98459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6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53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3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107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82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57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35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21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31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+mn-cs"/>
              </a:defRPr>
            </a:lvl1pPr>
          </a:lstStyle>
          <a:p>
            <a:pPr>
              <a:defRPr/>
            </a:pPr>
            <a:fld id="{35B74A52-AF4E-445F-B7DA-2B99D461BBD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5" y="1125539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8197" name="navigation8" descr="ujkm,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5763" y="106364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4770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8" r:id="rId1"/>
    <p:sldLayoutId id="2147484319" r:id="rId2"/>
    <p:sldLayoutId id="2147484320" r:id="rId3"/>
    <p:sldLayoutId id="2147484321" r:id="rId4"/>
    <p:sldLayoutId id="2147484322" r:id="rId5"/>
    <p:sldLayoutId id="2147484323" r:id="rId6"/>
    <p:sldLayoutId id="2147484324" r:id="rId7"/>
    <p:sldLayoutId id="2147484325" r:id="rId8"/>
    <p:sldLayoutId id="2147484326" r:id="rId9"/>
    <p:sldLayoutId id="2147484327" r:id="rId10"/>
    <p:sldLayoutId id="2147484328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6776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3553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033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7107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807" indent="-180807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030" indent="-177636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0974" indent="-268040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3745" indent="-228389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1355" indent="-228389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28130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4909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1683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98459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6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53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3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107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82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57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35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21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4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6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</a:defRPr>
            </a:lvl1pPr>
          </a:lstStyle>
          <a:p>
            <a:pPr>
              <a:defRPr/>
            </a:pPr>
            <a:fld id="{5D281167-715A-4420-9327-FC3A6AE7FECA}" type="slidenum">
              <a:rPr lang="ru-RU">
                <a:solidFill>
                  <a:srgbClr val="003274"/>
                </a:solidFill>
                <a:cs typeface="+mn-cs"/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  <a:cs typeface="+mn-cs"/>
            </a:endParaRPr>
          </a:p>
        </p:txBody>
      </p:sp>
      <p:sp>
        <p:nvSpPr>
          <p:cNvPr id="156677" name="Text Box 5">
            <a:hlinkClick r:id="rId15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562" cy="430887"/>
          </a:xfrm>
          <a:prstGeom prst="rect">
            <a:avLst/>
          </a:prstGeom>
          <a:solidFill>
            <a:srgbClr val="FFFFFF">
              <a:alpha val="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003274"/>
                </a:solidFill>
                <a:cs typeface="+mn-cs"/>
              </a:rPr>
              <a:t>www.rosatom.ru</a:t>
            </a:r>
          </a:p>
          <a:p>
            <a:pPr>
              <a:defRPr/>
            </a:pPr>
            <a:endParaRPr lang="ru-RU" sz="1400" b="1" dirty="0">
              <a:solidFill>
                <a:srgbClr val="003274"/>
              </a:solidFill>
              <a:cs typeface="+mn-cs"/>
            </a:endParaRPr>
          </a:p>
        </p:txBody>
      </p:sp>
      <p:sp>
        <p:nvSpPr>
          <p:cNvPr id="15667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68314" y="77789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516756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1" r:id="rId1"/>
    <p:sldLayoutId id="2147484332" r:id="rId2"/>
    <p:sldLayoutId id="2147484333" r:id="rId3"/>
    <p:sldLayoutId id="2147484334" r:id="rId4"/>
    <p:sldLayoutId id="2147484335" r:id="rId5"/>
    <p:sldLayoutId id="2147484336" r:id="rId6"/>
    <p:sldLayoutId id="2147484337" r:id="rId7"/>
    <p:sldLayoutId id="2147484338" r:id="rId8"/>
    <p:sldLayoutId id="2147484339" r:id="rId9"/>
    <p:sldLayoutId id="2147484340" r:id="rId10"/>
    <p:sldLayoutId id="2147484341" r:id="rId11"/>
    <p:sldLayoutId id="2147484342" r:id="rId12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145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29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435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581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32" indent="-358732" algn="l" rtl="0" eaLnBrk="0" fontAlgn="base" hangingPunct="0">
        <a:spcBef>
          <a:spcPct val="40000"/>
        </a:spcBef>
        <a:spcAft>
          <a:spcPct val="20000"/>
        </a:spcAft>
        <a:buBlip>
          <a:blip r:embed="rId16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225" indent="-261906" algn="l" rtl="0" eaLnBrk="0" fontAlgn="base" hangingPunct="0">
        <a:spcBef>
          <a:spcPct val="0"/>
        </a:spcBef>
        <a:spcAft>
          <a:spcPct val="20000"/>
        </a:spcAft>
        <a:buBlip>
          <a:blip r:embed="rId17"/>
        </a:buBlip>
        <a:defRPr sz="2400">
          <a:solidFill>
            <a:schemeClr val="tx1"/>
          </a:solidFill>
          <a:latin typeface="+mn-lt"/>
        </a:defRPr>
      </a:lvl2pPr>
      <a:lvl3pPr marL="892068" indent="-268256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</a:defRPr>
      </a:lvl3pPr>
      <a:lvl4pPr marL="1665088" indent="-22857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026" indent="-22857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171" indent="-22857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316" indent="-22857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462" indent="-22857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1607" indent="-22857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4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680964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6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</a:defRPr>
            </a:lvl1pPr>
          </a:lstStyle>
          <a:p>
            <a:pPr>
              <a:defRPr/>
            </a:pPr>
            <a:fld id="{833BA4E9-94FA-4DA4-9DB6-291C2F2A7B9D}" type="slidenum">
              <a:rPr lang="ru-RU">
                <a:solidFill>
                  <a:srgbClr val="003274"/>
                </a:solidFill>
                <a:cs typeface="+mn-cs"/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  <a:cs typeface="+mn-cs"/>
            </a:endParaRPr>
          </a:p>
        </p:txBody>
      </p:sp>
      <p:sp>
        <p:nvSpPr>
          <p:cNvPr id="680965" name="Text Box 5">
            <a:hlinkClick r:id="rId15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425619" cy="219841"/>
          </a:xfrm>
          <a:prstGeom prst="rect">
            <a:avLst/>
          </a:prstGeom>
          <a:solidFill>
            <a:srgbClr val="FFFFFF">
              <a:alpha val="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003274"/>
                </a:solidFill>
                <a:cs typeface="+mn-cs"/>
              </a:rPr>
              <a:t>www.rosatom.ru</a:t>
            </a:r>
            <a:endParaRPr lang="ru-RU" sz="1400" b="1" dirty="0">
              <a:solidFill>
                <a:srgbClr val="003274"/>
              </a:solidFill>
              <a:cs typeface="+mn-cs"/>
            </a:endParaRPr>
          </a:p>
        </p:txBody>
      </p:sp>
      <p:sp>
        <p:nvSpPr>
          <p:cNvPr id="68096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68314" y="77789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178383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4" r:id="rId1"/>
    <p:sldLayoutId id="2147484345" r:id="rId2"/>
    <p:sldLayoutId id="2147484346" r:id="rId3"/>
    <p:sldLayoutId id="2147484347" r:id="rId4"/>
    <p:sldLayoutId id="2147484348" r:id="rId5"/>
    <p:sldLayoutId id="2147484349" r:id="rId6"/>
    <p:sldLayoutId id="2147484350" r:id="rId7"/>
    <p:sldLayoutId id="2147484351" r:id="rId8"/>
    <p:sldLayoutId id="2147484352" r:id="rId9"/>
    <p:sldLayoutId id="2147484353" r:id="rId10"/>
    <p:sldLayoutId id="2147484354" r:id="rId11"/>
    <p:sldLayoutId id="2147484355" r:id="rId12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145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29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435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581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32" indent="-358732" algn="l" rtl="0" eaLnBrk="0" fontAlgn="base" hangingPunct="0">
        <a:spcBef>
          <a:spcPct val="40000"/>
        </a:spcBef>
        <a:spcAft>
          <a:spcPct val="20000"/>
        </a:spcAft>
        <a:buBlip>
          <a:blip r:embed="rId16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225" indent="-261906" algn="l" rtl="0" eaLnBrk="0" fontAlgn="base" hangingPunct="0">
        <a:spcBef>
          <a:spcPct val="0"/>
        </a:spcBef>
        <a:spcAft>
          <a:spcPct val="20000"/>
        </a:spcAft>
        <a:buBlip>
          <a:blip r:embed="rId17"/>
        </a:buBlip>
        <a:defRPr sz="2400">
          <a:solidFill>
            <a:schemeClr val="tx1"/>
          </a:solidFill>
          <a:latin typeface="+mn-lt"/>
        </a:defRPr>
      </a:lvl2pPr>
      <a:lvl3pPr marL="892068" indent="-268256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</a:defRPr>
      </a:lvl3pPr>
      <a:lvl4pPr marL="1665088" indent="-22857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026" indent="-22857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171" indent="-22857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316" indent="-22857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462" indent="-22857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1607" indent="-22857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31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A6BECD4-9D7F-416F-A054-FC387DC585F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5" y="1125539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9" name="navigation8" descr="ujkm,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4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3039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  <p:sldLayoutId id="2147484048" r:id="rId10"/>
    <p:sldLayoutId id="2147484049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6776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3553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033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7107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807" indent="-180807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030" indent="-177636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0974" indent="-268040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3745" indent="-228389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1355" indent="-228389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28130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4909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1683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98459" indent="-22838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6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53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3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107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82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57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35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210" algn="l" defTabSz="9135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 descr="ujkm,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24082" y="293312"/>
            <a:ext cx="1674668" cy="1481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290" y="1557262"/>
            <a:ext cx="8207426" cy="452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5667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68290" y="77114"/>
            <a:ext cx="8207426" cy="9041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178858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58" r:id="rId8"/>
    <p:sldLayoutId id="2147484059" r:id="rId9"/>
    <p:sldLayoutId id="2147484060" r:id="rId10"/>
    <p:sldLayoutId id="2147484061" r:id="rId11"/>
  </p:sldLayoutIdLst>
  <p:transition>
    <p:fade/>
  </p:transition>
  <p:hf hdr="0" ftr="0" dt="0"/>
  <p:txStyles>
    <p:titleStyle>
      <a:lvl1pPr algn="l" defTabSz="91323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defTabSz="91323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defTabSz="91323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defTabSz="91323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defTabSz="91323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41293" algn="l" rtl="0" fontAlgn="base">
        <a:lnSpc>
          <a:spcPct val="90000"/>
        </a:lnSpc>
        <a:spcBef>
          <a:spcPct val="0"/>
        </a:spcBef>
        <a:spcAft>
          <a:spcPct val="0"/>
        </a:spcAft>
        <a:defRPr sz="3100" b="1">
          <a:solidFill>
            <a:schemeClr val="bg1"/>
          </a:solidFill>
          <a:latin typeface="Arial" charset="0"/>
        </a:defRPr>
      </a:lvl6pPr>
      <a:lvl7pPr marL="882584" algn="l" rtl="0" fontAlgn="base">
        <a:lnSpc>
          <a:spcPct val="90000"/>
        </a:lnSpc>
        <a:spcBef>
          <a:spcPct val="0"/>
        </a:spcBef>
        <a:spcAft>
          <a:spcPct val="0"/>
        </a:spcAft>
        <a:defRPr sz="3100" b="1">
          <a:solidFill>
            <a:schemeClr val="bg1"/>
          </a:solidFill>
          <a:latin typeface="Arial" charset="0"/>
        </a:defRPr>
      </a:lvl7pPr>
      <a:lvl8pPr marL="1323878" algn="l" rtl="0" fontAlgn="base">
        <a:lnSpc>
          <a:spcPct val="90000"/>
        </a:lnSpc>
        <a:spcBef>
          <a:spcPct val="0"/>
        </a:spcBef>
        <a:spcAft>
          <a:spcPct val="0"/>
        </a:spcAft>
        <a:defRPr sz="3100" b="1">
          <a:solidFill>
            <a:schemeClr val="bg1"/>
          </a:solidFill>
          <a:latin typeface="Arial" charset="0"/>
        </a:defRPr>
      </a:lvl8pPr>
      <a:lvl9pPr marL="1765165" algn="l" rtl="0" fontAlgn="base">
        <a:lnSpc>
          <a:spcPct val="90000"/>
        </a:lnSpc>
        <a:spcBef>
          <a:spcPct val="0"/>
        </a:spcBef>
        <a:spcAft>
          <a:spcPct val="0"/>
        </a:spcAft>
        <a:defRPr sz="3100" b="1">
          <a:solidFill>
            <a:schemeClr val="bg1"/>
          </a:solidFill>
          <a:latin typeface="Arial" charset="0"/>
        </a:defRPr>
      </a:lvl9pPr>
    </p:titleStyle>
    <p:bodyStyle>
      <a:lvl1pPr marL="358549" indent="-358549" algn="l" defTabSz="913230" rtl="0" eaLnBrk="0" fontAlgn="base" hangingPunct="0">
        <a:spcBef>
          <a:spcPct val="40000"/>
        </a:spcBef>
        <a:spcAft>
          <a:spcPct val="20000"/>
        </a:spcAft>
        <a:buBlip>
          <a:blip r:embed="rId14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097" indent="-262015" algn="l" defTabSz="913230" rtl="0" eaLnBrk="0" fontAlgn="base" hangingPunct="0">
        <a:spcBef>
          <a:spcPct val="0"/>
        </a:spcBef>
        <a:spcAft>
          <a:spcPct val="20000"/>
        </a:spcAft>
        <a:buBlip>
          <a:blip r:embed="rId15"/>
        </a:buBlip>
        <a:defRPr sz="2400">
          <a:solidFill>
            <a:schemeClr val="tx1"/>
          </a:solidFill>
          <a:latin typeface="+mn-lt"/>
        </a:defRPr>
      </a:lvl2pPr>
      <a:lvl3pPr marL="891777" indent="-268148" algn="l" defTabSz="913230" rtl="0" eaLnBrk="0" fontAlgn="base" hangingPunct="0">
        <a:spcBef>
          <a:spcPct val="0"/>
        </a:spcBef>
        <a:spcAft>
          <a:spcPct val="30000"/>
        </a:spcAft>
        <a:buBlip>
          <a:blip r:embed="rId15"/>
        </a:buBlip>
        <a:defRPr sz="2200">
          <a:solidFill>
            <a:schemeClr val="tx1"/>
          </a:solidFill>
          <a:latin typeface="+mn-lt"/>
        </a:defRPr>
      </a:lvl3pPr>
      <a:lvl4pPr marL="1664037" indent="-228306" algn="l" defTabSz="91323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1618" indent="-228306" algn="l" defTabSz="91323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442426" indent="-220645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6pPr>
      <a:lvl7pPr marL="2883720" indent="-220645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7pPr>
      <a:lvl8pPr marL="3325009" indent="-220645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8pPr>
      <a:lvl9pPr marL="3766301" indent="-220645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88258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41293" algn="l" defTabSz="88258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82584" algn="l" defTabSz="88258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23878" algn="l" defTabSz="88258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65165" algn="l" defTabSz="88258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06458" algn="l" defTabSz="88258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47751" algn="l" defTabSz="88258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89043" algn="l" defTabSz="88258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530333" algn="l" defTabSz="88258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 descr="ujkm,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24082" y="293312"/>
            <a:ext cx="1674668" cy="1481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290" y="1557262"/>
            <a:ext cx="8207426" cy="452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5667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68290" y="77113"/>
            <a:ext cx="8207426" cy="9041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42208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  <p:sldLayoutId id="2147484070" r:id="rId8"/>
    <p:sldLayoutId id="2147484071" r:id="rId9"/>
    <p:sldLayoutId id="2147484072" r:id="rId10"/>
    <p:sldLayoutId id="2147484073" r:id="rId11"/>
  </p:sldLayoutIdLst>
  <p:transition>
    <p:fade/>
  </p:transition>
  <p:hf hdr="0" ftr="0" dt="0"/>
  <p:txStyles>
    <p:titleStyle>
      <a:lvl1pPr algn="l" defTabSz="91330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defTabSz="91330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defTabSz="91330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defTabSz="91330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defTabSz="91330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41331" algn="l" rtl="0" fontAlgn="base">
        <a:lnSpc>
          <a:spcPct val="90000"/>
        </a:lnSpc>
        <a:spcBef>
          <a:spcPct val="0"/>
        </a:spcBef>
        <a:spcAft>
          <a:spcPct val="0"/>
        </a:spcAft>
        <a:defRPr sz="3100" b="1">
          <a:solidFill>
            <a:schemeClr val="bg1"/>
          </a:solidFill>
          <a:latin typeface="Arial" charset="0"/>
        </a:defRPr>
      </a:lvl6pPr>
      <a:lvl7pPr marL="882660" algn="l" rtl="0" fontAlgn="base">
        <a:lnSpc>
          <a:spcPct val="90000"/>
        </a:lnSpc>
        <a:spcBef>
          <a:spcPct val="0"/>
        </a:spcBef>
        <a:spcAft>
          <a:spcPct val="0"/>
        </a:spcAft>
        <a:defRPr sz="3100" b="1">
          <a:solidFill>
            <a:schemeClr val="bg1"/>
          </a:solidFill>
          <a:latin typeface="Arial" charset="0"/>
        </a:defRPr>
      </a:lvl7pPr>
      <a:lvl8pPr marL="1323991" algn="l" rtl="0" fontAlgn="base">
        <a:lnSpc>
          <a:spcPct val="90000"/>
        </a:lnSpc>
        <a:spcBef>
          <a:spcPct val="0"/>
        </a:spcBef>
        <a:spcAft>
          <a:spcPct val="0"/>
        </a:spcAft>
        <a:defRPr sz="3100" b="1">
          <a:solidFill>
            <a:schemeClr val="bg1"/>
          </a:solidFill>
          <a:latin typeface="Arial" charset="0"/>
        </a:defRPr>
      </a:lvl8pPr>
      <a:lvl9pPr marL="1765318" algn="l" rtl="0" fontAlgn="base">
        <a:lnSpc>
          <a:spcPct val="90000"/>
        </a:lnSpc>
        <a:spcBef>
          <a:spcPct val="0"/>
        </a:spcBef>
        <a:spcAft>
          <a:spcPct val="0"/>
        </a:spcAft>
        <a:defRPr sz="3100" b="1">
          <a:solidFill>
            <a:schemeClr val="bg1"/>
          </a:solidFill>
          <a:latin typeface="Arial" charset="0"/>
        </a:defRPr>
      </a:lvl9pPr>
    </p:titleStyle>
    <p:bodyStyle>
      <a:lvl1pPr marL="358580" indent="-358580" algn="l" defTabSz="913308" rtl="0" eaLnBrk="0" fontAlgn="base" hangingPunct="0">
        <a:spcBef>
          <a:spcPct val="40000"/>
        </a:spcBef>
        <a:spcAft>
          <a:spcPct val="20000"/>
        </a:spcAft>
        <a:buBlip>
          <a:blip r:embed="rId14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151" indent="-262039" algn="l" defTabSz="913308" rtl="0" eaLnBrk="0" fontAlgn="base" hangingPunct="0">
        <a:spcBef>
          <a:spcPct val="0"/>
        </a:spcBef>
        <a:spcAft>
          <a:spcPct val="20000"/>
        </a:spcAft>
        <a:buBlip>
          <a:blip r:embed="rId15"/>
        </a:buBlip>
        <a:defRPr sz="2400">
          <a:solidFill>
            <a:schemeClr val="tx1"/>
          </a:solidFill>
          <a:latin typeface="+mn-lt"/>
        </a:defRPr>
      </a:lvl2pPr>
      <a:lvl3pPr marL="891854" indent="-268167" algn="l" defTabSz="913308" rtl="0" eaLnBrk="0" fontAlgn="base" hangingPunct="0">
        <a:spcBef>
          <a:spcPct val="0"/>
        </a:spcBef>
        <a:spcAft>
          <a:spcPct val="30000"/>
        </a:spcAft>
        <a:buBlip>
          <a:blip r:embed="rId15"/>
        </a:buBlip>
        <a:defRPr sz="2200">
          <a:solidFill>
            <a:schemeClr val="tx1"/>
          </a:solidFill>
          <a:latin typeface="+mn-lt"/>
        </a:defRPr>
      </a:lvl3pPr>
      <a:lvl4pPr marL="1664181" indent="-228327" algn="l" defTabSz="913308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1798" indent="-228327" algn="l" defTabSz="913308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442637" indent="-220665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6pPr>
      <a:lvl7pPr marL="2883968" indent="-220665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7pPr>
      <a:lvl8pPr marL="3325299" indent="-220665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8pPr>
      <a:lvl9pPr marL="3766627" indent="-220665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8826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41331" algn="l" defTabSz="8826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82660" algn="l" defTabSz="8826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23991" algn="l" defTabSz="8826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65318" algn="l" defTabSz="8826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06649" algn="l" defTabSz="8826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47980" algn="l" defTabSz="8826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89310" algn="l" defTabSz="8826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530638" algn="l" defTabSz="8826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 descr="ujkm,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24082" y="293312"/>
            <a:ext cx="1674668" cy="1481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290" y="1557262"/>
            <a:ext cx="8207426" cy="452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5667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68290" y="77111"/>
            <a:ext cx="8207426" cy="9041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28107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  <p:sldLayoutId id="2147484076" r:id="rId2"/>
    <p:sldLayoutId id="2147484077" r:id="rId3"/>
    <p:sldLayoutId id="2147484078" r:id="rId4"/>
    <p:sldLayoutId id="2147484079" r:id="rId5"/>
    <p:sldLayoutId id="2147484080" r:id="rId6"/>
    <p:sldLayoutId id="2147484081" r:id="rId7"/>
    <p:sldLayoutId id="2147484082" r:id="rId8"/>
    <p:sldLayoutId id="2147484083" r:id="rId9"/>
    <p:sldLayoutId id="2147484084" r:id="rId10"/>
    <p:sldLayoutId id="2147484085" r:id="rId11"/>
  </p:sldLayoutIdLst>
  <p:transition>
    <p:fade/>
  </p:transition>
  <p:hf hdr="0" ftr="0" dt="0"/>
  <p:txStyles>
    <p:titleStyle>
      <a:lvl1pPr algn="l" defTabSz="91346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defTabSz="91346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defTabSz="91346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defTabSz="91346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defTabSz="91346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41407" algn="l" rtl="0" fontAlgn="base">
        <a:lnSpc>
          <a:spcPct val="90000"/>
        </a:lnSpc>
        <a:spcBef>
          <a:spcPct val="0"/>
        </a:spcBef>
        <a:spcAft>
          <a:spcPct val="0"/>
        </a:spcAft>
        <a:defRPr sz="3100" b="1">
          <a:solidFill>
            <a:schemeClr val="bg1"/>
          </a:solidFill>
          <a:latin typeface="Arial" charset="0"/>
        </a:defRPr>
      </a:lvl6pPr>
      <a:lvl7pPr marL="882813" algn="l" rtl="0" fontAlgn="base">
        <a:lnSpc>
          <a:spcPct val="90000"/>
        </a:lnSpc>
        <a:spcBef>
          <a:spcPct val="0"/>
        </a:spcBef>
        <a:spcAft>
          <a:spcPct val="0"/>
        </a:spcAft>
        <a:defRPr sz="3100" b="1">
          <a:solidFill>
            <a:schemeClr val="bg1"/>
          </a:solidFill>
          <a:latin typeface="Arial" charset="0"/>
        </a:defRPr>
      </a:lvl7pPr>
      <a:lvl8pPr marL="1324218" algn="l" rtl="0" fontAlgn="base">
        <a:lnSpc>
          <a:spcPct val="90000"/>
        </a:lnSpc>
        <a:spcBef>
          <a:spcPct val="0"/>
        </a:spcBef>
        <a:spcAft>
          <a:spcPct val="0"/>
        </a:spcAft>
        <a:defRPr sz="3100" b="1">
          <a:solidFill>
            <a:schemeClr val="bg1"/>
          </a:solidFill>
          <a:latin typeface="Arial" charset="0"/>
        </a:defRPr>
      </a:lvl8pPr>
      <a:lvl9pPr marL="1765625" algn="l" rtl="0" fontAlgn="base">
        <a:lnSpc>
          <a:spcPct val="90000"/>
        </a:lnSpc>
        <a:spcBef>
          <a:spcPct val="0"/>
        </a:spcBef>
        <a:spcAft>
          <a:spcPct val="0"/>
        </a:spcAft>
        <a:defRPr sz="3100" b="1">
          <a:solidFill>
            <a:schemeClr val="bg1"/>
          </a:solidFill>
          <a:latin typeface="Arial" charset="0"/>
        </a:defRPr>
      </a:lvl9pPr>
    </p:titleStyle>
    <p:bodyStyle>
      <a:lvl1pPr marL="358642" indent="-358642" algn="l" defTabSz="913467" rtl="0" eaLnBrk="0" fontAlgn="base" hangingPunct="0">
        <a:spcBef>
          <a:spcPct val="40000"/>
        </a:spcBef>
        <a:spcAft>
          <a:spcPct val="20000"/>
        </a:spcAft>
        <a:buBlip>
          <a:blip r:embed="rId14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259" indent="-262086" algn="l" defTabSz="913467" rtl="0" eaLnBrk="0" fontAlgn="base" hangingPunct="0">
        <a:spcBef>
          <a:spcPct val="0"/>
        </a:spcBef>
        <a:spcAft>
          <a:spcPct val="20000"/>
        </a:spcAft>
        <a:buBlip>
          <a:blip r:embed="rId15"/>
        </a:buBlip>
        <a:defRPr sz="2400">
          <a:solidFill>
            <a:schemeClr val="tx1"/>
          </a:solidFill>
          <a:latin typeface="+mn-lt"/>
        </a:defRPr>
      </a:lvl2pPr>
      <a:lvl3pPr marL="892008" indent="-268215" algn="l" defTabSz="913467" rtl="0" eaLnBrk="0" fontAlgn="base" hangingPunct="0">
        <a:spcBef>
          <a:spcPct val="0"/>
        </a:spcBef>
        <a:spcAft>
          <a:spcPct val="30000"/>
        </a:spcAft>
        <a:buBlip>
          <a:blip r:embed="rId15"/>
        </a:buBlip>
        <a:defRPr sz="2200">
          <a:solidFill>
            <a:schemeClr val="tx1"/>
          </a:solidFill>
          <a:latin typeface="+mn-lt"/>
        </a:defRPr>
      </a:lvl3pPr>
      <a:lvl4pPr marL="1664470" indent="-228367" algn="l" defTabSz="913467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2156" indent="-228367" algn="l" defTabSz="913467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443059" indent="-220703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6pPr>
      <a:lvl7pPr marL="2884465" indent="-220703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7pPr>
      <a:lvl8pPr marL="3325874" indent="-220703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8pPr>
      <a:lvl9pPr marL="3767279" indent="-220703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8828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41407" algn="l" defTabSz="8828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82813" algn="l" defTabSz="8828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24218" algn="l" defTabSz="8828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65625" algn="l" defTabSz="8828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07031" algn="l" defTabSz="8828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48437" algn="l" defTabSz="8828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89844" algn="l" defTabSz="8828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531248" algn="l" defTabSz="8828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8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B1B7CC5-0C76-46A2-A34E-386EF4E642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5" y="1125539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3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2053" name="navigation8" descr="ujkm,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4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313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  <p:sldLayoutId id="2147484094" r:id="rId8"/>
    <p:sldLayoutId id="2147484095" r:id="rId9"/>
    <p:sldLayoutId id="2147484096" r:id="rId10"/>
    <p:sldLayoutId id="2147484097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081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162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245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325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28" indent="-180928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270" indent="-177754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1749" indent="-26821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4856" indent="-228541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2737" indent="-228541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29818" indent="-22854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6901" indent="-22854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3981" indent="-22854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1063" indent="-22854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1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2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45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25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06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88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70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52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8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B1B7CC5-0C76-46A2-A34E-386EF4E642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5" y="1125539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3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2053" name="navigation8" descr="ujkm,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4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1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  <p:sldLayoutId id="2147484102" r:id="rId4"/>
    <p:sldLayoutId id="2147484103" r:id="rId5"/>
    <p:sldLayoutId id="2147484104" r:id="rId6"/>
    <p:sldLayoutId id="2147484105" r:id="rId7"/>
    <p:sldLayoutId id="2147484106" r:id="rId8"/>
    <p:sldLayoutId id="2147484107" r:id="rId9"/>
    <p:sldLayoutId id="2147484108" r:id="rId10"/>
    <p:sldLayoutId id="2147484109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081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162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245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325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28" indent="-180928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270" indent="-177754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1749" indent="-26821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4856" indent="-228541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2737" indent="-228541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29818" indent="-22854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6901" indent="-22854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3981" indent="-22854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1063" indent="-22854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1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2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45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25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06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88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70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52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8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46B3B2C-1BD3-4301-9BEC-B9C00DE6E6D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5" y="1125539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3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9" name="navigation8" descr="ujkm,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4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5537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112" r:id="rId2"/>
    <p:sldLayoutId id="2147484113" r:id="rId3"/>
    <p:sldLayoutId id="2147484114" r:id="rId4"/>
    <p:sldLayoutId id="2147484115" r:id="rId5"/>
    <p:sldLayoutId id="2147484116" r:id="rId6"/>
    <p:sldLayoutId id="2147484117" r:id="rId7"/>
    <p:sldLayoutId id="2147484118" r:id="rId8"/>
    <p:sldLayoutId id="2147484119" r:id="rId9"/>
    <p:sldLayoutId id="2147484120" r:id="rId10"/>
    <p:sldLayoutId id="2147484121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081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162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245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325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28" indent="-180928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270" indent="-177754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1749" indent="-26821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4856" indent="-228541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2737" indent="-228541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29818" indent="-22854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6901" indent="-22854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3981" indent="-22854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1063" indent="-22854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1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2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45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25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06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88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70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52" algn="l" defTabSz="9141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hyperlink" Target="consultantplus://offline/ref=4783DB945F39E9EEF79CD3DFF4C1F0263AA558E12A0498443264E42BYF79P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hyperlink" Target="consultantplus://offline/ref=4783DB945F39E9EEF79CD3DFF4C1F0263AA558E12A0498443264E42BYF79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971600" y="1988840"/>
            <a:ext cx="7715247" cy="29731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Особенности технического регулирования в области использования атомной энергии</a:t>
            </a:r>
          </a:p>
          <a:p>
            <a:pPr algn="ctr">
              <a:lnSpc>
                <a:spcPct val="120000"/>
              </a:lnSpc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Директор Департамента технического регулирования </a:t>
            </a:r>
          </a:p>
          <a:p>
            <a:pPr algn="ctr">
              <a:lnSpc>
                <a:spcPct val="120000"/>
              </a:lnSpc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Павлов Денис Владимирович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6410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/>
          <p:cNvSpPr/>
          <p:nvPr/>
        </p:nvSpPr>
        <p:spPr>
          <a:xfrm>
            <a:off x="1490654" y="1033446"/>
            <a:ext cx="6500858" cy="300039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01A56-B0EC-45CC-8AEE-839249BF9A2E}" type="slidenum">
              <a:rPr lang="ru-RU"/>
              <a:pPr/>
              <a:t>10</a:t>
            </a:fld>
            <a:endParaRPr lang="ru-RU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Стандартизация в области использования атомной энергии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43147" y="4862522"/>
            <a:ext cx="221457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Объекты стандартизации</a:t>
            </a:r>
            <a:endParaRPr lang="ru-RU" sz="10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357818" y="5019686"/>
            <a:ext cx="2286016" cy="90964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Объекты </a:t>
            </a:r>
          </a:p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использования атомной энергии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4714876" y="5143512"/>
            <a:ext cx="428628" cy="57150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Блок-схема: документ 30"/>
          <p:cNvSpPr/>
          <p:nvPr/>
        </p:nvSpPr>
        <p:spPr>
          <a:xfrm>
            <a:off x="728635" y="4357693"/>
            <a:ext cx="2714644" cy="428628"/>
          </a:xfrm>
          <a:prstGeom prst="flowChartDocument">
            <a:avLst/>
          </a:prstGeom>
          <a:noFill/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ДОКУМЕНТЫ ПО СТАНДАРТИЗАЦИИ, </a:t>
            </a:r>
          </a:p>
          <a:p>
            <a:pPr algn="ctr"/>
            <a:r>
              <a:rPr lang="ru-RU" sz="1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ОБЯЗАТЕЛЬНЫЕ ДЛЯ ПРИМЕНЕНИЯ</a:t>
            </a:r>
            <a:endParaRPr lang="ru-RU" sz="1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Блок-схема: документ 32"/>
          <p:cNvSpPr/>
          <p:nvPr/>
        </p:nvSpPr>
        <p:spPr>
          <a:xfrm>
            <a:off x="722586" y="5961809"/>
            <a:ext cx="2720693" cy="400911"/>
          </a:xfrm>
          <a:prstGeom prst="flowChartDocumen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ПРОЧИЕ ДОКУМЕНТЫ ПО СТАНДАРТИЗАЦИИ </a:t>
            </a:r>
            <a:endParaRPr lang="ru-RU" sz="10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трелка вниз 33"/>
          <p:cNvSpPr/>
          <p:nvPr/>
        </p:nvSpPr>
        <p:spPr>
          <a:xfrm rot="17214030">
            <a:off x="1631688" y="4578639"/>
            <a:ext cx="424811" cy="1037805"/>
          </a:xfrm>
          <a:prstGeom prst="downArrow">
            <a:avLst/>
          </a:prstGeom>
          <a:solidFill>
            <a:schemeClr val="accent3">
              <a:lumMod val="65000"/>
            </a:scheme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требования</a:t>
            </a:r>
            <a:endParaRPr lang="ru-RU" sz="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низ 34"/>
          <p:cNvSpPr/>
          <p:nvPr/>
        </p:nvSpPr>
        <p:spPr>
          <a:xfrm rot="15610608">
            <a:off x="1592420" y="5170067"/>
            <a:ext cx="424811" cy="1037805"/>
          </a:xfrm>
          <a:prstGeom prst="downArrow">
            <a:avLst/>
          </a:prstGeom>
          <a:solidFill>
            <a:schemeClr val="accent3">
              <a:lumMod val="65000"/>
            </a:scheme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требования</a:t>
            </a:r>
            <a:endParaRPr lang="ru-RU" sz="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rot="5400000" flipH="1" flipV="1">
            <a:off x="-356359" y="5369443"/>
            <a:ext cx="1604501" cy="949"/>
          </a:xfrm>
          <a:prstGeom prst="line">
            <a:avLst/>
          </a:prstGeom>
          <a:ln w="158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31" idx="1"/>
          </p:cNvCxnSpPr>
          <p:nvPr/>
        </p:nvCxnSpPr>
        <p:spPr>
          <a:xfrm>
            <a:off x="437769" y="4568571"/>
            <a:ext cx="290866" cy="3436"/>
          </a:xfrm>
          <a:prstGeom prst="line">
            <a:avLst/>
          </a:prstGeom>
          <a:ln w="158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446710" y="6165691"/>
            <a:ext cx="283217" cy="3426"/>
          </a:xfrm>
          <a:prstGeom prst="line">
            <a:avLst/>
          </a:prstGeom>
          <a:ln w="158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Блок-схема: документ 56"/>
          <p:cNvSpPr/>
          <p:nvPr/>
        </p:nvSpPr>
        <p:spPr>
          <a:xfrm>
            <a:off x="5148257" y="4376734"/>
            <a:ext cx="3357586" cy="500066"/>
          </a:xfrm>
          <a:prstGeom prst="flowChartDocument">
            <a:avLst/>
          </a:prstGeom>
          <a:solidFill>
            <a:srgbClr val="0070C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ФНП и иные НПА 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области использования атомной энергии</a:t>
            </a:r>
            <a:endParaRPr lang="ru-RU" sz="11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Стрелка вправо 60"/>
          <p:cNvSpPr/>
          <p:nvPr/>
        </p:nvSpPr>
        <p:spPr>
          <a:xfrm rot="10800000">
            <a:off x="3514717" y="4352930"/>
            <a:ext cx="1500198" cy="428628"/>
          </a:xfrm>
          <a:prstGeom prst="rightArrow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Стрелка вниз 61"/>
          <p:cNvSpPr/>
          <p:nvPr/>
        </p:nvSpPr>
        <p:spPr>
          <a:xfrm rot="2699328">
            <a:off x="7811925" y="4783048"/>
            <a:ext cx="424811" cy="820037"/>
          </a:xfrm>
          <a:prstGeom prst="downArrow">
            <a:avLst/>
          </a:prstGeom>
          <a:solidFill>
            <a:schemeClr val="accent3">
              <a:lumMod val="65000"/>
            </a:scheme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требования</a:t>
            </a:r>
            <a:endParaRPr lang="ru-RU" sz="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Равнобедренный треугольник 39"/>
          <p:cNvSpPr/>
          <p:nvPr/>
        </p:nvSpPr>
        <p:spPr>
          <a:xfrm>
            <a:off x="4491050" y="1533512"/>
            <a:ext cx="1785950" cy="178595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Равнобедренный треугольник 40"/>
          <p:cNvSpPr/>
          <p:nvPr/>
        </p:nvSpPr>
        <p:spPr>
          <a:xfrm rot="10800000">
            <a:off x="3490918" y="1533512"/>
            <a:ext cx="1785950" cy="1785950"/>
          </a:xfrm>
          <a:prstGeom prst="triangle">
            <a:avLst/>
          </a:prstGeom>
          <a:solidFill>
            <a:schemeClr val="accent6">
              <a:lumMod val="7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2" name="Рисунок 41" descr="сш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62554" y="2533644"/>
            <a:ext cx="642910" cy="338492"/>
          </a:xfrm>
          <a:prstGeom prst="rect">
            <a:avLst/>
          </a:prstGeom>
        </p:spPr>
      </p:pic>
      <p:pic>
        <p:nvPicPr>
          <p:cNvPr id="43" name="Рисунок 42" descr="ЕС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62422" y="1962140"/>
            <a:ext cx="642942" cy="35719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3776670" y="3390900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Документы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стандартизации</a:t>
            </a:r>
            <a:r>
              <a:rPr lang="ru-RU" sz="1200" b="1" dirty="0" smtClean="0">
                <a:solidFill>
                  <a:srgbClr val="1321A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(БИЗНЕС)</a:t>
            </a:r>
            <a:endParaRPr lang="ru-RU" sz="1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Круговая стрелка 49"/>
          <p:cNvSpPr/>
          <p:nvPr/>
        </p:nvSpPr>
        <p:spPr>
          <a:xfrm rot="19043647" flipH="1">
            <a:off x="537714" y="2516428"/>
            <a:ext cx="1588282" cy="1785950"/>
          </a:xfrm>
          <a:prstGeom prst="circularArrow">
            <a:avLst>
              <a:gd name="adj1" fmla="val 12500"/>
              <a:gd name="adj2" fmla="val 1491085"/>
              <a:gd name="adj3" fmla="val 20457681"/>
              <a:gd name="adj4" fmla="val 13731155"/>
              <a:gd name="adj5" fmla="val 12500"/>
            </a:avLst>
          </a:prstGeom>
          <a:noFill/>
          <a:ln w="222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428860" y="5143512"/>
            <a:ext cx="2071702" cy="64294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Продукция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(работы, услуги)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 связанные процессы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32557" y="1071847"/>
            <a:ext cx="2450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Нормы регулятора </a:t>
            </a:r>
            <a:r>
              <a:rPr lang="ru-RU" sz="1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(ГОСУДАРСТВО)</a:t>
            </a:r>
            <a:endParaRPr lang="ru-RU" sz="1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277000" y="3120931"/>
            <a:ext cx="12328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Продукция 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472388" y="1533512"/>
            <a:ext cx="12328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ОИАЭ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43105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27" grpId="0"/>
      <p:bldP spid="28" grpId="0" animBg="1"/>
      <p:bldP spid="30" grpId="0" animBg="1"/>
      <p:bldP spid="31" grpId="0" animBg="1"/>
      <p:bldP spid="33" grpId="0" animBg="1"/>
      <p:bldP spid="34" grpId="0" animBg="1"/>
      <p:bldP spid="35" grpId="0" animBg="1"/>
      <p:bldP spid="57" grpId="0" animBg="1"/>
      <p:bldP spid="61" grpId="0" animBg="1"/>
      <p:bldP spid="62" grpId="0" animBg="1"/>
      <p:bldP spid="40" grpId="0" animBg="1"/>
      <p:bldP spid="41" grpId="0" animBg="1"/>
      <p:bldP spid="44" grpId="0"/>
      <p:bldP spid="50" grpId="0" animBg="1"/>
      <p:bldP spid="29" grpId="0" animBg="1"/>
      <p:bldP spid="26" grpId="0"/>
      <p:bldP spid="32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Загнутый угол 39"/>
          <p:cNvSpPr/>
          <p:nvPr/>
        </p:nvSpPr>
        <p:spPr>
          <a:xfrm>
            <a:off x="3857620" y="2357430"/>
            <a:ext cx="5072098" cy="2474593"/>
          </a:xfrm>
          <a:prstGeom prst="foldedCorner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1200" b="1" dirty="0" smtClean="0">
                <a:solidFill>
                  <a:srgbClr val="033681"/>
                </a:solidFill>
                <a:latin typeface="Calibri" pitchFamily="34" charset="0"/>
              </a:rPr>
              <a:t>СВОДНЫЙ ПЕРЕЧЕНЬ ДОКУМЕНТОВ ПО СТАНДАРТИЗАЦИИ</a:t>
            </a:r>
            <a:endParaRPr lang="ru-RU" sz="1200" dirty="0">
              <a:latin typeface="Calibri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>
                <a:latin typeface="Calibri" pitchFamily="34" charset="0"/>
              </a:rPr>
              <a:t>Обеспечение реализации постановления Правительства Российской Федерации об особенностях стандартизации </a:t>
            </a:r>
            <a:endParaRPr lang="ru-RU" sz="1800" dirty="0">
              <a:latin typeface="Calibri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413431-C0D7-4008-AC12-9243296A6291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18363" y="1525911"/>
            <a:ext cx="1928826" cy="4286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33681"/>
                </a:solidFill>
                <a:latin typeface="Calibri" pitchFamily="34" charset="0"/>
              </a:rPr>
              <a:t>ОСТ, РД, ТУ, пр.</a:t>
            </a:r>
            <a:r>
              <a:rPr lang="en-US" sz="1200" dirty="0" smtClean="0">
                <a:solidFill>
                  <a:srgbClr val="033681"/>
                </a:solidFill>
                <a:latin typeface="Calibri" pitchFamily="34" charset="0"/>
              </a:rPr>
              <a:t>*</a:t>
            </a:r>
            <a:r>
              <a:rPr lang="ru-RU" sz="1200" dirty="0" smtClean="0">
                <a:solidFill>
                  <a:srgbClr val="033681"/>
                </a:solidFill>
                <a:latin typeface="Calibri" pitchFamily="34" charset="0"/>
              </a:rPr>
              <a:t> </a:t>
            </a:r>
            <a:endParaRPr lang="ru-RU" sz="1200" b="1" dirty="0">
              <a:solidFill>
                <a:srgbClr val="033681"/>
              </a:solidFill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89953" y="1040672"/>
            <a:ext cx="3071834" cy="50006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033681"/>
                </a:solidFill>
                <a:latin typeface="Calibri" pitchFamily="34" charset="0"/>
              </a:rPr>
              <a:t>Переработка отраслевых документов по стандартизации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90130" y="1025845"/>
            <a:ext cx="4339587" cy="10001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033681"/>
                </a:solidFill>
                <a:latin typeface="Calibri" pitchFamily="34" charset="0"/>
              </a:rPr>
              <a:t>стандарты организаций (Корпорации и Дивизионов); </a:t>
            </a:r>
          </a:p>
          <a:p>
            <a:r>
              <a:rPr lang="ru-RU" sz="1200" dirty="0" smtClean="0">
                <a:solidFill>
                  <a:srgbClr val="033681"/>
                </a:solidFill>
                <a:latin typeface="Calibri" pitchFamily="34" charset="0"/>
              </a:rPr>
              <a:t>стандарты Корпорации; </a:t>
            </a:r>
          </a:p>
          <a:p>
            <a:r>
              <a:rPr lang="ru-RU" sz="1200" dirty="0" smtClean="0">
                <a:solidFill>
                  <a:srgbClr val="033681"/>
                </a:solidFill>
                <a:latin typeface="Calibri" pitchFamily="34" charset="0"/>
              </a:rPr>
              <a:t>национальные стандарты (ГОСТ Р);</a:t>
            </a:r>
          </a:p>
          <a:p>
            <a:r>
              <a:rPr lang="ru-RU" sz="1200" dirty="0" smtClean="0">
                <a:solidFill>
                  <a:srgbClr val="033681"/>
                </a:solidFill>
                <a:latin typeface="Calibri" pitchFamily="34" charset="0"/>
              </a:rPr>
              <a:t>региональные (межгосударственные) стандарты (ГОСТ); международные стандарты (ИСО, МЭК)</a:t>
            </a:r>
            <a:endParaRPr lang="ru-RU" sz="1200" b="1" dirty="0" smtClean="0">
              <a:solidFill>
                <a:srgbClr val="033681"/>
              </a:solidFill>
              <a:latin typeface="Calibri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64892" y="2428868"/>
            <a:ext cx="3053703" cy="50006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033681"/>
                </a:solidFill>
                <a:latin typeface="Calibri" pitchFamily="34" charset="0"/>
              </a:rPr>
              <a:t>Формирование и ведение </a:t>
            </a:r>
          </a:p>
          <a:p>
            <a:r>
              <a:rPr lang="ru-RU" sz="1400" b="1" dirty="0" smtClean="0">
                <a:solidFill>
                  <a:srgbClr val="033681"/>
                </a:solidFill>
                <a:latin typeface="Calibri" pitchFamily="34" charset="0"/>
              </a:rPr>
              <a:t>Сводного перечня документов по стандартизации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28596" y="3643314"/>
            <a:ext cx="1571636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033681"/>
                </a:solidFill>
                <a:latin typeface="Calibri" pitchFamily="34" charset="0"/>
              </a:rPr>
              <a:t>ДОКУМЕНТЫ ПО СТАНДАРТИЗАЦИИ</a:t>
            </a:r>
            <a:endParaRPr lang="ru-RU" sz="1200" b="1" dirty="0">
              <a:solidFill>
                <a:srgbClr val="033681"/>
              </a:solidFill>
              <a:latin typeface="Calibri" pitchFamily="34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V="1">
            <a:off x="2000232" y="3500438"/>
            <a:ext cx="214314" cy="142876"/>
          </a:xfrm>
          <a:prstGeom prst="straightConnector1">
            <a:avLst/>
          </a:prstGeom>
          <a:ln>
            <a:solidFill>
              <a:srgbClr val="03368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000232" y="3929066"/>
            <a:ext cx="204790" cy="133352"/>
          </a:xfrm>
          <a:prstGeom prst="straightConnector1">
            <a:avLst/>
          </a:prstGeom>
          <a:ln>
            <a:solidFill>
              <a:srgbClr val="03368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714480" y="4214818"/>
            <a:ext cx="164307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33681"/>
                </a:solidFill>
                <a:latin typeface="Calibri" pitchFamily="34" charset="0"/>
              </a:rPr>
              <a:t>применяются на добровольной основе</a:t>
            </a:r>
            <a:endParaRPr lang="ru-RU" sz="1200" b="1" dirty="0">
              <a:solidFill>
                <a:srgbClr val="033681"/>
              </a:solidFill>
              <a:latin typeface="Calibri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714480" y="3000372"/>
            <a:ext cx="164307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C00000"/>
                </a:solidFill>
                <a:latin typeface="Calibri" pitchFamily="34" charset="0"/>
              </a:rPr>
              <a:t>применяются на обязательной основе</a:t>
            </a:r>
            <a:endParaRPr lang="ru-RU" sz="12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643438" y="2643182"/>
            <a:ext cx="1714512" cy="50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solidFill>
                  <a:srgbClr val="033681"/>
                </a:solidFill>
                <a:latin typeface="Calibri" pitchFamily="34" charset="0"/>
              </a:rPr>
              <a:t>обеспечение соблюдения требований ФНП</a:t>
            </a:r>
            <a:endParaRPr lang="ru-RU" sz="1050" b="1" dirty="0">
              <a:solidFill>
                <a:srgbClr val="033681"/>
              </a:solidFill>
              <a:latin typeface="Calibri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643438" y="3260387"/>
            <a:ext cx="1714512" cy="76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solidFill>
                  <a:srgbClr val="033681"/>
                </a:solidFill>
                <a:latin typeface="Calibri" pitchFamily="34" charset="0"/>
              </a:rPr>
              <a:t>В рамках полномочий и функций по обеспечению безопасности при использовании АЭ</a:t>
            </a:r>
            <a:endParaRPr lang="ru-RU" sz="1050" b="1" dirty="0">
              <a:solidFill>
                <a:srgbClr val="033681"/>
              </a:solidFill>
              <a:latin typeface="Calibri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57950" y="2546007"/>
            <a:ext cx="25536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Calibri" pitchFamily="34" charset="0"/>
              </a:rPr>
              <a:t>принятие решения о включении в Сводный перечень принимает Ростехнадзор по согласованию (представлению) с Корпорацией</a:t>
            </a:r>
            <a:endParaRPr lang="ru-RU" sz="1000" dirty="0">
              <a:latin typeface="Calibri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76080" y="3286124"/>
            <a:ext cx="25536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Calibri" pitchFamily="34" charset="0"/>
              </a:rPr>
              <a:t>принятие решения о включении в Сводный перечень принимает Корпорация по согласованию с Ростехнадзором</a:t>
            </a:r>
            <a:endParaRPr lang="ru-RU" sz="1000" dirty="0">
              <a:latin typeface="Calibri" pitchFamily="34" charset="0"/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3357554" y="3214686"/>
            <a:ext cx="357190" cy="1588"/>
          </a:xfrm>
          <a:prstGeom prst="straightConnector1">
            <a:avLst/>
          </a:prstGeom>
          <a:ln>
            <a:solidFill>
              <a:srgbClr val="03368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Овал 40"/>
          <p:cNvSpPr/>
          <p:nvPr/>
        </p:nvSpPr>
        <p:spPr>
          <a:xfrm>
            <a:off x="336580" y="1091828"/>
            <a:ext cx="500066" cy="500066"/>
          </a:xfrm>
          <a:prstGeom prst="ellipse">
            <a:avLst/>
          </a:prstGeom>
          <a:noFill/>
          <a:ln w="31750">
            <a:solidFill>
              <a:srgbClr val="0336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33681"/>
                </a:solidFill>
                <a:latin typeface="Calibri" pitchFamily="34" charset="0"/>
              </a:rPr>
              <a:t>1.</a:t>
            </a:r>
            <a:endParaRPr lang="ru-RU" sz="1400" b="1" dirty="0">
              <a:solidFill>
                <a:srgbClr val="033681"/>
              </a:solidFill>
              <a:latin typeface="Calibri" pitchFamily="34" charset="0"/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321950" y="2428868"/>
            <a:ext cx="500066" cy="500066"/>
          </a:xfrm>
          <a:prstGeom prst="ellipse">
            <a:avLst/>
          </a:prstGeom>
          <a:noFill/>
          <a:ln w="31750">
            <a:solidFill>
              <a:srgbClr val="0336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33681"/>
                </a:solidFill>
                <a:latin typeface="Calibri" pitchFamily="34" charset="0"/>
              </a:rPr>
              <a:t>2.</a:t>
            </a:r>
            <a:endParaRPr lang="ru-RU" sz="1400" b="1" dirty="0">
              <a:solidFill>
                <a:srgbClr val="033681"/>
              </a:solidFill>
              <a:latin typeface="Calibri" pitchFamily="34" charset="0"/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321950" y="2285992"/>
            <a:ext cx="8572560" cy="0"/>
          </a:xfrm>
          <a:prstGeom prst="line">
            <a:avLst/>
          </a:prstGeom>
          <a:ln w="317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рямоугольник 47"/>
          <p:cNvSpPr/>
          <p:nvPr/>
        </p:nvSpPr>
        <p:spPr>
          <a:xfrm>
            <a:off x="3929058" y="2760320"/>
            <a:ext cx="785818" cy="2857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rgbClr val="033681"/>
                </a:solidFill>
                <a:latin typeface="Calibri" pitchFamily="34" charset="0"/>
              </a:rPr>
              <a:t>Раздел 1</a:t>
            </a:r>
            <a:endParaRPr lang="ru-RU" sz="1000" b="1" dirty="0">
              <a:solidFill>
                <a:srgbClr val="033681"/>
              </a:solidFill>
              <a:latin typeface="Calibri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929058" y="3403262"/>
            <a:ext cx="785818" cy="3265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rgbClr val="033681"/>
                </a:solidFill>
                <a:latin typeface="Calibri" pitchFamily="34" charset="0"/>
              </a:rPr>
              <a:t>Раздел 2</a:t>
            </a:r>
            <a:endParaRPr lang="ru-RU" sz="1000" b="1" dirty="0">
              <a:solidFill>
                <a:srgbClr val="033681"/>
              </a:solidFill>
              <a:latin typeface="Calibri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2000240"/>
            <a:ext cx="9001156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4138" indent="-84138"/>
            <a:r>
              <a:rPr lang="en-US" sz="1100" dirty="0" smtClean="0">
                <a:solidFill>
                  <a:schemeClr val="tx1"/>
                </a:solidFill>
                <a:latin typeface="Calibri" pitchFamily="34" charset="0"/>
              </a:rPr>
              <a:t>* </a:t>
            </a:r>
            <a:r>
              <a:rPr lang="ru-RU" sz="1100" dirty="0" smtClean="0">
                <a:solidFill>
                  <a:schemeClr val="tx1"/>
                </a:solidFill>
                <a:latin typeface="Calibri" pitchFamily="34" charset="0"/>
              </a:rPr>
              <a:t>Такие виды документов в качестве документов по стандартизации Федеральным законом «О техническом регулировании» не предусмотрены</a:t>
            </a:r>
            <a:endParaRPr lang="ru-RU" sz="11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643438" y="4117643"/>
            <a:ext cx="1732643" cy="642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solidFill>
                  <a:srgbClr val="033681"/>
                </a:solidFill>
                <a:latin typeface="Calibri" pitchFamily="34" charset="0"/>
              </a:rPr>
              <a:t>в сфере пожарной безопасности и охраны окружающей среды</a:t>
            </a:r>
            <a:endParaRPr lang="ru-RU" sz="1050" b="1" dirty="0">
              <a:solidFill>
                <a:srgbClr val="033681"/>
              </a:solidFill>
              <a:latin typeface="Calibri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429388" y="4046205"/>
            <a:ext cx="25536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Calibri" pitchFamily="34" charset="0"/>
              </a:rPr>
              <a:t>принятие решения о включении в Сводный перечень принимает МЧС и Минприроды по согласованию с Ростехнадзором и Корпорацией</a:t>
            </a:r>
            <a:endParaRPr lang="ru-RU" sz="1000" dirty="0">
              <a:latin typeface="Calibri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929058" y="4260519"/>
            <a:ext cx="785818" cy="3265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rgbClr val="033681"/>
                </a:solidFill>
                <a:latin typeface="Calibri" pitchFamily="34" charset="0"/>
              </a:rPr>
              <a:t>Раздел 3</a:t>
            </a:r>
            <a:endParaRPr lang="ru-RU" sz="1000" b="1" dirty="0">
              <a:solidFill>
                <a:srgbClr val="033681"/>
              </a:solidFill>
              <a:latin typeface="Calibri" pitchFamily="34" charset="0"/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4090065" y="1740225"/>
            <a:ext cx="357190" cy="1588"/>
          </a:xfrm>
          <a:prstGeom prst="straightConnector1">
            <a:avLst/>
          </a:prstGeom>
          <a:ln>
            <a:solidFill>
              <a:srgbClr val="03368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375257" y="4903461"/>
            <a:ext cx="8572560" cy="0"/>
          </a:xfrm>
          <a:prstGeom prst="line">
            <a:avLst/>
          </a:prstGeom>
          <a:ln w="317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Овал 50"/>
          <p:cNvSpPr/>
          <p:nvPr/>
        </p:nvSpPr>
        <p:spPr>
          <a:xfrm>
            <a:off x="428596" y="5143512"/>
            <a:ext cx="500066" cy="500066"/>
          </a:xfrm>
          <a:prstGeom prst="ellipse">
            <a:avLst/>
          </a:prstGeom>
          <a:noFill/>
          <a:ln w="31750">
            <a:solidFill>
              <a:srgbClr val="0336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33681"/>
                </a:solidFill>
                <a:latin typeface="Calibri" pitchFamily="34" charset="0"/>
              </a:rPr>
              <a:t>3.</a:t>
            </a:r>
            <a:endParaRPr lang="ru-RU" sz="1400" b="1" dirty="0">
              <a:solidFill>
                <a:srgbClr val="033681"/>
              </a:solidFill>
              <a:latin typeface="Calibri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071538" y="5143512"/>
            <a:ext cx="2143172" cy="50006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033681"/>
                </a:solidFill>
                <a:latin typeface="Calibri" pitchFamily="34" charset="0"/>
              </a:rPr>
              <a:t>Планирование и информационное обеспечение стандартизации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643175" y="4974899"/>
            <a:ext cx="6286544" cy="143116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i="1" dirty="0" smtClean="0">
                <a:solidFill>
                  <a:srgbClr val="033681"/>
                </a:solidFill>
                <a:latin typeface="Calibri" pitchFamily="34" charset="0"/>
                <a:cs typeface="+mn-cs"/>
              </a:rPr>
              <a:t>Корпорация: </a:t>
            </a:r>
          </a:p>
          <a:p>
            <a:pPr marL="180975" indent="-180975">
              <a:spcAft>
                <a:spcPts val="600"/>
              </a:spcAft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33681"/>
                </a:solidFill>
                <a:latin typeface="Calibri" pitchFamily="34" charset="0"/>
                <a:cs typeface="+mn-cs"/>
              </a:rPr>
              <a:t>Утверждает и контролирует исполнение программ стандартизации; </a:t>
            </a:r>
          </a:p>
          <a:p>
            <a:pPr marL="180975" indent="-180975">
              <a:spcAft>
                <a:spcPts val="600"/>
              </a:spcAft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33681"/>
                </a:solidFill>
                <a:latin typeface="Calibri" pitchFamily="34" charset="0"/>
                <a:cs typeface="+mn-cs"/>
              </a:rPr>
              <a:t>Ведет фонд и информационное обеспечение заинтересованных ФОИВ и иных организаций;</a:t>
            </a:r>
          </a:p>
          <a:p>
            <a:pPr marL="180975" indent="-180975">
              <a:spcAft>
                <a:spcPts val="600"/>
              </a:spcAft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33681"/>
                </a:solidFill>
                <a:latin typeface="Calibri" pitchFamily="34" charset="0"/>
                <a:cs typeface="+mn-cs"/>
              </a:rPr>
              <a:t>Осуществляет функции заказчика работ по стандартизации продукции, для которой устанавливаются требования, связанные с обеспечением безопасности в области ИАЭ</a:t>
            </a:r>
            <a:endParaRPr lang="ru-RU" sz="12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0333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5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" grpId="0" animBg="1"/>
      <p:bldP spid="6" grpId="0"/>
      <p:bldP spid="10" grpId="0" animBg="1"/>
      <p:bldP spid="24" grpId="0"/>
      <p:bldP spid="17" grpId="0"/>
      <p:bldP spid="26" grpId="0"/>
      <p:bldP spid="27" grpId="0"/>
      <p:bldP spid="30" grpId="0" animBg="1"/>
      <p:bldP spid="31" grpId="0" animBg="1"/>
      <p:bldP spid="36" grpId="0"/>
      <p:bldP spid="37" grpId="0"/>
      <p:bldP spid="41" grpId="0" animBg="1"/>
      <p:bldP spid="42" grpId="0" animBg="1"/>
      <p:bldP spid="48" grpId="0"/>
      <p:bldP spid="49" grpId="0"/>
      <p:bldP spid="32" grpId="0"/>
      <p:bldP spid="39" grpId="0" animBg="1"/>
      <p:bldP spid="43" grpId="0"/>
      <p:bldP spid="45" grpId="0"/>
      <p:bldP spid="51" grpId="0" animBg="1"/>
      <p:bldP spid="56" grpId="0"/>
      <p:bldP spid="5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675247" y="2357430"/>
            <a:ext cx="324853" cy="4000528"/>
          </a:xfrm>
          <a:prstGeom prst="roundRect">
            <a:avLst/>
          </a:prstGeom>
          <a:solidFill>
            <a:srgbClr val="C1EA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Классы безопасности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7" name="Заголовок 1"/>
          <p:cNvSpPr>
            <a:spLocks/>
          </p:cNvSpPr>
          <p:nvPr/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eaLnBrk="0" hangingPunct="0"/>
            <a:endParaRPr lang="ru-RU">
              <a:solidFill>
                <a:schemeClr val="hlink"/>
              </a:solidFill>
            </a:endParaRPr>
          </a:p>
        </p:txBody>
      </p:sp>
      <p:sp>
        <p:nvSpPr>
          <p:cNvPr id="9651202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81013" y="309562"/>
            <a:ext cx="7926387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>
              <a:defRPr/>
            </a:pPr>
            <a:r>
              <a:rPr lang="ru-RU" sz="2400" b="1" dirty="0">
                <a:solidFill>
                  <a:schemeClr val="hlin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Система оценки соответствия в </a:t>
            </a:r>
            <a:r>
              <a:rPr lang="ru-RU" sz="2400" b="1" dirty="0" smtClean="0">
                <a:solidFill>
                  <a:schemeClr val="hlin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ОИАЭ  (1)</a:t>
            </a:r>
            <a:endParaRPr lang="en-US" sz="2400" b="1" dirty="0">
              <a:solidFill>
                <a:schemeClr val="hlin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8072462" y="1285860"/>
            <a:ext cx="857256" cy="4929222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ОИАЭ 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(безопасность, функциональная стабильность, конкурентоспособность)</a:t>
            </a:r>
          </a:p>
        </p:txBody>
      </p:sp>
      <p:sp>
        <p:nvSpPr>
          <p:cNvPr id="69" name="Прямоугольник 68"/>
          <p:cNvSpPr/>
          <p:nvPr/>
        </p:nvSpPr>
        <p:spPr>
          <a:xfrm rot="5400000">
            <a:off x="667969" y="1647535"/>
            <a:ext cx="649017" cy="717761"/>
          </a:xfrm>
          <a:prstGeom prst="rect">
            <a:avLst/>
          </a:prstGeom>
          <a:solidFill>
            <a:srgbClr val="CDF2F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>
            <a:normAutofit/>
          </a:bodyPr>
          <a:lstStyle/>
          <a:p>
            <a:pPr algn="ctr"/>
            <a:r>
              <a:rPr lang="ru-RU" sz="1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Продукция</a:t>
            </a:r>
            <a:endParaRPr lang="ru-RU" sz="1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039201" y="2367268"/>
            <a:ext cx="285752" cy="1000132"/>
          </a:xfrm>
          <a:prstGeom prst="rect">
            <a:avLst/>
          </a:prstGeom>
          <a:solidFill>
            <a:srgbClr val="CDF2F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1039201" y="3357562"/>
            <a:ext cx="285752" cy="1000132"/>
          </a:xfrm>
          <a:prstGeom prst="rect">
            <a:avLst/>
          </a:prstGeom>
          <a:solidFill>
            <a:srgbClr val="9FDFF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1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1039201" y="4357694"/>
            <a:ext cx="285752" cy="1000132"/>
          </a:xfrm>
          <a:prstGeom prst="rect">
            <a:avLst/>
          </a:prstGeom>
          <a:solidFill>
            <a:srgbClr val="85DFF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1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1039200" y="5500702"/>
            <a:ext cx="279609" cy="857256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1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5" name="Прямая со стрелкой 74"/>
          <p:cNvCxnSpPr>
            <a:endCxn id="77" idx="2"/>
          </p:cNvCxnSpPr>
          <p:nvPr/>
        </p:nvCxnSpPr>
        <p:spPr>
          <a:xfrm>
            <a:off x="1351358" y="1785926"/>
            <a:ext cx="2220510" cy="0"/>
          </a:xfrm>
          <a:prstGeom prst="straightConnector1">
            <a:avLst/>
          </a:prstGeom>
          <a:ln w="25400" cmpd="sng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Блок-схема: альтернативный процесс 76"/>
          <p:cNvSpPr/>
          <p:nvPr/>
        </p:nvSpPr>
        <p:spPr>
          <a:xfrm rot="5400000">
            <a:off x="4036215" y="1035827"/>
            <a:ext cx="571504" cy="1500198"/>
          </a:xfrm>
          <a:prstGeom prst="flowChartAlternateProcess">
            <a:avLst/>
          </a:prstGeom>
          <a:pattFill prst="wdUpDiag">
            <a:fgClr>
              <a:srgbClr val="CDF2FF"/>
            </a:fgClr>
            <a:bgClr>
              <a:schemeClr val="bg1"/>
            </a:bgClr>
          </a:patt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Надзор (Ростехнадзор</a:t>
            </a:r>
            <a:r>
              <a:rPr lang="ru-RU" sz="1000" b="1" dirty="0" smtClean="0">
                <a:solidFill>
                  <a:srgbClr val="002060"/>
                </a:solidFill>
              </a:rPr>
              <a:t>)</a:t>
            </a:r>
            <a:endParaRPr lang="ru-RU" sz="1000" b="1" dirty="0">
              <a:solidFill>
                <a:srgbClr val="002060"/>
              </a:solidFill>
            </a:endParaRPr>
          </a:p>
        </p:txBody>
      </p:sp>
      <p:cxnSp>
        <p:nvCxnSpPr>
          <p:cNvPr id="79" name="Прямая со стрелкой 78"/>
          <p:cNvCxnSpPr>
            <a:stCxn id="77" idx="0"/>
          </p:cNvCxnSpPr>
          <p:nvPr/>
        </p:nvCxnSpPr>
        <p:spPr>
          <a:xfrm>
            <a:off x="5072066" y="1785926"/>
            <a:ext cx="3000396" cy="1588"/>
          </a:xfrm>
          <a:prstGeom prst="straightConnector1">
            <a:avLst/>
          </a:prstGeom>
          <a:ln w="25400" cmpd="sng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Блок-схема: альтернативный процесс 82"/>
          <p:cNvSpPr/>
          <p:nvPr/>
        </p:nvSpPr>
        <p:spPr>
          <a:xfrm rot="5400000">
            <a:off x="1785918" y="2298756"/>
            <a:ext cx="571504" cy="1143008"/>
          </a:xfrm>
          <a:prstGeom prst="flowChartAlternateProcess">
            <a:avLst/>
          </a:prstGeom>
          <a:pattFill prst="pct50">
            <a:fgClr>
              <a:srgbClr val="C1EAFF"/>
            </a:fgClr>
            <a:bgClr>
              <a:schemeClr val="bg1"/>
            </a:bgClr>
          </a:patt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Рассмотрение (анализ</a:t>
            </a:r>
            <a:r>
              <a:rPr lang="ru-RU" sz="1100" b="1" dirty="0" smtClean="0">
                <a:solidFill>
                  <a:srgbClr val="002060"/>
                </a:solidFill>
              </a:rPr>
              <a:t>)</a:t>
            </a:r>
            <a:endParaRPr lang="ru-RU" sz="1100" b="1" dirty="0">
              <a:solidFill>
                <a:srgbClr val="002060"/>
              </a:solidFill>
            </a:endParaRPr>
          </a:p>
        </p:txBody>
      </p:sp>
      <p:cxnSp>
        <p:nvCxnSpPr>
          <p:cNvPr id="85" name="Прямая со стрелкой 84"/>
          <p:cNvCxnSpPr>
            <a:endCxn id="83" idx="2"/>
          </p:cNvCxnSpPr>
          <p:nvPr/>
        </p:nvCxnSpPr>
        <p:spPr>
          <a:xfrm>
            <a:off x="1324953" y="2870260"/>
            <a:ext cx="175213" cy="0"/>
          </a:xfrm>
          <a:prstGeom prst="straightConnector1">
            <a:avLst/>
          </a:prstGeom>
          <a:ln w="25400" cmpd="sng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Блок-схема: альтернативный процесс 86"/>
          <p:cNvSpPr/>
          <p:nvPr/>
        </p:nvSpPr>
        <p:spPr>
          <a:xfrm rot="5400000">
            <a:off x="3110903" y="2295830"/>
            <a:ext cx="571504" cy="1143008"/>
          </a:xfrm>
          <a:prstGeom prst="flowChartAlternateProcess">
            <a:avLst/>
          </a:prstGeom>
          <a:pattFill prst="pct50">
            <a:fgClr>
              <a:srgbClr val="C1EAFF"/>
            </a:fgClr>
            <a:bgClr>
              <a:schemeClr val="bg1"/>
            </a:bgClr>
          </a:patt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Испытания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Блок-схема: альтернативный процесс 87"/>
          <p:cNvSpPr/>
          <p:nvPr/>
        </p:nvSpPr>
        <p:spPr>
          <a:xfrm rot="5400000">
            <a:off x="1928794" y="4286256"/>
            <a:ext cx="571504" cy="1143008"/>
          </a:xfrm>
          <a:prstGeom prst="flowChartAlternateProcess">
            <a:avLst/>
          </a:prstGeom>
          <a:pattFill prst="pct50">
            <a:fgClr>
              <a:srgbClr val="85DFFF"/>
            </a:fgClr>
            <a:bgClr>
              <a:schemeClr val="bg1"/>
            </a:bgClr>
          </a:patt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Испытания</a:t>
            </a:r>
            <a:endParaRPr lang="ru-RU" sz="1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Блок-схема: альтернативный процесс 88"/>
          <p:cNvSpPr/>
          <p:nvPr/>
        </p:nvSpPr>
        <p:spPr>
          <a:xfrm rot="5400000">
            <a:off x="4525153" y="2295830"/>
            <a:ext cx="571504" cy="1143008"/>
          </a:xfrm>
          <a:prstGeom prst="flowChartAlternateProcess">
            <a:avLst/>
          </a:prstGeom>
          <a:pattFill prst="pct50">
            <a:fgClr>
              <a:srgbClr val="C1EAFF"/>
            </a:fgClr>
            <a:bgClr>
              <a:schemeClr val="bg1"/>
            </a:bgClr>
          </a:patt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Сертификация</a:t>
            </a:r>
            <a:endParaRPr lang="ru-RU" sz="1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Блок-схема: альтернативный процесс 89"/>
          <p:cNvSpPr/>
          <p:nvPr/>
        </p:nvSpPr>
        <p:spPr>
          <a:xfrm rot="5400000">
            <a:off x="5903916" y="2294242"/>
            <a:ext cx="571504" cy="1143008"/>
          </a:xfrm>
          <a:prstGeom prst="flowChartAlternateProcess">
            <a:avLst/>
          </a:prstGeom>
          <a:pattFill prst="pct50">
            <a:fgClr>
              <a:srgbClr val="C1EAFF"/>
            </a:fgClr>
            <a:bgClr>
              <a:schemeClr val="bg1"/>
            </a:bgClr>
          </a:patt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Приемка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3" name="Прямая со стрелкой 92"/>
          <p:cNvCxnSpPr/>
          <p:nvPr/>
        </p:nvCxnSpPr>
        <p:spPr>
          <a:xfrm>
            <a:off x="1324953" y="3857627"/>
            <a:ext cx="175213" cy="1"/>
          </a:xfrm>
          <a:prstGeom prst="straightConnector1">
            <a:avLst/>
          </a:prstGeom>
          <a:ln w="25400" cmpd="sng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 стрелкой 101"/>
          <p:cNvCxnSpPr/>
          <p:nvPr/>
        </p:nvCxnSpPr>
        <p:spPr>
          <a:xfrm>
            <a:off x="7929586" y="2857496"/>
            <a:ext cx="142876" cy="1588"/>
          </a:xfrm>
          <a:prstGeom prst="straightConnector1">
            <a:avLst/>
          </a:prstGeom>
          <a:ln w="25400" cmpd="sng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Блок-схема: альтернативный процесс 110"/>
          <p:cNvSpPr/>
          <p:nvPr/>
        </p:nvSpPr>
        <p:spPr>
          <a:xfrm rot="5400000">
            <a:off x="1825472" y="3287712"/>
            <a:ext cx="571504" cy="1143008"/>
          </a:xfrm>
          <a:prstGeom prst="flowChartAlternateProcess">
            <a:avLst/>
          </a:prstGeom>
          <a:pattFill prst="pct50">
            <a:fgClr>
              <a:srgbClr val="9FDFFF"/>
            </a:fgClr>
            <a:bgClr>
              <a:schemeClr val="bg1"/>
            </a:bgClr>
          </a:patt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Испытания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" name="Блок-схема: альтернативный процесс 112"/>
          <p:cNvSpPr/>
          <p:nvPr/>
        </p:nvSpPr>
        <p:spPr>
          <a:xfrm rot="5400000">
            <a:off x="5214942" y="3286124"/>
            <a:ext cx="571504" cy="1143008"/>
          </a:xfrm>
          <a:prstGeom prst="flowChartAlternateProcess">
            <a:avLst/>
          </a:prstGeom>
          <a:pattFill prst="pct50">
            <a:fgClr>
              <a:srgbClr val="9FDFFF"/>
            </a:fgClr>
            <a:bgClr>
              <a:schemeClr val="bg1"/>
            </a:bgClr>
          </a:patt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Приемка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9" name="Прямая со стрелкой 118"/>
          <p:cNvCxnSpPr/>
          <p:nvPr/>
        </p:nvCxnSpPr>
        <p:spPr>
          <a:xfrm>
            <a:off x="7584548" y="3857628"/>
            <a:ext cx="487914" cy="1588"/>
          </a:xfrm>
          <a:prstGeom prst="straightConnector1">
            <a:avLst/>
          </a:prstGeom>
          <a:ln w="25400" cmpd="sng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 стрелкой 120"/>
          <p:cNvCxnSpPr>
            <a:endCxn id="88" idx="2"/>
          </p:cNvCxnSpPr>
          <p:nvPr/>
        </p:nvCxnSpPr>
        <p:spPr>
          <a:xfrm>
            <a:off x="1324953" y="4857760"/>
            <a:ext cx="318089" cy="0"/>
          </a:xfrm>
          <a:prstGeom prst="straightConnector1">
            <a:avLst/>
          </a:prstGeom>
          <a:ln w="25400" cmpd="sng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Блок-схема: альтернативный процесс 123"/>
          <p:cNvSpPr/>
          <p:nvPr/>
        </p:nvSpPr>
        <p:spPr>
          <a:xfrm rot="5400000">
            <a:off x="4214810" y="4286256"/>
            <a:ext cx="571504" cy="1143008"/>
          </a:xfrm>
          <a:prstGeom prst="flowChartAlternateProcess">
            <a:avLst/>
          </a:prstGeom>
          <a:pattFill prst="pct50">
            <a:fgClr>
              <a:srgbClr val="85DFFF"/>
            </a:fgClr>
            <a:bgClr>
              <a:schemeClr val="bg1"/>
            </a:bgClr>
          </a:patt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Сертификация</a:t>
            </a:r>
            <a:endParaRPr lang="ru-RU" sz="1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0" name="Прямая со стрелкой 129"/>
          <p:cNvCxnSpPr/>
          <p:nvPr/>
        </p:nvCxnSpPr>
        <p:spPr>
          <a:xfrm>
            <a:off x="7215206" y="4857760"/>
            <a:ext cx="857256" cy="1588"/>
          </a:xfrm>
          <a:prstGeom prst="straightConnector1">
            <a:avLst/>
          </a:prstGeom>
          <a:ln w="25400" cmpd="sng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/>
          <p:nvPr/>
        </p:nvCxnSpPr>
        <p:spPr>
          <a:xfrm>
            <a:off x="1324953" y="5786454"/>
            <a:ext cx="1461097" cy="1588"/>
          </a:xfrm>
          <a:prstGeom prst="straightConnector1">
            <a:avLst/>
          </a:prstGeom>
          <a:ln w="25400" cmpd="sng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Блок-схема: альтернативный процесс 135"/>
          <p:cNvSpPr/>
          <p:nvPr/>
        </p:nvSpPr>
        <p:spPr>
          <a:xfrm rot="5400000">
            <a:off x="3071802" y="5214950"/>
            <a:ext cx="571504" cy="1143008"/>
          </a:xfrm>
          <a:prstGeom prst="flowChartAlternateProcess">
            <a:avLst/>
          </a:prstGeom>
          <a:pattFill prst="pct50">
            <a:fgClr>
              <a:srgbClr val="00B0F0"/>
            </a:fgClr>
            <a:bgClr>
              <a:schemeClr val="bg1"/>
            </a:bgClr>
          </a:patt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Сертификация</a:t>
            </a:r>
            <a:endParaRPr lang="ru-RU" sz="1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7" name="Прямая со стрелкой 136"/>
          <p:cNvCxnSpPr/>
          <p:nvPr/>
        </p:nvCxnSpPr>
        <p:spPr>
          <a:xfrm>
            <a:off x="6500826" y="5786454"/>
            <a:ext cx="1571636" cy="1588"/>
          </a:xfrm>
          <a:prstGeom prst="straightConnector1">
            <a:avLst/>
          </a:prstGeom>
          <a:ln w="25400" cmpd="sng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Прямоугольник 231"/>
          <p:cNvSpPr/>
          <p:nvPr/>
        </p:nvSpPr>
        <p:spPr>
          <a:xfrm>
            <a:off x="1" y="1285860"/>
            <a:ext cx="500034" cy="4929222"/>
          </a:xfrm>
          <a:prstGeom prst="rect">
            <a:avLst/>
          </a:prstGeom>
          <a:solidFill>
            <a:srgbClr val="257DFF"/>
          </a:soli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Требования, связанные с обеспечением безопасности в ОИАЭ</a:t>
            </a:r>
            <a:endParaRPr lang="ru-RU" sz="1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" name="Стрелка вправо 234"/>
          <p:cNvSpPr/>
          <p:nvPr/>
        </p:nvSpPr>
        <p:spPr>
          <a:xfrm>
            <a:off x="500034" y="3357562"/>
            <a:ext cx="214314" cy="714380"/>
          </a:xfrm>
          <a:prstGeom prst="rightArrow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37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1472" y="1000108"/>
            <a:ext cx="78581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>
              <a:defRPr/>
            </a:pPr>
            <a:r>
              <a:rPr lang="ru-RU" sz="2000" b="1" dirty="0" smtClean="0">
                <a:solidFill>
                  <a:schemeClr val="hlin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Область использования атомной энергии</a:t>
            </a:r>
            <a:endParaRPr lang="en-US" sz="2000" b="1" dirty="0">
              <a:solidFill>
                <a:schemeClr val="hlin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238" name="Прямая со стрелкой 237"/>
          <p:cNvCxnSpPr/>
          <p:nvPr/>
        </p:nvCxnSpPr>
        <p:spPr>
          <a:xfrm>
            <a:off x="5357818" y="2865746"/>
            <a:ext cx="285752" cy="1588"/>
          </a:xfrm>
          <a:prstGeom prst="straightConnector1">
            <a:avLst/>
          </a:prstGeom>
          <a:ln w="25400" cmpd="sng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Прямая со стрелкой 238"/>
          <p:cNvCxnSpPr/>
          <p:nvPr/>
        </p:nvCxnSpPr>
        <p:spPr>
          <a:xfrm flipH="1">
            <a:off x="6715140" y="2857496"/>
            <a:ext cx="331108" cy="6662"/>
          </a:xfrm>
          <a:prstGeom prst="straightConnector1">
            <a:avLst/>
          </a:prstGeom>
          <a:ln w="25400" cmpd="sng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Прямая со стрелкой 240"/>
          <p:cNvCxnSpPr/>
          <p:nvPr/>
        </p:nvCxnSpPr>
        <p:spPr>
          <a:xfrm>
            <a:off x="6072198" y="3857628"/>
            <a:ext cx="571504" cy="1588"/>
          </a:xfrm>
          <a:prstGeom prst="straightConnector1">
            <a:avLst/>
          </a:prstGeom>
          <a:ln w="25400" cmpd="sng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Прямая со стрелкой 242"/>
          <p:cNvCxnSpPr>
            <a:endCxn id="124" idx="2"/>
          </p:cNvCxnSpPr>
          <p:nvPr/>
        </p:nvCxnSpPr>
        <p:spPr>
          <a:xfrm>
            <a:off x="2786050" y="4857760"/>
            <a:ext cx="1143008" cy="1588"/>
          </a:xfrm>
          <a:prstGeom prst="straightConnector1">
            <a:avLst/>
          </a:prstGeom>
          <a:ln w="25400" cmpd="sng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Прямая со стрелкой 244"/>
          <p:cNvCxnSpPr/>
          <p:nvPr/>
        </p:nvCxnSpPr>
        <p:spPr>
          <a:xfrm>
            <a:off x="5072066" y="4857760"/>
            <a:ext cx="1071570" cy="1588"/>
          </a:xfrm>
          <a:prstGeom prst="straightConnector1">
            <a:avLst/>
          </a:prstGeom>
          <a:ln w="25400" cmpd="sng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Прямая со стрелкой 246"/>
          <p:cNvCxnSpPr/>
          <p:nvPr/>
        </p:nvCxnSpPr>
        <p:spPr>
          <a:xfrm>
            <a:off x="3923928" y="2852936"/>
            <a:ext cx="285752" cy="1588"/>
          </a:xfrm>
          <a:prstGeom prst="straightConnector1">
            <a:avLst/>
          </a:prstGeom>
          <a:ln w="25400" cmpd="sng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Прямая со стрелкой 268"/>
          <p:cNvCxnSpPr/>
          <p:nvPr/>
        </p:nvCxnSpPr>
        <p:spPr>
          <a:xfrm>
            <a:off x="3929058" y="5786454"/>
            <a:ext cx="1500198" cy="1588"/>
          </a:xfrm>
          <a:prstGeom prst="straightConnector1">
            <a:avLst/>
          </a:prstGeom>
          <a:ln w="25400" cmpd="sng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259763" y="6448431"/>
            <a:ext cx="627062" cy="377825"/>
          </a:xfrm>
        </p:spPr>
        <p:txBody>
          <a:bodyPr/>
          <a:lstStyle/>
          <a:p>
            <a:pPr>
              <a:defRPr/>
            </a:pPr>
            <a:fld id="{76413431-C0D7-4008-AC12-9243296A6291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53" name="Блок-схема: альтернативный процесс 52"/>
          <p:cNvSpPr/>
          <p:nvPr/>
        </p:nvSpPr>
        <p:spPr>
          <a:xfrm rot="5400000">
            <a:off x="5715008" y="5240383"/>
            <a:ext cx="571504" cy="1143008"/>
          </a:xfrm>
          <a:prstGeom prst="flowChartAlternateProcess">
            <a:avLst/>
          </a:prstGeom>
          <a:pattFill prst="pct50">
            <a:fgClr>
              <a:srgbClr val="00B0F0"/>
            </a:fgClr>
            <a:bgClr>
              <a:schemeClr val="bg1"/>
            </a:bgClr>
          </a:patt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Другие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Блок-схема: альтернативный процесс 53"/>
          <p:cNvSpPr/>
          <p:nvPr/>
        </p:nvSpPr>
        <p:spPr>
          <a:xfrm rot="5400000">
            <a:off x="3500430" y="3286124"/>
            <a:ext cx="571504" cy="1143008"/>
          </a:xfrm>
          <a:prstGeom prst="flowChartAlternateProcess">
            <a:avLst/>
          </a:prstGeom>
          <a:pattFill prst="pct50">
            <a:fgClr>
              <a:srgbClr val="85DFFF"/>
            </a:fgClr>
            <a:bgClr>
              <a:schemeClr val="bg1"/>
            </a:bgClr>
          </a:patt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Сертификация</a:t>
            </a:r>
            <a:endParaRPr lang="ru-RU" sz="1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Блок-схема: альтернативный процесс 55"/>
          <p:cNvSpPr/>
          <p:nvPr/>
        </p:nvSpPr>
        <p:spPr>
          <a:xfrm rot="5400000">
            <a:off x="6950164" y="3286123"/>
            <a:ext cx="571504" cy="1143008"/>
          </a:xfrm>
          <a:prstGeom prst="flowChartAlternateProcess">
            <a:avLst/>
          </a:prstGeom>
          <a:pattFill prst="pct50">
            <a:fgClr>
              <a:srgbClr val="85DFFF"/>
            </a:fgClr>
            <a:bgClr>
              <a:schemeClr val="bg1"/>
            </a:bgClr>
          </a:patt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Другие</a:t>
            </a:r>
            <a:endParaRPr lang="ru-RU" sz="1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Блок-схема: альтернативный процесс 56"/>
          <p:cNvSpPr/>
          <p:nvPr/>
        </p:nvSpPr>
        <p:spPr>
          <a:xfrm rot="5400000">
            <a:off x="6422722" y="4286256"/>
            <a:ext cx="571504" cy="1143008"/>
          </a:xfrm>
          <a:prstGeom prst="flowChartAlternateProcess">
            <a:avLst/>
          </a:prstGeom>
          <a:pattFill prst="pct50">
            <a:fgClr>
              <a:srgbClr val="85DFFF"/>
            </a:fgClr>
            <a:bgClr>
              <a:schemeClr val="bg1"/>
            </a:bgClr>
          </a:patt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Другие 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Блок-схема: альтернативный процесс 57"/>
          <p:cNvSpPr/>
          <p:nvPr/>
        </p:nvSpPr>
        <p:spPr>
          <a:xfrm rot="5400000">
            <a:off x="7225181" y="2436562"/>
            <a:ext cx="571504" cy="837307"/>
          </a:xfrm>
          <a:prstGeom prst="flowChartAlternateProcess">
            <a:avLst/>
          </a:prstGeom>
          <a:pattFill prst="pct50">
            <a:fgClr>
              <a:srgbClr val="C1EAFF"/>
            </a:fgClr>
            <a:bgClr>
              <a:schemeClr val="bg1"/>
            </a:bgClr>
          </a:patt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Другие 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1" name="Прямая со стрелкой 50"/>
          <p:cNvCxnSpPr/>
          <p:nvPr/>
        </p:nvCxnSpPr>
        <p:spPr>
          <a:xfrm>
            <a:off x="4357686" y="3857628"/>
            <a:ext cx="571504" cy="1588"/>
          </a:xfrm>
          <a:prstGeom prst="straightConnector1">
            <a:avLst/>
          </a:prstGeom>
          <a:ln w="25400" cmpd="sng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2643174" y="3857628"/>
            <a:ext cx="571504" cy="1588"/>
          </a:xfrm>
          <a:prstGeom prst="straightConnector1">
            <a:avLst/>
          </a:prstGeom>
          <a:ln w="25400" cmpd="sng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2571736" y="2857496"/>
            <a:ext cx="285752" cy="1588"/>
          </a:xfrm>
          <a:prstGeom prst="straightConnector1">
            <a:avLst/>
          </a:prstGeom>
          <a:ln w="25400" cmpd="sng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2082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50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10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15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20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2500"/>
                            </p:stCondLst>
                            <p:childTnLst>
                              <p:par>
                                <p:cTn id="1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3000"/>
                            </p:stCondLst>
                            <p:childTnLst>
                              <p:par>
                                <p:cTn id="1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35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450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5000"/>
                            </p:stCondLst>
                            <p:childTnLst>
                              <p:par>
                                <p:cTn id="1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7" grpId="0" animBg="1"/>
      <p:bldP spid="69" grpId="0" animBg="1"/>
      <p:bldP spid="70" grpId="0" animBg="1"/>
      <p:bldP spid="72" grpId="0" animBg="1"/>
      <p:bldP spid="73" grpId="0" animBg="1"/>
      <p:bldP spid="74" grpId="0" animBg="1"/>
      <p:bldP spid="77" grpId="0" animBg="1"/>
      <p:bldP spid="83" grpId="0" animBg="1"/>
      <p:bldP spid="87" grpId="0" animBg="1"/>
      <p:bldP spid="88" grpId="0" animBg="1"/>
      <p:bldP spid="89" grpId="0" animBg="1"/>
      <p:bldP spid="90" grpId="0" animBg="1"/>
      <p:bldP spid="111" grpId="0" animBg="1"/>
      <p:bldP spid="113" grpId="0" animBg="1"/>
      <p:bldP spid="124" grpId="0" animBg="1"/>
      <p:bldP spid="136" grpId="0" animBg="1"/>
      <p:bldP spid="232" grpId="0" animBg="1"/>
      <p:bldP spid="235" grpId="0" animBg="1"/>
      <p:bldP spid="53" grpId="0" animBg="1"/>
      <p:bldP spid="54" grpId="0" animBg="1"/>
      <p:bldP spid="56" grpId="0" animBg="1"/>
      <p:bldP spid="57" grpId="0" animBg="1"/>
      <p:bldP spid="5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Прямоугольник 85"/>
          <p:cNvSpPr/>
          <p:nvPr/>
        </p:nvSpPr>
        <p:spPr>
          <a:xfrm>
            <a:off x="833438" y="4298950"/>
            <a:ext cx="7337425" cy="374650"/>
          </a:xfrm>
          <a:prstGeom prst="rect">
            <a:avLst/>
          </a:prstGeom>
          <a:gradFill>
            <a:gsLst>
              <a:gs pos="0">
                <a:schemeClr val="tx2">
                  <a:alpha val="84000"/>
                  <a:lumMod val="15000"/>
                  <a:lumOff val="85000"/>
                </a:schemeClr>
              </a:gs>
              <a:gs pos="35000">
                <a:schemeClr val="tx2">
                  <a:lumMod val="7000"/>
                  <a:lumOff val="93000"/>
                </a:schemeClr>
              </a:gs>
              <a:gs pos="100000">
                <a:schemeClr val="accent2">
                  <a:lumMod val="4000"/>
                  <a:lumOff val="96000"/>
                </a:schemeClr>
              </a:gs>
            </a:gsLst>
          </a:gra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b"/>
          <a:lstStyle/>
          <a:p>
            <a:pPr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Сертификация СМК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03263" y="1292225"/>
            <a:ext cx="7554912" cy="25241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ru-RU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Оценка соответствия</a:t>
            </a:r>
            <a:endParaRPr lang="ru-RU" i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833438" y="4776806"/>
            <a:ext cx="7337425" cy="1295400"/>
          </a:xfrm>
          <a:prstGeom prst="rect">
            <a:avLst/>
          </a:prstGeom>
          <a:gradFill>
            <a:gsLst>
              <a:gs pos="0">
                <a:schemeClr val="tx2">
                  <a:alpha val="84000"/>
                  <a:lumMod val="15000"/>
                  <a:lumOff val="85000"/>
                </a:schemeClr>
              </a:gs>
              <a:gs pos="35000">
                <a:schemeClr val="tx2">
                  <a:lumMod val="7000"/>
                  <a:lumOff val="93000"/>
                </a:schemeClr>
              </a:gs>
              <a:gs pos="100000">
                <a:schemeClr val="accent2">
                  <a:lumMod val="4000"/>
                  <a:lumOff val="96000"/>
                </a:schemeClr>
              </a:gs>
            </a:gsLst>
          </a:gra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b"/>
          <a:lstStyle/>
          <a:p>
            <a:pPr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Аккредитация</a:t>
            </a:r>
          </a:p>
        </p:txBody>
      </p:sp>
      <p:sp>
        <p:nvSpPr>
          <p:cNvPr id="11268" name="Заголовок 1"/>
          <p:cNvSpPr>
            <a:spLocks noGrp="1"/>
          </p:cNvSpPr>
          <p:nvPr>
            <p:ph type="title"/>
          </p:nvPr>
        </p:nvSpPr>
        <p:spPr>
          <a:xfrm>
            <a:off x="250825" y="77788"/>
            <a:ext cx="8642350" cy="903287"/>
          </a:xfrm>
        </p:spPr>
        <p:txBody>
          <a:bodyPr/>
          <a:lstStyle/>
          <a:p>
            <a:pPr algn="ctr" eaLnBrk="1" hangingPunct="1"/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Система оценки соответствия в ОИАЭ 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ru-RU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9" name="Номер слайда 3"/>
          <p:cNvSpPr>
            <a:spLocks noGrp="1"/>
          </p:cNvSpPr>
          <p:nvPr>
            <p:ph type="sldNum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3442C69-AF89-492D-9334-D221D4098E34}" type="slidenum">
              <a:rPr lang="ru-RU" altLang="ru-RU" smtClean="0"/>
              <a:pPr/>
              <a:t>13</a:t>
            </a:fld>
            <a:endParaRPr lang="ru-RU" altLang="ru-RU" smtClean="0"/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6335713" y="3392488"/>
            <a:ext cx="4824411" cy="57626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ОИАЭ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безопасность, функциональная стабильность, конкурентоспособность)</a:t>
            </a:r>
            <a:endParaRPr lang="ru-RU" sz="1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 rot="16200000">
            <a:off x="2109788" y="2862263"/>
            <a:ext cx="1439862" cy="36036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Рассмотрение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 rot="16200000">
            <a:off x="2819401" y="2862262"/>
            <a:ext cx="1439862" cy="3603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Приемка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477356" y="2817331"/>
            <a:ext cx="1439862" cy="45022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1" hangingPunct="1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Обязательная сертификация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 rot="16200000">
            <a:off x="4238626" y="2862262"/>
            <a:ext cx="1439862" cy="3603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Испытания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293902" y="3952796"/>
            <a:ext cx="540060" cy="287934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ЭО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269619" y="4890233"/>
            <a:ext cx="540060" cy="287934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293902" y="5284206"/>
            <a:ext cx="540060" cy="287934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ИЛ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972174" y="4890233"/>
            <a:ext cx="540060" cy="287934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972174" y="5284206"/>
            <a:ext cx="540060" cy="287934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ИЛ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2557940" y="4879660"/>
            <a:ext cx="540060" cy="287934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Э</a:t>
            </a:r>
            <a:endParaRPr lang="ru-RU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 rot="16200000">
            <a:off x="1317626" y="2862262"/>
            <a:ext cx="1439862" cy="3603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Регистрация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1643042" y="3952796"/>
            <a:ext cx="785818" cy="287934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ЭО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4778177" y="5284206"/>
            <a:ext cx="1080258" cy="287934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ИЛ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4703607" y="3952796"/>
            <a:ext cx="540060" cy="287934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ЭО</a:t>
            </a:r>
          </a:p>
        </p:txBody>
      </p:sp>
      <p:sp>
        <p:nvSpPr>
          <p:cNvPr id="73" name="Скругленный прямоугольник 72"/>
          <p:cNvSpPr/>
          <p:nvPr/>
        </p:nvSpPr>
        <p:spPr>
          <a:xfrm rot="16200000">
            <a:off x="5658645" y="2863056"/>
            <a:ext cx="1439862" cy="3587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Контроль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6208614" y="5284206"/>
            <a:ext cx="1059520" cy="287934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ИЛ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6151407" y="3952796"/>
            <a:ext cx="540060" cy="287934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ЭО</a:t>
            </a:r>
          </a:p>
        </p:txBody>
      </p:sp>
      <p:sp>
        <p:nvSpPr>
          <p:cNvPr id="78" name="Скругленный прямоугольник 77"/>
          <p:cNvSpPr/>
          <p:nvPr/>
        </p:nvSpPr>
        <p:spPr>
          <a:xfrm rot="16200000">
            <a:off x="7077870" y="2863056"/>
            <a:ext cx="1439862" cy="3587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Надзор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7500958" y="3952796"/>
            <a:ext cx="642942" cy="287934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РТН</a:t>
            </a:r>
          </a:p>
        </p:txBody>
      </p:sp>
      <p:sp>
        <p:nvSpPr>
          <p:cNvPr id="80" name="Скругленный прямоугольник 79"/>
          <p:cNvSpPr/>
          <p:nvPr/>
        </p:nvSpPr>
        <p:spPr>
          <a:xfrm rot="16200000">
            <a:off x="3529013" y="2862263"/>
            <a:ext cx="1439862" cy="36036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Решение 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3979335" y="3952796"/>
            <a:ext cx="540060" cy="287934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ЭО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3955121" y="4890233"/>
            <a:ext cx="540060" cy="287934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Э</a:t>
            </a:r>
            <a:endParaRPr lang="ru-RU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Скругленный прямоугольник 95"/>
          <p:cNvSpPr/>
          <p:nvPr/>
        </p:nvSpPr>
        <p:spPr>
          <a:xfrm rot="16200000">
            <a:off x="4949032" y="2863056"/>
            <a:ext cx="1439862" cy="3587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Испытания</a:t>
            </a:r>
          </a:p>
        </p:txBody>
      </p:sp>
      <p:sp>
        <p:nvSpPr>
          <p:cNvPr id="97" name="Скругленный прямоугольник 96"/>
          <p:cNvSpPr/>
          <p:nvPr/>
        </p:nvSpPr>
        <p:spPr>
          <a:xfrm rot="16200000">
            <a:off x="6368257" y="2863056"/>
            <a:ext cx="1439862" cy="3587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Контроль</a:t>
            </a:r>
          </a:p>
        </p:txBody>
      </p:sp>
      <p:sp>
        <p:nvSpPr>
          <p:cNvPr id="108" name="Прямоугольник 107"/>
          <p:cNvSpPr/>
          <p:nvPr/>
        </p:nvSpPr>
        <p:spPr>
          <a:xfrm rot="16200000">
            <a:off x="-2086768" y="3491706"/>
            <a:ext cx="4800600" cy="40163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Продукция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1, 2, 3, (4)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класса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безопасности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7" name="Прямая со стрелкой 86"/>
          <p:cNvCxnSpPr>
            <a:endCxn id="12" idx="1"/>
          </p:cNvCxnSpPr>
          <p:nvPr/>
        </p:nvCxnSpPr>
        <p:spPr>
          <a:xfrm>
            <a:off x="522288" y="2554288"/>
            <a:ext cx="180975" cy="0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cxnSp>
      <p:cxnSp>
        <p:nvCxnSpPr>
          <p:cNvPr id="20486" name="Прямая со стрелкой 20485"/>
          <p:cNvCxnSpPr>
            <a:stCxn id="12" idx="3"/>
          </p:cNvCxnSpPr>
          <p:nvPr/>
        </p:nvCxnSpPr>
        <p:spPr>
          <a:xfrm>
            <a:off x="8258175" y="2554288"/>
            <a:ext cx="180975" cy="0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cxnSp>
      <p:cxnSp>
        <p:nvCxnSpPr>
          <p:cNvPr id="20493" name="Прямая соединительная линия 20492"/>
          <p:cNvCxnSpPr/>
          <p:nvPr/>
        </p:nvCxnSpPr>
        <p:spPr>
          <a:xfrm>
            <a:off x="1597025" y="2349500"/>
            <a:ext cx="0" cy="3338513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>
            <a:off x="857250" y="2349500"/>
            <a:ext cx="0" cy="3338513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/>
          <p:cNvCxnSpPr/>
          <p:nvPr/>
        </p:nvCxnSpPr>
        <p:spPr>
          <a:xfrm>
            <a:off x="2457450" y="2349500"/>
            <a:ext cx="0" cy="3338513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/>
          <p:nvPr/>
        </p:nvCxnSpPr>
        <p:spPr>
          <a:xfrm>
            <a:off x="3175000" y="2349500"/>
            <a:ext cx="0" cy="3338513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/>
          <p:nvPr/>
        </p:nvCxnSpPr>
        <p:spPr>
          <a:xfrm>
            <a:off x="3883025" y="2349500"/>
            <a:ext cx="0" cy="3338513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>
            <a:off x="4576763" y="2349500"/>
            <a:ext cx="0" cy="3338513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>
            <a:off x="6024563" y="2349500"/>
            <a:ext cx="0" cy="3338513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>
            <a:off x="7434263" y="2349500"/>
            <a:ext cx="0" cy="3338513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5393195" y="4338673"/>
            <a:ext cx="540060" cy="287934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6832367" y="4338673"/>
            <a:ext cx="540060" cy="287934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cxnSp>
        <p:nvCxnSpPr>
          <p:cNvPr id="132" name="Прямая соединительная линия 131"/>
          <p:cNvCxnSpPr/>
          <p:nvPr/>
        </p:nvCxnSpPr>
        <p:spPr>
          <a:xfrm>
            <a:off x="8156575" y="2349500"/>
            <a:ext cx="0" cy="3338513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790575" y="1673225"/>
            <a:ext cx="7337425" cy="563563"/>
          </a:xfrm>
          <a:prstGeom prst="rect">
            <a:avLst/>
          </a:prstGeom>
          <a:gradFill flip="none" rotWithShape="1">
            <a:gsLst>
              <a:gs pos="0">
                <a:schemeClr val="dk1">
                  <a:tint val="50000"/>
                  <a:satMod val="300000"/>
                  <a:lumMod val="78000"/>
                  <a:lumOff val="22000"/>
                </a:schemeClr>
              </a:gs>
              <a:gs pos="35000">
                <a:schemeClr val="dk1">
                  <a:tint val="37000"/>
                  <a:satMod val="300000"/>
                  <a:lumMod val="50000"/>
                  <a:lumOff val="50000"/>
                </a:schemeClr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Стороны, осуществляющие ОС</a:t>
            </a:r>
          </a:p>
        </p:txBody>
      </p:sp>
      <p:sp>
        <p:nvSpPr>
          <p:cNvPr id="11343" name="TextBox 6"/>
          <p:cNvSpPr txBox="1">
            <a:spLocks noChangeArrowheads="1"/>
          </p:cNvSpPr>
          <p:nvPr/>
        </p:nvSpPr>
        <p:spPr bwMode="auto">
          <a:xfrm>
            <a:off x="1071563" y="1928813"/>
            <a:ext cx="4154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III</a:t>
            </a:r>
            <a:endParaRPr lang="ru-RU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44" name="TextBox 53"/>
          <p:cNvSpPr txBox="1">
            <a:spLocks noChangeArrowheads="1"/>
          </p:cNvSpPr>
          <p:nvPr/>
        </p:nvSpPr>
        <p:spPr bwMode="auto">
          <a:xfrm>
            <a:off x="1935163" y="1905000"/>
            <a:ext cx="3385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</a:t>
            </a:r>
            <a:endParaRPr lang="ru-RU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45" name="TextBox 54"/>
          <p:cNvSpPr txBox="1">
            <a:spLocks noChangeArrowheads="1"/>
          </p:cNvSpPr>
          <p:nvPr/>
        </p:nvSpPr>
        <p:spPr bwMode="auto">
          <a:xfrm>
            <a:off x="2649538" y="1905000"/>
            <a:ext cx="4154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III</a:t>
            </a:r>
            <a:endParaRPr lang="ru-RU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46" name="TextBox 55"/>
          <p:cNvSpPr txBox="1">
            <a:spLocks noChangeArrowheads="1"/>
          </p:cNvSpPr>
          <p:nvPr/>
        </p:nvSpPr>
        <p:spPr bwMode="auto">
          <a:xfrm>
            <a:off x="3362325" y="1905000"/>
            <a:ext cx="3385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</a:t>
            </a:r>
            <a:endParaRPr lang="ru-RU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47" name="TextBox 56"/>
          <p:cNvSpPr txBox="1">
            <a:spLocks noChangeArrowheads="1"/>
          </p:cNvSpPr>
          <p:nvPr/>
        </p:nvSpPr>
        <p:spPr bwMode="auto">
          <a:xfrm>
            <a:off x="4076700" y="1905000"/>
            <a:ext cx="3385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</a:t>
            </a:r>
            <a:endParaRPr lang="ru-RU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48" name="TextBox 57"/>
          <p:cNvSpPr txBox="1">
            <a:spLocks noChangeArrowheads="1"/>
          </p:cNvSpPr>
          <p:nvPr/>
        </p:nvSpPr>
        <p:spPr bwMode="auto">
          <a:xfrm>
            <a:off x="4789488" y="1905000"/>
            <a:ext cx="3385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</a:t>
            </a:r>
            <a:endParaRPr lang="ru-RU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49" name="TextBox 58"/>
          <p:cNvSpPr txBox="1">
            <a:spLocks noChangeArrowheads="1"/>
          </p:cNvSpPr>
          <p:nvPr/>
        </p:nvSpPr>
        <p:spPr bwMode="auto">
          <a:xfrm>
            <a:off x="5489575" y="1905000"/>
            <a:ext cx="2616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endParaRPr lang="ru-RU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50" name="TextBox 59"/>
          <p:cNvSpPr txBox="1">
            <a:spLocks noChangeArrowheads="1"/>
          </p:cNvSpPr>
          <p:nvPr/>
        </p:nvSpPr>
        <p:spPr bwMode="auto">
          <a:xfrm>
            <a:off x="6254750" y="1905000"/>
            <a:ext cx="3385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</a:t>
            </a:r>
            <a:endParaRPr lang="ru-RU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51" name="TextBox 61"/>
          <p:cNvSpPr txBox="1">
            <a:spLocks noChangeArrowheads="1"/>
          </p:cNvSpPr>
          <p:nvPr/>
        </p:nvSpPr>
        <p:spPr bwMode="auto">
          <a:xfrm>
            <a:off x="6954838" y="1905000"/>
            <a:ext cx="2616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endParaRPr lang="ru-RU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52" name="TextBox 62"/>
          <p:cNvSpPr txBox="1">
            <a:spLocks noChangeArrowheads="1"/>
          </p:cNvSpPr>
          <p:nvPr/>
        </p:nvSpPr>
        <p:spPr bwMode="auto">
          <a:xfrm>
            <a:off x="7618413" y="1905000"/>
            <a:ext cx="4154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III</a:t>
            </a:r>
            <a:endParaRPr lang="ru-RU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523934296"/>
              </p:ext>
            </p:extLst>
          </p:nvPr>
        </p:nvGraphicFramePr>
        <p:xfrm>
          <a:off x="251520" y="1052736"/>
          <a:ext cx="5715040" cy="53930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6084168" y="1124744"/>
            <a:ext cx="2788362" cy="489654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ПРЕИМУЩЕСТВА </a:t>
            </a:r>
          </a:p>
          <a:p>
            <a:endParaRPr lang="ru-RU" sz="1400" b="1" dirty="0">
              <a:solidFill>
                <a:srgbClr val="41414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- Прозрачные  и понятные требования к организациям,  осуществляющим оценку соответствия. </a:t>
            </a:r>
          </a:p>
          <a:p>
            <a:endParaRPr lang="ru-RU" sz="1400" b="1" dirty="0">
              <a:solidFill>
                <a:srgbClr val="41414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b="1" dirty="0" smtClean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Прозрачность процедуры аккредитации. </a:t>
            </a:r>
            <a:endParaRPr lang="ru-RU" sz="1400" b="1" dirty="0">
              <a:solidFill>
                <a:srgbClr val="41414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solidFill>
                <a:srgbClr val="41414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400" b="1" dirty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контроля за аккредитованными лицами. </a:t>
            </a:r>
          </a:p>
          <a:p>
            <a:pPr>
              <a:buFontTx/>
              <a:buChar char="-"/>
            </a:pPr>
            <a:endParaRPr lang="ru-RU" sz="1400" b="1" dirty="0">
              <a:solidFill>
                <a:srgbClr val="41414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400" b="1" dirty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 Повышение профессионального уровня и ответственности экспертов по сертификации и испытательных лабораторий.</a:t>
            </a: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2195736" y="2924944"/>
            <a:ext cx="1872208" cy="1872208"/>
          </a:xfrm>
          <a:prstGeom prst="flowChartConnector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ПРОДУКЦИЯ, ДЛЯ КОТОРОЙ УСТАНОВЛЕНЫ ТРЕБОВАНИЯ ПО </a:t>
            </a:r>
            <a:r>
              <a:rPr lang="ru-RU" sz="1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БЕЗОПАСНОСТИ</a:t>
            </a:r>
            <a:r>
              <a:rPr lang="ru-RU" sz="105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ОИАЭ</a:t>
            </a:r>
            <a:endParaRPr lang="ru-RU" sz="105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984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1321A3"/>
                </a:solidFill>
                <a:latin typeface="Times New Roman" pitchFamily="18" charset="0"/>
                <a:cs typeface="Times New Roman" pitchFamily="18" charset="0"/>
              </a:rPr>
              <a:t>УЧАСТНИКИ  </a:t>
            </a:r>
          </a:p>
          <a:p>
            <a:pPr algn="ctr"/>
            <a:r>
              <a:rPr lang="ru-RU" sz="2000" b="1" dirty="0" smtClean="0">
                <a:solidFill>
                  <a:srgbClr val="1321A3"/>
                </a:solidFill>
                <a:latin typeface="Times New Roman" pitchFamily="18" charset="0"/>
                <a:cs typeface="Times New Roman" pitchFamily="18" charset="0"/>
              </a:rPr>
              <a:t>СИСТЕМЫ АККРЕДИТАЦИИ 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2915816" y="2132856"/>
            <a:ext cx="484632" cy="936104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>
            <a:off x="2843808" y="4653136"/>
            <a:ext cx="576064" cy="792088"/>
          </a:xfrm>
          <a:prstGeom prst="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815916" y="2751872"/>
            <a:ext cx="15121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Требования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лево 11"/>
          <p:cNvSpPr/>
          <p:nvPr/>
        </p:nvSpPr>
        <p:spPr>
          <a:xfrm>
            <a:off x="1763688" y="3212976"/>
            <a:ext cx="504056" cy="1152128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403648" y="4535542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Оценка соответствия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995936" y="3140968"/>
            <a:ext cx="432048" cy="108012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527884" y="453554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Область аккредитации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31640" y="2636912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Безопасная эксплуатация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259763" y="6448431"/>
            <a:ext cx="627062" cy="377825"/>
          </a:xfrm>
        </p:spPr>
        <p:txBody>
          <a:bodyPr/>
          <a:lstStyle/>
          <a:p>
            <a:pPr>
              <a:defRPr/>
            </a:pPr>
            <a:fld id="{76413431-C0D7-4008-AC12-9243296A6291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413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1">
        <p:bldAsOne/>
      </p:bldGraphic>
      <p:bldP spid="6" grpId="0" animBg="1"/>
      <p:bldP spid="7" grpId="0" animBg="1"/>
      <p:bldP spid="8" grpId="0" animBg="1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28794" y="1142984"/>
            <a:ext cx="1571636" cy="5715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1142984"/>
            <a:ext cx="1500198" cy="5715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endParaRPr lang="ru-RU" sz="1200" dirty="0" smtClean="0">
              <a:solidFill>
                <a:schemeClr val="tx1"/>
              </a:solidFill>
            </a:endParaRPr>
          </a:p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61099" y="2214554"/>
            <a:ext cx="1821669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tx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ГК «Росатом»</a:t>
            </a:r>
            <a:endParaRPr lang="ru-RU" sz="1600" b="1" i="1" dirty="0">
              <a:solidFill>
                <a:schemeClr val="tx1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61" y="3429000"/>
            <a:ext cx="3643338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испытательные лаборатории (центры)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28860" y="4500570"/>
            <a:ext cx="1428760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  <a:effectLst>
            <a:glow rad="228600">
              <a:srgbClr val="CDF2FF">
                <a:alpha val="40000"/>
              </a:srgbClr>
            </a:glo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1400" b="1" i="1" dirty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b="1" i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лановый</a:t>
            </a:r>
            <a:endParaRPr lang="ru-RU" sz="1400" b="1" i="1" dirty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6314" y="4500570"/>
            <a:ext cx="1428760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  <a:effectLst>
            <a:glow rad="228600">
              <a:srgbClr val="CDF2FF">
                <a:alpha val="40000"/>
              </a:srgbClr>
            </a:glo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1400" b="1" i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Внеплановый</a:t>
            </a:r>
            <a:endParaRPr lang="ru-RU" sz="1400" b="1" i="1" dirty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86050" y="5286388"/>
            <a:ext cx="3071834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  <a:effectLst>
            <a:glow rad="228600">
              <a:srgbClr val="C1EAFF">
                <a:alpha val="40000"/>
              </a:srgbClr>
            </a:glo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контроль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2000240"/>
            <a:ext cx="1357322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rgbClr val="FFF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Минобороны</a:t>
            </a:r>
            <a:endParaRPr lang="ru-RU" sz="1200" b="1" i="1" dirty="0">
              <a:solidFill>
                <a:srgbClr val="FFFF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2714620"/>
            <a:ext cx="1357322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rgbClr val="FFF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Росморречфлот</a:t>
            </a:r>
            <a:endParaRPr lang="ru-RU" sz="1200" b="1" i="1" dirty="0">
              <a:solidFill>
                <a:srgbClr val="FFFF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Соединительная линия уступом 16"/>
          <p:cNvCxnSpPr>
            <a:stCxn id="5" idx="2"/>
            <a:endCxn id="6" idx="2"/>
          </p:cNvCxnSpPr>
          <p:nvPr/>
        </p:nvCxnSpPr>
        <p:spPr>
          <a:xfrm rot="16200000" flipH="1">
            <a:off x="4089793" y="339306"/>
            <a:ext cx="1588" cy="2750363"/>
          </a:xfrm>
          <a:prstGeom prst="bentConnector3">
            <a:avLst>
              <a:gd name="adj1" fmla="val 1439546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7" idx="0"/>
          </p:cNvCxnSpPr>
          <p:nvPr/>
        </p:nvCxnSpPr>
        <p:spPr>
          <a:xfrm rot="5400000">
            <a:off x="3929058" y="2071678"/>
            <a:ext cx="2857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hape 20"/>
          <p:cNvCxnSpPr>
            <a:stCxn id="7" idx="3"/>
          </p:cNvCxnSpPr>
          <p:nvPr/>
        </p:nvCxnSpPr>
        <p:spPr>
          <a:xfrm flipV="1">
            <a:off x="4982768" y="1714488"/>
            <a:ext cx="732240" cy="750099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endCxn id="9" idx="0"/>
          </p:cNvCxnSpPr>
          <p:nvPr/>
        </p:nvCxnSpPr>
        <p:spPr>
          <a:xfrm rot="16200000" flipH="1">
            <a:off x="2928926" y="4286256"/>
            <a:ext cx="428626" cy="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endCxn id="10" idx="0"/>
          </p:cNvCxnSpPr>
          <p:nvPr/>
        </p:nvCxnSpPr>
        <p:spPr>
          <a:xfrm rot="16200000" flipH="1">
            <a:off x="5286379" y="4286255"/>
            <a:ext cx="428628" cy="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Соединительная линия уступом 36"/>
          <p:cNvCxnSpPr>
            <a:stCxn id="7" idx="1"/>
            <a:endCxn id="11" idx="1"/>
          </p:cNvCxnSpPr>
          <p:nvPr/>
        </p:nvCxnSpPr>
        <p:spPr>
          <a:xfrm rot="10800000" flipV="1">
            <a:off x="2786051" y="2464587"/>
            <a:ext cx="375049" cy="3071834"/>
          </a:xfrm>
          <a:prstGeom prst="bentConnector3">
            <a:avLst>
              <a:gd name="adj1" fmla="val 282856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3000364" y="5143512"/>
            <a:ext cx="285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5357818" y="5143512"/>
            <a:ext cx="285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3571868" y="1714488"/>
            <a:ext cx="1285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Соглашение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429124" y="3068960"/>
            <a:ext cx="14390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Аккредитация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072066" y="2143116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НПА</a:t>
            </a:r>
          </a:p>
          <a:p>
            <a:endParaRPr lang="ru-RU" sz="1200" dirty="0"/>
          </a:p>
        </p:txBody>
      </p:sp>
      <p:cxnSp>
        <p:nvCxnSpPr>
          <p:cNvPr id="76" name="Прямая со стрелкой 75"/>
          <p:cNvCxnSpPr/>
          <p:nvPr/>
        </p:nvCxnSpPr>
        <p:spPr>
          <a:xfrm rot="5400000">
            <a:off x="4071934" y="3071810"/>
            <a:ext cx="71438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 rot="5400000" flipH="1" flipV="1">
            <a:off x="3215472" y="3071016"/>
            <a:ext cx="71438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 rot="10800000" flipV="1">
            <a:off x="2483768" y="3122058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Заявление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215206" y="3071810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dirty="0" smtClean="0"/>
          </a:p>
          <a:p>
            <a:endParaRPr lang="ru-RU" sz="1200" dirty="0"/>
          </a:p>
        </p:txBody>
      </p:sp>
      <p:sp>
        <p:nvSpPr>
          <p:cNvPr id="90" name="TextBox 89"/>
          <p:cNvSpPr txBox="1"/>
          <p:nvPr/>
        </p:nvSpPr>
        <p:spPr>
          <a:xfrm>
            <a:off x="6257063" y="350100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Оценка соответствия</a:t>
            </a:r>
            <a:endParaRPr lang="ru-RU" sz="1400" b="1" i="1" dirty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1857356" y="1071546"/>
            <a:ext cx="1500198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1714480" y="857232"/>
            <a:ext cx="1500198" cy="5715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i="1" dirty="0">
                <a:solidFill>
                  <a:schemeClr val="tx1"/>
                </a:solidFill>
                <a:effectLst>
                  <a:glow rad="127000">
                    <a:schemeClr val="accent3">
                      <a:satMod val="175000"/>
                      <a:alpha val="8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Органы </a:t>
            </a:r>
            <a:r>
              <a:rPr lang="ru-RU" sz="1200" b="1" i="1" dirty="0" smtClean="0">
                <a:solidFill>
                  <a:schemeClr val="tx1"/>
                </a:solidFill>
                <a:effectLst>
                  <a:glow rad="127000">
                    <a:schemeClr val="accent3">
                      <a:satMod val="175000"/>
                      <a:alpha val="8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управления </a:t>
            </a:r>
            <a:endParaRPr lang="ru-RU" sz="1200" b="1" i="1" dirty="0">
              <a:solidFill>
                <a:schemeClr val="tx1"/>
              </a:solidFill>
              <a:effectLst>
                <a:glow rad="127000">
                  <a:schemeClr val="accent3">
                    <a:satMod val="175000"/>
                    <a:alpha val="8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i="1" dirty="0">
                <a:solidFill>
                  <a:schemeClr val="tx1"/>
                </a:solidFill>
                <a:effectLst>
                  <a:glow rad="127000">
                    <a:schemeClr val="accent3">
                      <a:satMod val="175000"/>
                      <a:alpha val="8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ПП РФ № 412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4572000" y="1071546"/>
            <a:ext cx="1500198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ик 99"/>
          <p:cNvSpPr/>
          <p:nvPr/>
        </p:nvSpPr>
        <p:spPr>
          <a:xfrm>
            <a:off x="4427984" y="764704"/>
            <a:ext cx="1500198" cy="64294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ru-RU" sz="1100" b="1" i="1" dirty="0" smtClean="0">
                <a:solidFill>
                  <a:schemeClr val="tx1"/>
                </a:solidFill>
                <a:effectLst>
                  <a:glow rad="127000">
                    <a:schemeClr val="accent3">
                      <a:satMod val="175000"/>
                      <a:alpha val="77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Органы регулирования безопасности </a:t>
            </a:r>
          </a:p>
          <a:p>
            <a:pPr algn="ctr"/>
            <a:r>
              <a:rPr lang="ru-RU" sz="1100" b="1" i="1" dirty="0" smtClean="0">
                <a:solidFill>
                  <a:schemeClr val="tx1"/>
                </a:solidFill>
                <a:effectLst>
                  <a:glow rad="127000">
                    <a:schemeClr val="accent3">
                      <a:satMod val="175000"/>
                      <a:alpha val="77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ПП РФ № 412</a:t>
            </a:r>
            <a:endParaRPr lang="ru-RU" sz="1100" b="1" i="1" dirty="0">
              <a:solidFill>
                <a:schemeClr val="tx1"/>
              </a:solidFill>
              <a:effectLst>
                <a:glow rad="127000">
                  <a:schemeClr val="accent3">
                    <a:satMod val="175000"/>
                    <a:alpha val="77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2581261" y="3581400"/>
            <a:ext cx="3633814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испытательные лаборатории (центры)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2733661" y="3733800"/>
            <a:ext cx="3624290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  <a:effectLst>
                  <a:glow rad="101600">
                    <a:schemeClr val="accent3">
                      <a:satMod val="175000"/>
                      <a:alpha val="86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Органы по сертификации и </a:t>
            </a:r>
          </a:p>
          <a:p>
            <a:pPr algn="ctr"/>
            <a:r>
              <a:rPr lang="ru-RU" sz="1400" b="1" i="1" dirty="0" smtClean="0">
                <a:solidFill>
                  <a:schemeClr val="tx1"/>
                </a:solidFill>
                <a:effectLst>
                  <a:glow rad="101600">
                    <a:schemeClr val="accent3">
                      <a:satMod val="175000"/>
                      <a:alpha val="86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испытательные лаборатории (центры)</a:t>
            </a:r>
            <a:endParaRPr lang="ru-RU" sz="1400" b="1" i="1" dirty="0">
              <a:solidFill>
                <a:schemeClr val="tx1"/>
              </a:solidFill>
              <a:effectLst>
                <a:glow rad="101600">
                  <a:schemeClr val="accent3">
                    <a:satMod val="175000"/>
                    <a:alpha val="86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Скругленный прямоугольник 109"/>
          <p:cNvSpPr/>
          <p:nvPr/>
        </p:nvSpPr>
        <p:spPr>
          <a:xfrm>
            <a:off x="7596336" y="3286124"/>
            <a:ext cx="1547664" cy="142876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i="1" dirty="0" smtClean="0">
                <a:solidFill>
                  <a:prstClr val="black"/>
                </a:solidFill>
                <a:effectLst>
                  <a:glow rad="101600">
                    <a:schemeClr val="accent3">
                      <a:satMod val="175000"/>
                      <a:alpha val="93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Продукция,</a:t>
            </a:r>
            <a:r>
              <a:rPr lang="en-US" sz="1400" b="1" i="1" dirty="0" smtClean="0">
                <a:solidFill>
                  <a:prstClr val="black"/>
                </a:solidFill>
                <a:effectLst>
                  <a:glow rad="101600">
                    <a:schemeClr val="accent3">
                      <a:satMod val="175000"/>
                      <a:alpha val="93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solidFill>
                  <a:prstClr val="black"/>
                </a:solidFill>
                <a:effectLst>
                  <a:glow rad="101600">
                    <a:schemeClr val="accent3">
                      <a:satMod val="175000"/>
                      <a:alpha val="93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для  </a:t>
            </a:r>
            <a:r>
              <a:rPr lang="ru-RU" sz="1400" b="1" i="1" dirty="0">
                <a:solidFill>
                  <a:prstClr val="black"/>
                </a:solidFill>
                <a:effectLst>
                  <a:glow rad="101600">
                    <a:schemeClr val="accent3">
                      <a:satMod val="175000"/>
                      <a:alpha val="93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которой установлены  требования  по безопасности в ОИАЭ</a:t>
            </a:r>
          </a:p>
        </p:txBody>
      </p:sp>
      <p:cxnSp>
        <p:nvCxnSpPr>
          <p:cNvPr id="112" name="Прямая со стрелкой 111"/>
          <p:cNvCxnSpPr>
            <a:stCxn id="103" idx="3"/>
            <a:endCxn id="110" idx="1"/>
          </p:cNvCxnSpPr>
          <p:nvPr/>
        </p:nvCxnSpPr>
        <p:spPr>
          <a:xfrm>
            <a:off x="6357951" y="3983833"/>
            <a:ext cx="1238385" cy="1667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6486861" y="1928802"/>
            <a:ext cx="14566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Уведомление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 выявленных нарушениях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6" name="Соединительная линия уступом 115"/>
          <p:cNvCxnSpPr>
            <a:stCxn id="6" idx="3"/>
          </p:cNvCxnSpPr>
          <p:nvPr/>
        </p:nvCxnSpPr>
        <p:spPr>
          <a:xfrm flipH="1">
            <a:off x="5004048" y="1428736"/>
            <a:ext cx="1211026" cy="1136168"/>
          </a:xfrm>
          <a:prstGeom prst="bentConnector3">
            <a:avLst>
              <a:gd name="adj1" fmla="val -18877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1321A3"/>
                </a:solidFill>
                <a:latin typeface="Times New Roman" pitchFamily="18" charset="0"/>
                <a:cs typeface="Times New Roman" pitchFamily="18" charset="0"/>
              </a:rPr>
              <a:t>СИСТЕМА  АККРЕДИТАЦИИ </a:t>
            </a:r>
          </a:p>
          <a:p>
            <a:pPr algn="ctr"/>
            <a:r>
              <a:rPr lang="ru-RU" sz="2000" b="1" dirty="0" smtClean="0">
                <a:solidFill>
                  <a:srgbClr val="1321A3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solidFill>
                  <a:srgbClr val="1321A3"/>
                </a:solidFill>
                <a:latin typeface="Times New Roman" pitchFamily="18" charset="0"/>
                <a:cs typeface="Times New Roman" pitchFamily="18" charset="0"/>
              </a:rPr>
              <a:t>ОБЛАСТИ ИСПОЛЬЗОВАНИЯ АТОМНОЙ ЭНЕРГИИ</a:t>
            </a:r>
          </a:p>
          <a:p>
            <a:pPr algn="ctr"/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3" name="Номер слайда 2"/>
          <p:cNvSpPr txBox="1">
            <a:spLocks/>
          </p:cNvSpPr>
          <p:nvPr/>
        </p:nvSpPr>
        <p:spPr>
          <a:xfrm>
            <a:off x="8259763" y="6448431"/>
            <a:ext cx="627062" cy="3778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677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355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33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107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3882" algn="l" defTabSz="91355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0657" algn="l" defTabSz="91355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197435" algn="l" defTabSz="91355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4210" algn="l" defTabSz="91355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76413431-C0D7-4008-AC12-9243296A6291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38917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6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68" grpId="0"/>
      <p:bldP spid="69" grpId="0"/>
      <p:bldP spid="70" grpId="0"/>
      <p:bldP spid="79" grpId="0"/>
      <p:bldP spid="90" grpId="0"/>
      <p:bldP spid="94" grpId="0" animBg="1"/>
      <p:bldP spid="95" grpId="0" animBg="1"/>
      <p:bldP spid="99" grpId="0" animBg="1"/>
      <p:bldP spid="100" grpId="0" animBg="1"/>
      <p:bldP spid="102" grpId="0" animBg="1"/>
      <p:bldP spid="103" grpId="0" animBg="1"/>
      <p:bldP spid="110" grpId="0" animBg="1"/>
      <p:bldP spid="1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02AB22-C565-4514-93A3-7735A5497B10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16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2000240"/>
            <a:ext cx="80210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 smtClean="0">
              <a:solidFill>
                <a:schemeClr val="accent6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Благодарю за внимание</a:t>
            </a:r>
            <a:endParaRPr lang="ru-RU" sz="4000" b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413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44" y="1250142"/>
            <a:ext cx="8879469" cy="4322000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Стрелка вниз 136"/>
          <p:cNvSpPr/>
          <p:nvPr/>
        </p:nvSpPr>
        <p:spPr>
          <a:xfrm>
            <a:off x="3000364" y="4795372"/>
            <a:ext cx="3357562" cy="214312"/>
          </a:xfrm>
          <a:prstGeom prst="downArrow">
            <a:avLst/>
          </a:prstGeom>
          <a:gradFill>
            <a:gsLst>
              <a:gs pos="0">
                <a:srgbClr val="CDF2FF"/>
              </a:gs>
              <a:gs pos="45000">
                <a:srgbClr val="C1EAFF"/>
              </a:gs>
              <a:gs pos="70000">
                <a:srgbClr val="5AA7FC"/>
              </a:gs>
              <a:gs pos="100000">
                <a:schemeClr val="tx2">
                  <a:lumMod val="75000"/>
                </a:schemeClr>
              </a:gs>
            </a:gsLst>
            <a:lin ang="5400000" scaled="0"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33" name="Блок-схема: альтернативный процесс 132"/>
          <p:cNvSpPr/>
          <p:nvPr/>
        </p:nvSpPr>
        <p:spPr>
          <a:xfrm rot="5400000">
            <a:off x="4286264" y="-2357464"/>
            <a:ext cx="500066" cy="8643969"/>
          </a:xfrm>
          <a:prstGeom prst="flowChartAlternateProcess">
            <a:avLst/>
          </a:prstGeom>
          <a:pattFill prst="wdDnDiag">
            <a:fgClr>
              <a:srgbClr val="CDF2FF"/>
            </a:fgClr>
            <a:bgClr>
              <a:schemeClr val="bg1"/>
            </a:bgClr>
          </a:pattFill>
          <a:ln>
            <a:solidFill>
              <a:srgbClr val="CDF2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оценки соответствия в области использования атомной энергии </a:t>
            </a:r>
            <a:r>
              <a:rPr lang="en-US" dirty="0" smtClean="0"/>
              <a:t>(</a:t>
            </a:r>
            <a:r>
              <a:rPr lang="ru-RU" dirty="0" smtClean="0"/>
              <a:t>Система ОС в ОИАЭ)</a:t>
            </a:r>
            <a:endParaRPr lang="ru-RU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857224" y="4315705"/>
            <a:ext cx="8001056" cy="1588"/>
          </a:xfrm>
          <a:prstGeom prst="straightConnector1">
            <a:avLst/>
          </a:prstGeom>
          <a:ln w="127000" cmpd="sng">
            <a:gradFill flip="none" rotWithShape="1">
              <a:gsLst>
                <a:gs pos="0">
                  <a:srgbClr val="CDF2FF"/>
                </a:gs>
                <a:gs pos="22000">
                  <a:srgbClr val="C1EAFF"/>
                </a:gs>
                <a:gs pos="44000">
                  <a:srgbClr val="5AA7FC"/>
                </a:gs>
                <a:gs pos="100000">
                  <a:schemeClr val="tx2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5400000">
            <a:off x="1643042" y="4244267"/>
            <a:ext cx="143670" cy="794"/>
          </a:xfrm>
          <a:prstGeom prst="straightConnector1">
            <a:avLst/>
          </a:prstGeom>
          <a:ln w="38100" cmpd="sng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>
            <a:off x="2571736" y="4244267"/>
            <a:ext cx="143670" cy="794"/>
          </a:xfrm>
          <a:prstGeom prst="straightConnector1">
            <a:avLst/>
          </a:prstGeom>
          <a:ln w="38100" cmpd="sng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>
            <a:off x="7572396" y="4244267"/>
            <a:ext cx="143670" cy="794"/>
          </a:xfrm>
          <a:prstGeom prst="straightConnector1">
            <a:avLst/>
          </a:prstGeom>
          <a:ln w="38100" cmpd="sng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4786314" y="4244267"/>
            <a:ext cx="143670" cy="794"/>
          </a:xfrm>
          <a:prstGeom prst="straightConnector1">
            <a:avLst/>
          </a:prstGeom>
          <a:ln w="38100" cmpd="sng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>
            <a:off x="5857884" y="4244267"/>
            <a:ext cx="143670" cy="794"/>
          </a:xfrm>
          <a:prstGeom prst="straightConnector1">
            <a:avLst/>
          </a:prstGeom>
          <a:ln w="38100" cmpd="sng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>
            <a:off x="6643702" y="4244267"/>
            <a:ext cx="143670" cy="794"/>
          </a:xfrm>
          <a:prstGeom prst="straightConnector1">
            <a:avLst/>
          </a:prstGeom>
          <a:ln w="38100" cmpd="sng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5400000">
            <a:off x="3714744" y="4244267"/>
            <a:ext cx="143670" cy="794"/>
          </a:xfrm>
          <a:prstGeom prst="straightConnector1">
            <a:avLst/>
          </a:prstGeom>
          <a:ln w="38100" cmpd="sng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 rot="4500000">
            <a:off x="955306" y="4012984"/>
            <a:ext cx="394894" cy="131294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2">
                <a:lumMod val="60000"/>
                <a:lumOff val="4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1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Проектирование</a:t>
            </a:r>
            <a:endParaRPr lang="ru-RU" sz="1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 rot="4500000">
            <a:off x="2237021" y="4049780"/>
            <a:ext cx="353154" cy="128651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2">
                <a:lumMod val="60000"/>
                <a:lumOff val="4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Конструирование</a:t>
            </a:r>
            <a:endParaRPr lang="ru-RU" sz="1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4500000">
            <a:off x="3504601" y="4102443"/>
            <a:ext cx="214314" cy="107157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2">
                <a:lumMod val="60000"/>
                <a:lumOff val="4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Изготовление</a:t>
            </a:r>
            <a:endParaRPr lang="ru-RU" sz="1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 rot="4500000">
            <a:off x="4714877" y="4067942"/>
            <a:ext cx="285752" cy="107157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2">
                <a:lumMod val="60000"/>
                <a:lumOff val="4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Входной контроль</a:t>
            </a:r>
            <a:endParaRPr lang="ru-RU" sz="1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 rot="4500000">
            <a:off x="5742439" y="4102443"/>
            <a:ext cx="285752" cy="107157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2">
                <a:lumMod val="60000"/>
                <a:lumOff val="4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СМР</a:t>
            </a:r>
            <a:endParaRPr lang="ru-RU" sz="1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 rot="4500000">
            <a:off x="6572264" y="4139380"/>
            <a:ext cx="285752" cy="928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2">
                <a:lumMod val="60000"/>
                <a:lumOff val="4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ПНР</a:t>
            </a:r>
            <a:endParaRPr lang="ru-RU" sz="1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 rot="4500000">
            <a:off x="8393933" y="4065672"/>
            <a:ext cx="285752" cy="928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2">
                <a:lumMod val="60000"/>
                <a:lumOff val="4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1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Утилизация</a:t>
            </a:r>
            <a:endParaRPr lang="ru-RU" sz="11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 rot="5400000">
            <a:off x="678629" y="3494168"/>
            <a:ext cx="285752" cy="107157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2">
                <a:lumMod val="60000"/>
                <a:lumOff val="4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Ж/Ц</a:t>
            </a:r>
          </a:p>
          <a:p>
            <a:pPr algn="ctr"/>
            <a:r>
              <a:rPr lang="ru-RU" sz="1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продукции</a:t>
            </a:r>
            <a:endParaRPr lang="ru-RU" sz="1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57" name="Прямая со стрелкой 56"/>
          <p:cNvCxnSpPr/>
          <p:nvPr/>
        </p:nvCxnSpPr>
        <p:spPr>
          <a:xfrm flipV="1">
            <a:off x="1714480" y="3815639"/>
            <a:ext cx="500066" cy="357190"/>
          </a:xfrm>
          <a:prstGeom prst="straightConnector1">
            <a:avLst/>
          </a:prstGeom>
          <a:ln w="22225" cmpd="sng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rot="5400000" flipH="1" flipV="1">
            <a:off x="2643174" y="3815639"/>
            <a:ext cx="357190" cy="357190"/>
          </a:xfrm>
          <a:prstGeom prst="straightConnector1">
            <a:avLst/>
          </a:prstGeom>
          <a:ln w="22225" cmpd="sng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rot="5400000" flipH="1" flipV="1">
            <a:off x="3714744" y="3887077"/>
            <a:ext cx="357190" cy="214314"/>
          </a:xfrm>
          <a:prstGeom prst="straightConnector1">
            <a:avLst/>
          </a:prstGeom>
          <a:ln w="22225" cmpd="sng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rot="16200000" flipV="1">
            <a:off x="4643438" y="3958515"/>
            <a:ext cx="357190" cy="71438"/>
          </a:xfrm>
          <a:prstGeom prst="straightConnector1">
            <a:avLst/>
          </a:prstGeom>
          <a:ln w="22225" cmpd="sng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rot="16200000" flipV="1">
            <a:off x="5572132" y="3815639"/>
            <a:ext cx="357190" cy="357190"/>
          </a:xfrm>
          <a:prstGeom prst="straightConnector1">
            <a:avLst/>
          </a:prstGeom>
          <a:ln w="22225" cmpd="sng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 rot="16200000" flipV="1">
            <a:off x="6357950" y="3815639"/>
            <a:ext cx="357190" cy="357190"/>
          </a:xfrm>
          <a:prstGeom prst="straightConnector1">
            <a:avLst/>
          </a:prstGeom>
          <a:ln w="22225" cmpd="sng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rot="10800000">
            <a:off x="7000892" y="3744201"/>
            <a:ext cx="642942" cy="428628"/>
          </a:xfrm>
          <a:prstGeom prst="straightConnector1">
            <a:avLst/>
          </a:prstGeom>
          <a:ln w="22225" cmpd="sng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Блок-схема: альтернативный процесс 83"/>
          <p:cNvSpPr/>
          <p:nvPr/>
        </p:nvSpPr>
        <p:spPr>
          <a:xfrm rot="5400000">
            <a:off x="4093688" y="-1473908"/>
            <a:ext cx="500066" cy="5448098"/>
          </a:xfrm>
          <a:prstGeom prst="flowChartAlternateProcess">
            <a:avLst/>
          </a:prstGeom>
          <a:pattFill prst="smCheck">
            <a:fgClr>
              <a:srgbClr val="C1EAFF"/>
            </a:fgClr>
            <a:bgClr>
              <a:schemeClr val="bg1"/>
            </a:bgClr>
          </a:pattFill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Система ОС в ОИАЭ</a:t>
            </a:r>
            <a:endParaRPr lang="ru-RU" sz="1400" b="1" dirty="0"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Блок-схема: альтернативный процесс 86"/>
          <p:cNvSpPr/>
          <p:nvPr/>
        </p:nvSpPr>
        <p:spPr>
          <a:xfrm rot="5400000">
            <a:off x="4304107" y="333037"/>
            <a:ext cx="607223" cy="6215106"/>
          </a:xfrm>
          <a:prstGeom prst="flowChartAlternateProcess">
            <a:avLst/>
          </a:prstGeom>
          <a:solidFill>
            <a:srgbClr val="CDF2FF"/>
          </a:solidFill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Формы оценки соответствия</a:t>
            </a:r>
            <a:endParaRPr lang="ru-RU" b="1" i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5" name="Прямая со стрелкой 104"/>
          <p:cNvCxnSpPr/>
          <p:nvPr/>
        </p:nvCxnSpPr>
        <p:spPr>
          <a:xfrm rot="5400000">
            <a:off x="8286776" y="4244267"/>
            <a:ext cx="143670" cy="794"/>
          </a:xfrm>
          <a:prstGeom prst="straightConnector1">
            <a:avLst/>
          </a:prstGeom>
          <a:ln w="38100" cmpd="sng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 стрелкой 106"/>
          <p:cNvCxnSpPr/>
          <p:nvPr/>
        </p:nvCxnSpPr>
        <p:spPr>
          <a:xfrm rot="10800000">
            <a:off x="7715272" y="3815639"/>
            <a:ext cx="642942" cy="357190"/>
          </a:xfrm>
          <a:prstGeom prst="straightConnector1">
            <a:avLst/>
          </a:prstGeom>
          <a:ln w="22225" cmpd="sng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Прямоугольник 112"/>
          <p:cNvSpPr/>
          <p:nvPr/>
        </p:nvSpPr>
        <p:spPr>
          <a:xfrm rot="4500000">
            <a:off x="7415968" y="4114307"/>
            <a:ext cx="285752" cy="107870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2">
                <a:lumMod val="60000"/>
                <a:lumOff val="4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05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Эксплуатация</a:t>
            </a:r>
            <a:endParaRPr lang="ru-RU" sz="1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Стрелка вниз 114"/>
          <p:cNvSpPr/>
          <p:nvPr/>
        </p:nvSpPr>
        <p:spPr>
          <a:xfrm>
            <a:off x="2928938" y="2243866"/>
            <a:ext cx="3357562" cy="350341"/>
          </a:xfrm>
          <a:prstGeom prst="downArrow">
            <a:avLst/>
          </a:prstGeom>
          <a:solidFill>
            <a:srgbClr val="CDF2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22" name="Блок-схема: альтернативный процесс 121"/>
          <p:cNvSpPr/>
          <p:nvPr/>
        </p:nvSpPr>
        <p:spPr>
          <a:xfrm>
            <a:off x="1500188" y="1785938"/>
            <a:ext cx="1857375" cy="357187"/>
          </a:xfrm>
          <a:prstGeom prst="flowChartAlternateProcess">
            <a:avLst/>
          </a:prstGeom>
          <a:solidFill>
            <a:srgbClr val="CDF2FF"/>
          </a:solidFill>
          <a:ln w="3175">
            <a:solidFill>
              <a:schemeClr val="tx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Дифференцированный подход</a:t>
            </a:r>
          </a:p>
        </p:txBody>
      </p:sp>
      <p:sp>
        <p:nvSpPr>
          <p:cNvPr id="123" name="Блок-схема: альтернативный процесс 122"/>
          <p:cNvSpPr/>
          <p:nvPr/>
        </p:nvSpPr>
        <p:spPr>
          <a:xfrm>
            <a:off x="7643813" y="1785938"/>
            <a:ext cx="1285875" cy="357187"/>
          </a:xfrm>
          <a:prstGeom prst="flowChartAlternateProcess">
            <a:avLst/>
          </a:prstGeom>
          <a:solidFill>
            <a:srgbClr val="CDF2FF"/>
          </a:solidFill>
          <a:ln w="3175">
            <a:solidFill>
              <a:schemeClr val="tx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Рассмотрение апелляций</a:t>
            </a:r>
          </a:p>
        </p:txBody>
      </p:sp>
      <p:sp>
        <p:nvSpPr>
          <p:cNvPr id="124" name="Блок-схема: альтернативный процесс 123"/>
          <p:cNvSpPr/>
          <p:nvPr/>
        </p:nvSpPr>
        <p:spPr>
          <a:xfrm>
            <a:off x="5715000" y="1714488"/>
            <a:ext cx="1857396" cy="500066"/>
          </a:xfrm>
          <a:prstGeom prst="flowChartAlternateProcess">
            <a:avLst/>
          </a:prstGeom>
          <a:solidFill>
            <a:srgbClr val="CDF2FF"/>
          </a:solidFill>
          <a:ln w="3175">
            <a:solidFill>
              <a:schemeClr val="tx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Требования к участникам Системы ОС в ОИАЭ</a:t>
            </a:r>
          </a:p>
        </p:txBody>
      </p:sp>
      <p:sp>
        <p:nvSpPr>
          <p:cNvPr id="125" name="Блок-схема: альтернативный процесс 124"/>
          <p:cNvSpPr/>
          <p:nvPr/>
        </p:nvSpPr>
        <p:spPr>
          <a:xfrm>
            <a:off x="214313" y="1785938"/>
            <a:ext cx="1285875" cy="357187"/>
          </a:xfrm>
          <a:prstGeom prst="flowChartAlternateProcess">
            <a:avLst/>
          </a:prstGeom>
          <a:solidFill>
            <a:srgbClr val="CDF2FF"/>
          </a:solidFill>
          <a:ln w="3175">
            <a:solidFill>
              <a:schemeClr val="tx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Перечни </a:t>
            </a:r>
            <a:r>
              <a:rPr lang="ru-RU" sz="1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продукции</a:t>
            </a:r>
          </a:p>
        </p:txBody>
      </p:sp>
      <p:sp>
        <p:nvSpPr>
          <p:cNvPr id="127" name="Блок-схема: альтернативный процесс 126"/>
          <p:cNvSpPr/>
          <p:nvPr/>
        </p:nvSpPr>
        <p:spPr>
          <a:xfrm>
            <a:off x="3500438" y="1785938"/>
            <a:ext cx="2000250" cy="357187"/>
          </a:xfrm>
          <a:prstGeom prst="flowChartAlternateProcess">
            <a:avLst/>
          </a:prstGeom>
          <a:solidFill>
            <a:srgbClr val="CDF2FF"/>
          </a:solidFill>
          <a:ln w="3175">
            <a:solidFill>
              <a:schemeClr val="tx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ru-RU" sz="1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Системы ОС в </a:t>
            </a:r>
            <a:r>
              <a:rPr lang="ru-RU" sz="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ОИАЭ</a:t>
            </a:r>
            <a:endParaRPr lang="ru-RU" sz="1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Блок-схема: альтернативный процесс 128"/>
          <p:cNvSpPr/>
          <p:nvPr/>
        </p:nvSpPr>
        <p:spPr>
          <a:xfrm rot="5400000">
            <a:off x="4357686" y="-220608"/>
            <a:ext cx="500066" cy="6215106"/>
          </a:xfrm>
          <a:prstGeom prst="flowChartAlternateProcess">
            <a:avLst/>
          </a:prstGeom>
          <a:pattFill prst="smConfetti">
            <a:fgClr>
              <a:srgbClr val="00B0F0"/>
            </a:fgClr>
            <a:bgClr>
              <a:schemeClr val="bg1"/>
            </a:bgClr>
          </a:pattFill>
          <a:ln>
            <a:solidFill>
              <a:srgbClr val="CDF2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Участники системы оценки соответствия в ОИАЭ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Блок-схема: альтернативный процесс 135"/>
          <p:cNvSpPr/>
          <p:nvPr/>
        </p:nvSpPr>
        <p:spPr>
          <a:xfrm rot="5400000">
            <a:off x="4536281" y="2191945"/>
            <a:ext cx="428628" cy="6215106"/>
          </a:xfrm>
          <a:prstGeom prst="flowChartAlternateProcess">
            <a:avLst/>
          </a:prstGeom>
          <a:pattFill prst="weave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rgbClr val="C1EA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Информационная технологическая среда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(обратная связь,</a:t>
            </a:r>
            <a:r>
              <a:rPr lang="en-US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анализ, оценка,</a:t>
            </a:r>
            <a:r>
              <a:rPr lang="en-US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информирование участников системы)  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Стрелка вниз 138"/>
          <p:cNvSpPr/>
          <p:nvPr/>
        </p:nvSpPr>
        <p:spPr>
          <a:xfrm>
            <a:off x="3000364" y="5643578"/>
            <a:ext cx="3357562" cy="214312"/>
          </a:xfrm>
          <a:prstGeom prst="downArrow">
            <a:avLst/>
          </a:prstGeom>
          <a:solidFill>
            <a:srgbClr val="0000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40" name="Блок-схема: альтернативный процесс 139"/>
          <p:cNvSpPr/>
          <p:nvPr/>
        </p:nvSpPr>
        <p:spPr>
          <a:xfrm rot="5400000">
            <a:off x="4536281" y="3036091"/>
            <a:ext cx="428628" cy="6215106"/>
          </a:xfrm>
          <a:prstGeom prst="flowChartAlternateProcess">
            <a:avLst/>
          </a:prstGeom>
          <a:gradFill flip="none" rotWithShape="1">
            <a:gsLst>
              <a:gs pos="0">
                <a:srgbClr val="85C2FF"/>
              </a:gs>
              <a:gs pos="20000">
                <a:srgbClr val="C4D6EB"/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Управление требованиями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259763" y="6448431"/>
            <a:ext cx="627062" cy="377825"/>
          </a:xfrm>
        </p:spPr>
        <p:txBody>
          <a:bodyPr/>
          <a:lstStyle/>
          <a:p>
            <a:pPr>
              <a:defRPr/>
            </a:pPr>
            <a:fld id="{76413431-C0D7-4008-AC12-9243296A6291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493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3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7" grpId="0" animBg="1"/>
      <p:bldP spid="133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84" grpId="0" animBg="1"/>
      <p:bldP spid="87" grpId="0" animBg="1"/>
      <p:bldP spid="113" grpId="0" animBg="1"/>
      <p:bldP spid="115" grpId="0" animBg="1"/>
      <p:bldP spid="122" grpId="0" animBg="1"/>
      <p:bldP spid="123" grpId="0" animBg="1"/>
      <p:bldP spid="124" grpId="0" animBg="1"/>
      <p:bldP spid="125" grpId="0" animBg="1"/>
      <p:bldP spid="127" grpId="0" animBg="1"/>
      <p:bldP spid="129" grpId="0" animBg="1"/>
      <p:bldP spid="136" grpId="0" animBg="1"/>
      <p:bldP spid="139" grpId="0" animBg="1"/>
      <p:bldP spid="1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02AB22-C565-4514-93A3-7735A5497B1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88640"/>
            <a:ext cx="7786742" cy="89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230" eaLnBrk="0" hangingPunct="0">
              <a:lnSpc>
                <a:spcPct val="90000"/>
              </a:lnSpc>
              <a:defRPr/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технического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регулирования </a:t>
            </a:r>
          </a:p>
          <a:p>
            <a:pPr algn="ctr" defTabSz="913230" eaLnBrk="0" hangingPunct="0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области использования атомной энергии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1123466"/>
            <a:ext cx="5904656" cy="683264"/>
          </a:xfrm>
          <a:prstGeom prst="rect">
            <a:avLst/>
          </a:prstGeom>
          <a:solidFill>
            <a:srgbClr val="E5FFE5"/>
          </a:solidFill>
          <a:ln w="50800" cap="rnd" cmpd="dbl">
            <a:solidFill>
              <a:srgbClr val="00B050"/>
            </a:solidFill>
            <a:beve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endParaRPr lang="ru-RU" sz="1600" b="1" dirty="0" smtClean="0">
              <a:solidFill>
                <a:srgbClr val="00542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ФЗ «О техническом регулировании» </a:t>
            </a:r>
            <a:r>
              <a:rPr lang="ru-RU" sz="1600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№ 184-ФЗ от 27.12.2002</a:t>
            </a:r>
          </a:p>
          <a:p>
            <a:pPr algn="ctr">
              <a:lnSpc>
                <a:spcPct val="80000"/>
              </a:lnSpc>
            </a:pPr>
            <a:endParaRPr lang="ru-RU" sz="1600" dirty="0">
              <a:solidFill>
                <a:srgbClr val="00542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5536" y="2021939"/>
            <a:ext cx="5904656" cy="830997"/>
          </a:xfrm>
          <a:prstGeom prst="rect">
            <a:avLst/>
          </a:prstGeom>
          <a:solidFill>
            <a:srgbClr val="CCFFCC">
              <a:alpha val="49020"/>
            </a:srgbClr>
          </a:solidFill>
          <a:ln w="50800" cap="rnd" cmpd="dbl">
            <a:solidFill>
              <a:srgbClr val="00B050"/>
            </a:solidFill>
            <a:bevel/>
          </a:ln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Ст. 5</a:t>
            </a:r>
            <a:r>
              <a:rPr lang="ru-RU" sz="1600" b="1" dirty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. Особенности технического регулирования в отношении</a:t>
            </a:r>
            <a:r>
              <a:rPr lang="ru-RU" sz="1600" dirty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… продукции</a:t>
            </a:r>
            <a:r>
              <a:rPr lang="ru-RU" sz="1600" dirty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, для которой устанавливаются требования, связанные с обеспечением безопасности в </a:t>
            </a:r>
            <a:r>
              <a:rPr lang="ru-RU" sz="1600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ОИАЭ…</a:t>
            </a:r>
            <a:endParaRPr lang="ru-RU" sz="1600" dirty="0">
              <a:solidFill>
                <a:srgbClr val="005426"/>
              </a:solidFill>
              <a:latin typeface="Times New Roman" pitchFamily="18" charset="0"/>
              <a:cs typeface="Times New Roman" pitchFamily="18" charset="0"/>
              <a:hlinkClick r:id="rId4"/>
            </a:endParaRPr>
          </a:p>
        </p:txBody>
      </p:sp>
      <p:sp>
        <p:nvSpPr>
          <p:cNvPr id="25" name="Стрелка вправо 24"/>
          <p:cNvSpPr/>
          <p:nvPr/>
        </p:nvSpPr>
        <p:spPr>
          <a:xfrm rot="5400000">
            <a:off x="1155465" y="3029112"/>
            <a:ext cx="460362" cy="108011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92D050"/>
          </a:solidFill>
          <a:ln w="31750" cmpd="thinThick">
            <a:solidFill>
              <a:srgbClr val="005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215709" y="3273658"/>
            <a:ext cx="2268059" cy="2308324"/>
          </a:xfrm>
          <a:prstGeom prst="rect">
            <a:avLst/>
          </a:prstGeom>
          <a:solidFill>
            <a:srgbClr val="33CCFF">
              <a:alpha val="49020"/>
            </a:srgb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Постановление Правительства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 23.04.2013 №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362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«Об  особенностях технического регулирования в части разработки и установления обязательных требований в отношении продукции, для которой устанавливаются требования, связанные с обеспечением безопасности в ОИАЭ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592032" y="3284984"/>
            <a:ext cx="1979968" cy="2308324"/>
          </a:xfrm>
          <a:prstGeom prst="rect">
            <a:avLst/>
          </a:prstGeom>
          <a:solidFill>
            <a:srgbClr val="33CCFF">
              <a:alpha val="49020"/>
            </a:srgb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Постановление Правительства 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от   01.03.2013 № 173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«Об утверждении положения об особенностях стандартизации продукции (работ, услуг), для которой устанавливаются требования, связанные с обеспечением безопасности в ОИАЭ»</a:t>
            </a:r>
          </a:p>
          <a:p>
            <a:pPr algn="ctr"/>
            <a:endParaRPr lang="ru-RU" sz="1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60232" y="3096250"/>
            <a:ext cx="2304256" cy="2492990"/>
          </a:xfrm>
          <a:prstGeom prst="rect">
            <a:avLst/>
          </a:prstGeom>
          <a:solidFill>
            <a:srgbClr val="33CCFF">
              <a:alpha val="49020"/>
            </a:srgb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Постановление Правительства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 20.07.2013 №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612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«Об утверждении правил аккредитации органов по сертификации и испытательных лабораторий (центров), выполняющих работы по подтверждению соответствия продукции, для которой устанавливаются требования, связанные с обеспечением безопасности в ОИАЭ»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788024" y="3284984"/>
            <a:ext cx="1728192" cy="2308324"/>
          </a:xfrm>
          <a:prstGeom prst="rect">
            <a:avLst/>
          </a:prstGeom>
          <a:solidFill>
            <a:schemeClr val="accent1">
              <a:lumMod val="20000"/>
              <a:lumOff val="80000"/>
              <a:alpha val="49020"/>
            </a:schemeClr>
          </a:solidFill>
          <a:ln w="50800" cap="rnd" cmpd="dbl">
            <a:solidFill>
              <a:schemeClr val="accent5">
                <a:lumMod val="5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постановления Правительства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«Об 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особенностях оценки соответствия продукции (работ, услуг), для которой устанавливаются требования, связанные с обеспечением безопасности в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ОИАЭ»</a:t>
            </a:r>
          </a:p>
          <a:p>
            <a:pPr algn="ctr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42021" y="5858108"/>
            <a:ext cx="8270439" cy="523220"/>
          </a:xfrm>
          <a:prstGeom prst="rect">
            <a:avLst/>
          </a:prstGeom>
          <a:solidFill>
            <a:schemeClr val="tx2">
              <a:lumMod val="20000"/>
              <a:lumOff val="80000"/>
              <a:alpha val="49020"/>
            </a:scheme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Система технического регулирования ГК «Росатом»</a:t>
            </a:r>
          </a:p>
          <a:p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5400000">
            <a:off x="7636184" y="5701096"/>
            <a:ext cx="388355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33CCFF"/>
          </a:solidFill>
          <a:ln w="31750" cmpd="thinThick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5400000">
            <a:off x="3315704" y="5629088"/>
            <a:ext cx="388355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33CCFF"/>
          </a:solidFill>
          <a:ln w="31750" cmpd="thinThick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5400000">
            <a:off x="1083456" y="5657404"/>
            <a:ext cx="388355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33CCFF"/>
          </a:solidFill>
          <a:ln w="31750" cmpd="thinThick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5400000">
            <a:off x="7521530" y="2950458"/>
            <a:ext cx="460360" cy="121300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33CCFF"/>
          </a:solidFill>
          <a:ln w="31750" cap="rnd" cmpd="thinThick">
            <a:solidFill>
              <a:srgbClr val="0000FF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5400000">
            <a:off x="5365475" y="3024455"/>
            <a:ext cx="451198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92D050"/>
          </a:solidFill>
          <a:ln w="31750" cmpd="thinThick">
            <a:solidFill>
              <a:srgbClr val="005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 rot="5400000">
            <a:off x="5385934" y="5656589"/>
            <a:ext cx="388355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chemeClr val="accent5"/>
          </a:solidFill>
          <a:ln w="31750" cmpd="thinThick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6579600" y="1126585"/>
            <a:ext cx="2312880" cy="523220"/>
          </a:xfrm>
          <a:prstGeom prst="rect">
            <a:avLst/>
          </a:prstGeom>
          <a:solidFill>
            <a:schemeClr val="tx2">
              <a:lumMod val="20000"/>
              <a:lumOff val="80000"/>
              <a:alpha val="49020"/>
            </a:scheme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ФЗ "Об </a:t>
            </a: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использовании атомной </a:t>
            </a:r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энергии»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88223" y="1837273"/>
            <a:ext cx="2304257" cy="1015663"/>
          </a:xfrm>
          <a:prstGeom prst="rect">
            <a:avLst/>
          </a:prstGeom>
          <a:solidFill>
            <a:schemeClr val="tx2">
              <a:lumMod val="20000"/>
              <a:lumOff val="80000"/>
              <a:alpha val="49020"/>
            </a:scheme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Ст. 20  </a:t>
            </a:r>
            <a:r>
              <a:rPr lang="ru-RU" sz="1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Госуправление</a:t>
            </a:r>
            <a:r>
              <a:rPr lang="ru-RU" sz="1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в ОИАЭ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… организация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осуществление аккредитации в области использования атомной энергии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 rot="5400000">
            <a:off x="3355142" y="3084447"/>
            <a:ext cx="486631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92D050"/>
          </a:solidFill>
          <a:ln w="31750" cap="rnd" cmpd="thinThick">
            <a:solidFill>
              <a:srgbClr val="005426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923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2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19" grpId="0" animBg="1"/>
      <p:bldP spid="20" grpId="0" animBg="1"/>
      <p:bldP spid="21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8C05D2-E907-4C05-8DBF-FD09C6268C8C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19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4" y="77789"/>
            <a:ext cx="8496174" cy="903287"/>
          </a:xfrm>
        </p:spPr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Система технического регулирования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области использования атомной энергии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Заголовок 1"/>
          <p:cNvSpPr txBox="1">
            <a:spLocks/>
          </p:cNvSpPr>
          <p:nvPr/>
        </p:nvSpPr>
        <p:spPr bwMode="auto">
          <a:xfrm>
            <a:off x="226064" y="1139998"/>
            <a:ext cx="3780036" cy="32797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6776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13553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7033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27107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Управление требованиями в ОИАЭ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013897" y="1139998"/>
            <a:ext cx="6552728" cy="5286062"/>
            <a:chOff x="5098508" y="2108244"/>
            <a:chExt cx="4070236" cy="3612185"/>
          </a:xfrm>
        </p:grpSpPr>
        <p:sp>
          <p:nvSpPr>
            <p:cNvPr id="42" name="Кольцо 41"/>
            <p:cNvSpPr/>
            <p:nvPr/>
          </p:nvSpPr>
          <p:spPr bwMode="auto">
            <a:xfrm>
              <a:off x="5542118" y="2497861"/>
              <a:ext cx="3024336" cy="2524067"/>
            </a:xfrm>
            <a:prstGeom prst="donut">
              <a:avLst>
                <a:gd name="adj" fmla="val 8798"/>
              </a:avLst>
            </a:prstGeom>
            <a:ln>
              <a:solidFill>
                <a:srgbClr val="0000CC"/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mtClean="0">
                <a:solidFill>
                  <a:srgbClr val="414142"/>
                </a:solidFill>
              </a:endParaRPr>
            </a:p>
          </p:txBody>
        </p:sp>
        <p:sp>
          <p:nvSpPr>
            <p:cNvPr id="43" name="Овал 42"/>
            <p:cNvSpPr/>
            <p:nvPr/>
          </p:nvSpPr>
          <p:spPr bwMode="auto">
            <a:xfrm>
              <a:off x="5098508" y="3174068"/>
              <a:ext cx="1066203" cy="949537"/>
            </a:xfrm>
            <a:prstGeom prst="ellipse">
              <a:avLst/>
            </a:prstGeom>
            <a:ln w="69850" cmpd="thickThin">
              <a:headEnd type="none" w="med" len="med"/>
              <a:tailEnd type="none" w="med" len="me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ru-RU" sz="1600" b="1" dirty="0" smtClean="0">
                  <a:solidFill>
                    <a:srgbClr val="FFFFFF"/>
                  </a:solidFill>
                  <a:effectLst>
                    <a:glow rad="241300">
                      <a:srgbClr val="0000CC">
                        <a:alpha val="5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Коррекция</a:t>
              </a:r>
              <a:endParaRPr lang="ru-RU" sz="1600" b="1" dirty="0">
                <a:solidFill>
                  <a:srgbClr val="FFFFFF"/>
                </a:solidFill>
                <a:effectLst>
                  <a:glow rad="241300">
                    <a:srgbClr val="0000CC">
                      <a:alpha val="5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Овал 43"/>
            <p:cNvSpPr/>
            <p:nvPr/>
          </p:nvSpPr>
          <p:spPr bwMode="auto">
            <a:xfrm>
              <a:off x="7905776" y="3157276"/>
              <a:ext cx="1067949" cy="848275"/>
            </a:xfrm>
            <a:prstGeom prst="ellipse">
              <a:avLst/>
            </a:prstGeom>
            <a:ln w="69850" cmpd="thickThin">
              <a:headEnd type="none" w="med" len="med"/>
              <a:tailEnd type="none" w="med" len="me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1200" b="1" dirty="0" smtClean="0">
                  <a:solidFill>
                    <a:srgbClr val="FFFFFF"/>
                  </a:solidFill>
                  <a:effectLst>
                    <a:glow rad="266700">
                      <a:srgbClr val="0000CC">
                        <a:alpha val="47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Реализация </a:t>
              </a:r>
            </a:p>
            <a:p>
              <a:pPr algn="ctr"/>
              <a:r>
                <a:rPr lang="ru-RU" sz="1200" b="1" dirty="0" smtClean="0">
                  <a:solidFill>
                    <a:srgbClr val="FFFFFF"/>
                  </a:solidFill>
                  <a:effectLst>
                    <a:glow rad="266700">
                      <a:srgbClr val="0000CC">
                        <a:alpha val="47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обязательных</a:t>
              </a:r>
            </a:p>
            <a:p>
              <a:pPr algn="ctr"/>
              <a:r>
                <a:rPr lang="ru-RU" sz="1200" b="1" dirty="0" smtClean="0">
                  <a:solidFill>
                    <a:srgbClr val="FFFFFF"/>
                  </a:solidFill>
                  <a:effectLst>
                    <a:glow rad="266700">
                      <a:srgbClr val="0000CC">
                        <a:alpha val="47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требований</a:t>
              </a:r>
              <a:endParaRPr lang="ru-RU" sz="1200" b="1" dirty="0">
                <a:solidFill>
                  <a:srgbClr val="FFFFFF"/>
                </a:solidFill>
                <a:effectLst>
                  <a:glow rad="266700">
                    <a:srgbClr val="0000CC">
                      <a:alpha val="47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Овал 44"/>
            <p:cNvSpPr/>
            <p:nvPr/>
          </p:nvSpPr>
          <p:spPr bwMode="auto">
            <a:xfrm>
              <a:off x="6390483" y="4169028"/>
              <a:ext cx="1277861" cy="1002831"/>
            </a:xfrm>
            <a:prstGeom prst="ellipse">
              <a:avLst/>
            </a:prstGeom>
            <a:ln w="69850" cmpd="thickThin">
              <a:headEnd type="none" w="med" len="med"/>
              <a:tailEnd type="none" w="med" len="me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ru-RU" b="1" dirty="0" smtClean="0">
                  <a:solidFill>
                    <a:srgbClr val="FFFFFF"/>
                  </a:solidFill>
                  <a:effectLst>
                    <a:glow rad="241300">
                      <a:srgbClr val="0000CC">
                        <a:alpha val="5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Анализ</a:t>
              </a:r>
              <a:endParaRPr lang="ru-RU" b="1" dirty="0">
                <a:solidFill>
                  <a:srgbClr val="FFFFFF"/>
                </a:solidFill>
                <a:effectLst>
                  <a:glow rad="241300">
                    <a:srgbClr val="0000CC">
                      <a:alpha val="5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Овал 45"/>
            <p:cNvSpPr/>
            <p:nvPr/>
          </p:nvSpPr>
          <p:spPr bwMode="auto">
            <a:xfrm>
              <a:off x="6417301" y="2108244"/>
              <a:ext cx="1209734" cy="943943"/>
            </a:xfrm>
            <a:prstGeom prst="ellipse">
              <a:avLst/>
            </a:prstGeom>
            <a:ln w="69850" cmpd="thickThin">
              <a:headEnd type="none" w="med" len="med"/>
              <a:tailEnd type="none" w="med" len="me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1400" b="1" dirty="0" smtClean="0">
                  <a:solidFill>
                    <a:srgbClr val="FFFFFF"/>
                  </a:solidFill>
                  <a:effectLst>
                    <a:glow rad="241300">
                      <a:srgbClr val="0000CC">
                        <a:alpha val="5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Установление</a:t>
              </a:r>
              <a:endParaRPr lang="ru-RU" sz="1400" b="1" dirty="0">
                <a:solidFill>
                  <a:srgbClr val="FFFFFF"/>
                </a:solidFill>
                <a:effectLst>
                  <a:glow rad="241300">
                    <a:srgbClr val="0000CC">
                      <a:alpha val="5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400" b="1" dirty="0" smtClean="0">
                  <a:solidFill>
                    <a:srgbClr val="FFFFFF"/>
                  </a:solidFill>
                  <a:effectLst>
                    <a:glow rad="241300">
                      <a:srgbClr val="0000CC">
                        <a:alpha val="5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требований</a:t>
              </a:r>
              <a:endParaRPr lang="ru-RU" sz="1400" b="1" dirty="0">
                <a:solidFill>
                  <a:srgbClr val="FFFFFF"/>
                </a:solidFill>
                <a:effectLst>
                  <a:glow rad="241300">
                    <a:srgbClr val="0000CC">
                      <a:alpha val="5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Стрелка вниз 46"/>
            <p:cNvSpPr/>
            <p:nvPr/>
          </p:nvSpPr>
          <p:spPr bwMode="auto">
            <a:xfrm rot="13647089">
              <a:off x="5886431" y="2940696"/>
              <a:ext cx="139347" cy="219760"/>
            </a:xfrm>
            <a:prstGeom prst="downArrow">
              <a:avLst/>
            </a:prstGeom>
            <a:gradFill flip="none" rotWithShape="1">
              <a:gsLst>
                <a:gs pos="0">
                  <a:srgbClr val="1CD90D">
                    <a:shade val="30000"/>
                    <a:satMod val="115000"/>
                  </a:srgbClr>
                </a:gs>
                <a:gs pos="50000">
                  <a:srgbClr val="1CD90D">
                    <a:shade val="67500"/>
                    <a:satMod val="115000"/>
                  </a:srgbClr>
                </a:gs>
                <a:gs pos="100000">
                  <a:srgbClr val="1CD90D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mtClean="0">
                <a:solidFill>
                  <a:srgbClr val="414142"/>
                </a:solidFill>
              </a:endParaRPr>
            </a:p>
          </p:txBody>
        </p:sp>
        <p:sp>
          <p:nvSpPr>
            <p:cNvPr id="48" name="Стрелка вниз 47"/>
            <p:cNvSpPr/>
            <p:nvPr/>
          </p:nvSpPr>
          <p:spPr bwMode="auto">
            <a:xfrm rot="14587180">
              <a:off x="6200356" y="2676799"/>
              <a:ext cx="158088" cy="232089"/>
            </a:xfrm>
            <a:prstGeom prst="downArrow">
              <a:avLst/>
            </a:prstGeom>
            <a:gradFill flip="none" rotWithShape="1">
              <a:gsLst>
                <a:gs pos="0">
                  <a:srgbClr val="1CD90D">
                    <a:shade val="30000"/>
                    <a:satMod val="115000"/>
                  </a:srgbClr>
                </a:gs>
                <a:gs pos="50000">
                  <a:srgbClr val="1CD90D">
                    <a:shade val="67500"/>
                    <a:satMod val="115000"/>
                  </a:srgbClr>
                </a:gs>
                <a:gs pos="100000">
                  <a:srgbClr val="1CD90D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600000"/>
              </a:camera>
              <a:lightRig rig="threePt" dir="t"/>
            </a:scene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mtClean="0">
                <a:solidFill>
                  <a:srgbClr val="414142"/>
                </a:solidFill>
              </a:endParaRPr>
            </a:p>
          </p:txBody>
        </p:sp>
        <p:sp>
          <p:nvSpPr>
            <p:cNvPr id="49" name="Стрелка вниз 48"/>
            <p:cNvSpPr/>
            <p:nvPr/>
          </p:nvSpPr>
          <p:spPr bwMode="auto">
            <a:xfrm rot="13647089">
              <a:off x="7742853" y="2671068"/>
              <a:ext cx="139347" cy="219760"/>
            </a:xfrm>
            <a:prstGeom prst="downArrow">
              <a:avLst/>
            </a:prstGeom>
            <a:gradFill flip="none" rotWithShape="1">
              <a:gsLst>
                <a:gs pos="0">
                  <a:srgbClr val="1CD90D">
                    <a:shade val="30000"/>
                    <a:satMod val="115000"/>
                  </a:srgbClr>
                </a:gs>
                <a:gs pos="50000">
                  <a:srgbClr val="1CD90D">
                    <a:shade val="67500"/>
                    <a:satMod val="115000"/>
                  </a:srgbClr>
                </a:gs>
                <a:gs pos="100000">
                  <a:srgbClr val="1CD90D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17400000"/>
              </a:camera>
              <a:lightRig rig="threePt" dir="t"/>
            </a:scene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mtClean="0">
                <a:solidFill>
                  <a:srgbClr val="414142"/>
                </a:solidFill>
              </a:endParaRPr>
            </a:p>
          </p:txBody>
        </p:sp>
        <p:sp>
          <p:nvSpPr>
            <p:cNvPr id="50" name="Стрелка вниз 49"/>
            <p:cNvSpPr/>
            <p:nvPr/>
          </p:nvSpPr>
          <p:spPr bwMode="auto">
            <a:xfrm rot="13647089">
              <a:off x="8053848" y="2942307"/>
              <a:ext cx="139347" cy="219760"/>
            </a:xfrm>
            <a:prstGeom prst="downArrow">
              <a:avLst/>
            </a:prstGeom>
            <a:gradFill flip="none" rotWithShape="1">
              <a:gsLst>
                <a:gs pos="0">
                  <a:srgbClr val="1CD90D">
                    <a:shade val="30000"/>
                    <a:satMod val="115000"/>
                  </a:srgbClr>
                </a:gs>
                <a:gs pos="50000">
                  <a:srgbClr val="1CD90D">
                    <a:shade val="67500"/>
                    <a:satMod val="115000"/>
                  </a:srgbClr>
                </a:gs>
                <a:gs pos="100000">
                  <a:srgbClr val="1CD90D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mtClean="0">
                <a:solidFill>
                  <a:srgbClr val="414142"/>
                </a:solidFill>
              </a:endParaRPr>
            </a:p>
          </p:txBody>
        </p:sp>
        <p:sp>
          <p:nvSpPr>
            <p:cNvPr id="51" name="Стрелка вниз 50"/>
            <p:cNvSpPr/>
            <p:nvPr/>
          </p:nvSpPr>
          <p:spPr bwMode="auto">
            <a:xfrm rot="13647089">
              <a:off x="8158782" y="4273608"/>
              <a:ext cx="139347" cy="219760"/>
            </a:xfrm>
            <a:prstGeom prst="downArrow">
              <a:avLst/>
            </a:prstGeom>
            <a:gradFill flip="none" rotWithShape="1">
              <a:gsLst>
                <a:gs pos="0">
                  <a:srgbClr val="1CD90D">
                    <a:shade val="30000"/>
                    <a:satMod val="115000"/>
                  </a:srgbClr>
                </a:gs>
                <a:gs pos="50000">
                  <a:srgbClr val="1CD90D">
                    <a:shade val="67500"/>
                    <a:satMod val="115000"/>
                  </a:srgbClr>
                </a:gs>
                <a:gs pos="100000">
                  <a:srgbClr val="1CD90D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11400000"/>
              </a:camera>
              <a:lightRig rig="threePt" dir="t"/>
            </a:scene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dirty="0" smtClean="0">
                <a:solidFill>
                  <a:srgbClr val="414142"/>
                </a:solidFill>
              </a:endParaRPr>
            </a:p>
          </p:txBody>
        </p:sp>
        <p:sp>
          <p:nvSpPr>
            <p:cNvPr id="52" name="Стрелка вниз 51"/>
            <p:cNvSpPr/>
            <p:nvPr/>
          </p:nvSpPr>
          <p:spPr bwMode="auto">
            <a:xfrm rot="13647089">
              <a:off x="7830647" y="4561640"/>
              <a:ext cx="139347" cy="219760"/>
            </a:xfrm>
            <a:prstGeom prst="downArrow">
              <a:avLst/>
            </a:prstGeom>
            <a:gradFill flip="none" rotWithShape="1">
              <a:gsLst>
                <a:gs pos="0">
                  <a:srgbClr val="1CD90D">
                    <a:shade val="30000"/>
                    <a:satMod val="115000"/>
                  </a:srgbClr>
                </a:gs>
                <a:gs pos="50000">
                  <a:srgbClr val="1CD90D">
                    <a:shade val="67500"/>
                    <a:satMod val="115000"/>
                  </a:srgbClr>
                </a:gs>
                <a:gs pos="100000">
                  <a:srgbClr val="1CD90D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10800000"/>
              </a:camera>
              <a:lightRig rig="threePt" dir="t"/>
            </a:scene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mtClean="0">
                <a:solidFill>
                  <a:srgbClr val="414142"/>
                </a:solidFill>
              </a:endParaRPr>
            </a:p>
          </p:txBody>
        </p:sp>
        <p:sp>
          <p:nvSpPr>
            <p:cNvPr id="53" name="Стрелка вниз 52"/>
            <p:cNvSpPr/>
            <p:nvPr/>
          </p:nvSpPr>
          <p:spPr bwMode="auto">
            <a:xfrm rot="13647089">
              <a:off x="6174463" y="4561640"/>
              <a:ext cx="139347" cy="219760"/>
            </a:xfrm>
            <a:prstGeom prst="downArrow">
              <a:avLst/>
            </a:prstGeom>
            <a:gradFill flip="none" rotWithShape="1">
              <a:gsLst>
                <a:gs pos="0">
                  <a:srgbClr val="1CD90D">
                    <a:shade val="30000"/>
                    <a:satMod val="115000"/>
                  </a:srgbClr>
                </a:gs>
                <a:gs pos="50000">
                  <a:srgbClr val="1CD90D">
                    <a:shade val="67500"/>
                    <a:satMod val="115000"/>
                  </a:srgbClr>
                </a:gs>
                <a:gs pos="100000">
                  <a:srgbClr val="1CD90D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6000000"/>
              </a:camera>
              <a:lightRig rig="threePt" dir="t"/>
            </a:scene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dirty="0" smtClean="0">
                <a:solidFill>
                  <a:srgbClr val="414142"/>
                </a:solidFill>
              </a:endParaRPr>
            </a:p>
          </p:txBody>
        </p:sp>
        <p:sp>
          <p:nvSpPr>
            <p:cNvPr id="54" name="Стрелка вниз 53"/>
            <p:cNvSpPr/>
            <p:nvPr/>
          </p:nvSpPr>
          <p:spPr bwMode="auto">
            <a:xfrm rot="13647089">
              <a:off x="5814423" y="4273608"/>
              <a:ext cx="139347" cy="219760"/>
            </a:xfrm>
            <a:prstGeom prst="downArrow">
              <a:avLst/>
            </a:prstGeom>
            <a:gradFill flip="none" rotWithShape="1">
              <a:gsLst>
                <a:gs pos="0">
                  <a:srgbClr val="1CD90D">
                    <a:shade val="30000"/>
                    <a:satMod val="115000"/>
                  </a:srgbClr>
                </a:gs>
                <a:gs pos="50000">
                  <a:srgbClr val="1CD90D">
                    <a:shade val="67500"/>
                    <a:satMod val="115000"/>
                  </a:srgbClr>
                </a:gs>
                <a:gs pos="100000">
                  <a:srgbClr val="1CD90D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5400000"/>
              </a:camera>
              <a:lightRig rig="threePt" dir="t"/>
            </a:scene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mtClean="0">
                <a:solidFill>
                  <a:srgbClr val="414142"/>
                </a:solidFill>
              </a:endParaRPr>
            </a:p>
          </p:txBody>
        </p:sp>
        <p:sp>
          <p:nvSpPr>
            <p:cNvPr id="59" name="Овал 58"/>
            <p:cNvSpPr/>
            <p:nvPr/>
          </p:nvSpPr>
          <p:spPr bwMode="auto">
            <a:xfrm>
              <a:off x="6417301" y="2900453"/>
              <a:ext cx="1290404" cy="1233347"/>
            </a:xfrm>
            <a:prstGeom prst="ellipse">
              <a:avLst/>
            </a:prstGeom>
            <a:gradFill flip="none" rotWithShape="1">
              <a:gsLst>
                <a:gs pos="0">
                  <a:srgbClr val="CCFFCC"/>
                </a:gs>
                <a:gs pos="61000">
                  <a:srgbClr val="E5FFE5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69850" cap="sq" cmpd="dbl">
              <a:solidFill>
                <a:srgbClr val="0000FF"/>
              </a:solidFill>
              <a:prstDash val="sysDot"/>
              <a:beve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800" b="1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cs typeface="Times New Roman" pitchFamily="18" charset="0"/>
                </a:rPr>
                <a:t>ПП РФ от </a:t>
              </a:r>
            </a:p>
            <a:p>
              <a:pPr algn="ctr"/>
              <a:r>
                <a:rPr lang="ru-RU" sz="800" b="1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cs typeface="Times New Roman" pitchFamily="18" charset="0"/>
                </a:rPr>
                <a:t>23.04.2013 № 362 </a:t>
              </a:r>
            </a:p>
            <a:p>
              <a:pPr algn="ctr"/>
              <a:r>
                <a:rPr lang="ru-RU" sz="800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latin typeface="Times New Roman" pitchFamily="18" charset="0"/>
                  <a:cs typeface="Times New Roman" pitchFamily="18" charset="0"/>
                </a:rPr>
                <a:t>«ОСОБЕННОСТИ </a:t>
              </a:r>
            </a:p>
            <a:p>
              <a:pPr algn="ctr"/>
              <a:r>
                <a:rPr lang="ru-RU" sz="800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latin typeface="Times New Roman" pitchFamily="18" charset="0"/>
                  <a:cs typeface="Times New Roman" pitchFamily="18" charset="0"/>
                </a:rPr>
                <a:t>установления</a:t>
              </a:r>
            </a:p>
            <a:p>
              <a:pPr algn="ctr"/>
              <a:r>
                <a:rPr lang="ru-RU" sz="800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latin typeface="Times New Roman" pitchFamily="18" charset="0"/>
                  <a:cs typeface="Times New Roman" pitchFamily="18" charset="0"/>
                </a:rPr>
                <a:t> обязательных</a:t>
              </a:r>
            </a:p>
            <a:p>
              <a:pPr algn="ctr"/>
              <a:r>
                <a:rPr lang="ru-RU" sz="800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latin typeface="Times New Roman" pitchFamily="18" charset="0"/>
                  <a:cs typeface="Times New Roman" pitchFamily="18" charset="0"/>
                </a:rPr>
                <a:t> требований»</a:t>
              </a:r>
              <a:endParaRPr lang="ru-RU" sz="800" cap="all" dirty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800" b="1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cs typeface="Times New Roman" pitchFamily="18" charset="0"/>
                </a:rPr>
                <a:t>И</a:t>
              </a:r>
            </a:p>
            <a:p>
              <a:pPr algn="ctr"/>
              <a:r>
                <a:rPr lang="ru-RU" sz="800" b="1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cs typeface="Times New Roman" pitchFamily="18" charset="0"/>
                </a:rPr>
                <a:t>От 01.03.2013 № </a:t>
              </a:r>
              <a:r>
                <a:rPr lang="ru-RU" sz="800" b="1" cap="all" dirty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latin typeface="Times New Roman" pitchFamily="18" charset="0"/>
                  <a:cs typeface="Times New Roman" pitchFamily="18" charset="0"/>
                </a:rPr>
                <a:t>173 </a:t>
              </a:r>
              <a:endParaRPr lang="ru-RU" sz="800" b="1" cap="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800" b="1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latin typeface="Times New Roman" pitchFamily="18" charset="0"/>
                  <a:cs typeface="Times New Roman" pitchFamily="18" charset="0"/>
                </a:rPr>
                <a:t>«</a:t>
              </a:r>
              <a:r>
                <a:rPr lang="ru-RU" sz="800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latin typeface="Times New Roman" pitchFamily="18" charset="0"/>
                  <a:cs typeface="Times New Roman" pitchFamily="18" charset="0"/>
                </a:rPr>
                <a:t>ОСОБЕННОСТИ</a:t>
              </a:r>
              <a:r>
                <a:rPr lang="ru-RU" sz="800" b="1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ctr"/>
              <a:r>
                <a:rPr lang="ru-RU" sz="800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latin typeface="Times New Roman" pitchFamily="18" charset="0"/>
                  <a:cs typeface="Times New Roman" pitchFamily="18" charset="0"/>
                </a:rPr>
                <a:t>Стандартизации</a:t>
              </a:r>
              <a:r>
                <a:rPr lang="ru-RU" sz="800" b="1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latin typeface="Times New Roman" pitchFamily="18" charset="0"/>
                  <a:cs typeface="Times New Roman" pitchFamily="18" charset="0"/>
                </a:rPr>
                <a:t>»</a:t>
              </a:r>
              <a:endParaRPr lang="ru-RU" sz="800" b="1" cap="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Овал 59"/>
            <p:cNvSpPr/>
            <p:nvPr/>
          </p:nvSpPr>
          <p:spPr bwMode="auto">
            <a:xfrm>
              <a:off x="8251585" y="3894526"/>
              <a:ext cx="917159" cy="964390"/>
            </a:xfrm>
            <a:prstGeom prst="ellipse">
              <a:avLst/>
            </a:prstGeom>
            <a:gradFill flip="none" rotWithShape="1">
              <a:gsLst>
                <a:gs pos="0">
                  <a:srgbClr val="CCFFCC"/>
                </a:gs>
                <a:gs pos="61000">
                  <a:srgbClr val="E5FFE5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69850" cap="sq" cmpd="dbl">
              <a:solidFill>
                <a:srgbClr val="0000FF"/>
              </a:solidFill>
              <a:prstDash val="sysDot"/>
              <a:beve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ru-RU" sz="800" b="1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cs typeface="Times New Roman" pitchFamily="18" charset="0"/>
                </a:rPr>
                <a:t>ПП РФ от </a:t>
              </a:r>
            </a:p>
            <a:p>
              <a:pPr algn="ctr"/>
              <a:r>
                <a:rPr lang="ru-RU" sz="800" b="1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cs typeface="Times New Roman" pitchFamily="18" charset="0"/>
                </a:rPr>
                <a:t>20.07.2013 № 612 </a:t>
              </a:r>
            </a:p>
            <a:p>
              <a:pPr algn="ctr"/>
              <a:r>
                <a:rPr lang="ru-RU" sz="800" b="1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cs typeface="Times New Roman" pitchFamily="18" charset="0"/>
                </a:rPr>
                <a:t>«</a:t>
              </a:r>
              <a:r>
                <a:rPr lang="ru-RU" sz="800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cs typeface="Times New Roman" pitchFamily="18" charset="0"/>
                </a:rPr>
                <a:t>Правила </a:t>
              </a:r>
            </a:p>
            <a:p>
              <a:pPr algn="ctr"/>
              <a:r>
                <a:rPr lang="ru-RU" sz="800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cs typeface="Times New Roman" pitchFamily="18" charset="0"/>
                </a:rPr>
                <a:t>аккредитации</a:t>
              </a:r>
              <a:r>
                <a:rPr lang="ru-RU" sz="800" b="1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cs typeface="Times New Roman" pitchFamily="18" charset="0"/>
                </a:rPr>
                <a:t>»</a:t>
              </a:r>
            </a:p>
          </p:txBody>
        </p:sp>
        <p:sp>
          <p:nvSpPr>
            <p:cNvPr id="61" name="Овал 60"/>
            <p:cNvSpPr/>
            <p:nvPr/>
          </p:nvSpPr>
          <p:spPr bwMode="auto">
            <a:xfrm>
              <a:off x="6830843" y="4858916"/>
              <a:ext cx="910094" cy="861513"/>
            </a:xfrm>
            <a:prstGeom prst="ellipse">
              <a:avLst/>
            </a:prstGeom>
            <a:gradFill flip="none" rotWithShape="1">
              <a:gsLst>
                <a:gs pos="0">
                  <a:srgbClr val="CCFFCC"/>
                </a:gs>
                <a:gs pos="61000">
                  <a:srgbClr val="E5FFE5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69850" cap="sq" cmpd="dbl">
              <a:solidFill>
                <a:srgbClr val="0000FF"/>
              </a:solidFill>
              <a:prstDash val="sysDot"/>
              <a:beve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r>
                <a:rPr lang="ru-RU" sz="9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Проект</a:t>
              </a:r>
              <a:endParaRPr lang="en-US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lvl="0" algn="ctr"/>
              <a:r>
                <a:rPr lang="ru-RU" sz="9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ПП РФ </a:t>
              </a:r>
            </a:p>
            <a:p>
              <a:pPr lvl="0" algn="ctr"/>
              <a:r>
                <a:rPr lang="ru-RU" sz="9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«</a:t>
              </a:r>
              <a:r>
                <a:rPr lang="ru-RU" sz="9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ОСОБЕННОСТИ</a:t>
              </a:r>
              <a:r>
                <a:rPr lang="ru-RU" sz="9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lvl="0" algn="ctr"/>
              <a:r>
                <a:rPr lang="ru-RU" sz="9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ОЦЕНКИ </a:t>
              </a:r>
            </a:p>
            <a:p>
              <a:pPr lvl="0" algn="ctr"/>
              <a:r>
                <a:rPr lang="ru-RU" sz="9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СООТВЕТСТВИЯ</a:t>
              </a:r>
              <a:r>
                <a:rPr lang="ru-RU" sz="9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»</a:t>
              </a:r>
              <a:endParaRPr lang="ru-RU" sz="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Овал 36"/>
            <p:cNvSpPr/>
            <p:nvPr/>
          </p:nvSpPr>
          <p:spPr bwMode="auto">
            <a:xfrm>
              <a:off x="5542118" y="3848775"/>
              <a:ext cx="772215" cy="633443"/>
            </a:xfrm>
            <a:prstGeom prst="ellipse">
              <a:avLst/>
            </a:prstGeom>
            <a:gradFill flip="none" rotWithShape="1">
              <a:gsLst>
                <a:gs pos="0">
                  <a:srgbClr val="CCFFCC"/>
                </a:gs>
                <a:gs pos="61000">
                  <a:srgbClr val="E5FFE5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69850" cap="sq" cmpd="dbl">
              <a:solidFill>
                <a:srgbClr val="0000FF"/>
              </a:solidFill>
              <a:prstDash val="sysDot"/>
              <a:beve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1600" b="1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cs typeface="Times New Roman" pitchFamily="18" charset="0"/>
                </a:rPr>
                <a:t>ИТ</a:t>
              </a:r>
            </a:p>
            <a:p>
              <a:pPr algn="ctr"/>
              <a:r>
                <a:rPr lang="ru-RU" sz="1050" b="1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latin typeface="Times New Roman" pitchFamily="18" charset="0"/>
                  <a:cs typeface="Times New Roman" pitchFamily="18" charset="0"/>
                </a:rPr>
                <a:t>Система </a:t>
              </a:r>
              <a:endParaRPr lang="ru-RU" sz="800" b="1" cap="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886238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Механизмы технического регулирования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02AB22-C565-4514-93A3-7735A5497B1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29" y="2132856"/>
            <a:ext cx="7909223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3"/>
          <p:cNvSpPr>
            <a:spLocks noGrp="1"/>
          </p:cNvSpPr>
          <p:nvPr>
            <p:ph idx="1"/>
          </p:nvPr>
        </p:nvSpPr>
        <p:spPr>
          <a:xfrm>
            <a:off x="323528" y="980728"/>
            <a:ext cx="8496944" cy="1008112"/>
          </a:xfrm>
          <a:solidFill>
            <a:srgbClr val="99FFCC">
              <a:alpha val="5000"/>
            </a:srgbClr>
          </a:solidFill>
          <a:effectLst>
            <a:softEdge rad="317500"/>
          </a:effectLst>
        </p:spPr>
        <p:txBody>
          <a:bodyPr/>
          <a:lstStyle/>
          <a:p>
            <a:pPr marL="0" indent="0"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Техническое регулирование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ТР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правовое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регулирование отношений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в области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установления, применения и исполнения обязательных требований к продукции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или к продукции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и связанным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с требованиями к продукции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процессам …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2204864"/>
            <a:ext cx="3312368" cy="648072"/>
          </a:xfrm>
          <a:prstGeom prst="rect">
            <a:avLst/>
          </a:prstGeom>
          <a:solidFill>
            <a:srgbClr val="CDF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Механизмы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267744" y="3861048"/>
            <a:ext cx="1152128" cy="252028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228184" y="3861048"/>
            <a:ext cx="1728192" cy="252028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419872" y="4113076"/>
            <a:ext cx="936104" cy="288032"/>
          </a:xfrm>
          <a:prstGeom prst="rect">
            <a:avLst/>
          </a:prstGeom>
          <a:solidFill>
            <a:schemeClr val="bg1"/>
          </a:solidFill>
          <a:ln w="18034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Другие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956376" y="4113076"/>
            <a:ext cx="936104" cy="288032"/>
          </a:xfrm>
          <a:prstGeom prst="rect">
            <a:avLst/>
          </a:prstGeom>
          <a:solidFill>
            <a:schemeClr val="bg1"/>
          </a:solidFill>
          <a:ln w="18034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Другие </a:t>
            </a:r>
            <a:endParaRPr lang="ru-RU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215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5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ФЗ « О техническом регулировании» N 184-ФЗ от 27.12.2002 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9511157"/>
              </p:ext>
            </p:extLst>
          </p:nvPr>
        </p:nvGraphicFramePr>
        <p:xfrm>
          <a:off x="755576" y="1556792"/>
          <a:ext cx="7776864" cy="4556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88025"/>
                <a:gridCol w="3888839"/>
              </a:tblGrid>
              <a:tr h="103281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Концепция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реформы технического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регулирования </a:t>
                      </a:r>
                      <a:endParaRPr lang="en-US" sz="20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продолжает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уточняться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0070C0"/>
                          </a:solidFill>
                          <a:effectLst/>
                        </a:rPr>
                        <a:t>Изменения в ФЗ « О техническом регулировании»: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4364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1</a:t>
                      </a: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.</a:t>
                      </a:r>
                      <a:r>
                        <a:rPr lang="ru-RU" sz="2000" b="0" baseline="0" dirty="0" smtClean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от </a:t>
                      </a:r>
                      <a:r>
                        <a:rPr lang="ru-RU" sz="2000" b="0" dirty="0">
                          <a:solidFill>
                            <a:srgbClr val="0070C0"/>
                          </a:solidFill>
                          <a:effectLst/>
                        </a:rPr>
                        <a:t>09.05.2005  N  45-ФЗ </a:t>
                      </a: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    </a:t>
                      </a:r>
                      <a:endParaRPr lang="ru-RU" sz="2000" b="0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0" dirty="0" smtClean="0">
                          <a:solidFill>
                            <a:srgbClr val="FF0000"/>
                          </a:solidFill>
                          <a:effectLst/>
                        </a:rPr>
                        <a:t>2. от </a:t>
                      </a:r>
                      <a:r>
                        <a:rPr lang="ru-RU" sz="2000" b="0" dirty="0">
                          <a:solidFill>
                            <a:srgbClr val="FF0000"/>
                          </a:solidFill>
                          <a:effectLst/>
                        </a:rPr>
                        <a:t>01.05.2007  N  65-ФЗ 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3. от </a:t>
                      </a:r>
                      <a:r>
                        <a:rPr lang="ru-RU" sz="2000" b="0" dirty="0">
                          <a:solidFill>
                            <a:srgbClr val="0070C0"/>
                          </a:solidFill>
                          <a:effectLst/>
                        </a:rPr>
                        <a:t>01.12.2007 N </a:t>
                      </a: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309-ФЗ</a:t>
                      </a:r>
                      <a:endParaRPr lang="ru-RU" sz="2000" b="0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4. от </a:t>
                      </a:r>
                      <a:r>
                        <a:rPr lang="ru-RU" sz="2000" b="0" dirty="0">
                          <a:solidFill>
                            <a:srgbClr val="0070C0"/>
                          </a:solidFill>
                          <a:effectLst/>
                        </a:rPr>
                        <a:t>23.07.2008 N 160-ФЗ 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5. от </a:t>
                      </a:r>
                      <a:r>
                        <a:rPr lang="ru-RU" sz="2000" b="0" dirty="0">
                          <a:solidFill>
                            <a:srgbClr val="0070C0"/>
                          </a:solidFill>
                          <a:effectLst/>
                        </a:rPr>
                        <a:t>18.07.2009 N 189-ФЗ 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6. от </a:t>
                      </a:r>
                      <a:r>
                        <a:rPr lang="ru-RU" sz="2000" b="0" dirty="0">
                          <a:solidFill>
                            <a:srgbClr val="0070C0"/>
                          </a:solidFill>
                          <a:effectLst/>
                        </a:rPr>
                        <a:t>23.11.2009 N 261-ФЗ 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0" dirty="0" smtClean="0">
                          <a:solidFill>
                            <a:srgbClr val="FF0000"/>
                          </a:solidFill>
                          <a:effectLst/>
                        </a:rPr>
                        <a:t>7. от </a:t>
                      </a:r>
                      <a:r>
                        <a:rPr lang="ru-RU" sz="2000" b="0" dirty="0">
                          <a:solidFill>
                            <a:srgbClr val="FF0000"/>
                          </a:solidFill>
                          <a:effectLst/>
                        </a:rPr>
                        <a:t>30.12.2009 N 384-ФЗ </a:t>
                      </a:r>
                    </a:p>
                    <a:p>
                      <a:pPr marL="0" marR="0" lvl="0" indent="0" algn="l" defTabSz="91429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8. от 30.12.2009 N 385-ФЗ </a:t>
                      </a: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2000" b="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9. </a:t>
                      </a:r>
                      <a:r>
                        <a:rPr lang="en-US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  </a:t>
                      </a: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от </a:t>
                      </a:r>
                      <a:r>
                        <a:rPr lang="ru-RU" sz="2000" b="0" dirty="0">
                          <a:solidFill>
                            <a:srgbClr val="0070C0"/>
                          </a:solidFill>
                          <a:effectLst/>
                        </a:rPr>
                        <a:t>28.09.2010 N 243-ФЗ 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0" dirty="0" smtClean="0">
                          <a:solidFill>
                            <a:srgbClr val="FF0000"/>
                          </a:solidFill>
                          <a:effectLst/>
                        </a:rPr>
                        <a:t>10. от </a:t>
                      </a:r>
                      <a:r>
                        <a:rPr lang="ru-RU" sz="2000" b="0" dirty="0">
                          <a:solidFill>
                            <a:srgbClr val="FF0000"/>
                          </a:solidFill>
                          <a:effectLst/>
                        </a:rPr>
                        <a:t>21.07.2011 N 255-ФЗ 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0" dirty="0" smtClean="0">
                          <a:solidFill>
                            <a:srgbClr val="FF0000"/>
                          </a:solidFill>
                          <a:effectLst/>
                        </a:rPr>
                        <a:t>11. от </a:t>
                      </a:r>
                      <a:r>
                        <a:rPr lang="ru-RU" sz="2000" b="0" dirty="0">
                          <a:solidFill>
                            <a:srgbClr val="FF0000"/>
                          </a:solidFill>
                          <a:effectLst/>
                        </a:rPr>
                        <a:t>30.11.2011 N 347-ФЗ 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12. от </a:t>
                      </a:r>
                      <a:r>
                        <a:rPr lang="ru-RU" sz="2000" b="0" dirty="0">
                          <a:solidFill>
                            <a:srgbClr val="0070C0"/>
                          </a:solidFill>
                          <a:effectLst/>
                        </a:rPr>
                        <a:t>06.12.2011 N 409-ФЗ 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13. от </a:t>
                      </a:r>
                      <a:r>
                        <a:rPr lang="ru-RU" sz="2000" b="0" dirty="0">
                          <a:solidFill>
                            <a:srgbClr val="0070C0"/>
                          </a:solidFill>
                          <a:effectLst/>
                        </a:rPr>
                        <a:t>28.07.2012 № 133-ФЗ </a:t>
                      </a: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ru-RU" sz="2000" b="0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14. от </a:t>
                      </a:r>
                      <a:r>
                        <a:rPr lang="ru-RU" sz="2000" b="0" dirty="0">
                          <a:solidFill>
                            <a:srgbClr val="0070C0"/>
                          </a:solidFill>
                          <a:effectLst/>
                        </a:rPr>
                        <a:t>03.12.2012 № 236-ФЗ 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15. от </a:t>
                      </a:r>
                      <a:r>
                        <a:rPr lang="ru-RU" sz="2000" b="0" dirty="0">
                          <a:solidFill>
                            <a:srgbClr val="0070C0"/>
                          </a:solidFill>
                          <a:effectLst/>
                        </a:rPr>
                        <a:t>23.07.2013 № 238-ФЗ </a:t>
                      </a:r>
                      <a:endParaRPr lang="en-US" sz="2000" b="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16</a:t>
                      </a: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</a:rPr>
                        <a:t>.</a:t>
                      </a:r>
                      <a:r>
                        <a:rPr lang="ru-RU" sz="2000" b="0" baseline="0" dirty="0" smtClean="0">
                          <a:solidFill>
                            <a:srgbClr val="0070C0"/>
                          </a:solidFill>
                          <a:effectLst/>
                        </a:rPr>
                        <a:t> от 28.12.2013 № 396-ФЗ </a:t>
                      </a:r>
                      <a:endParaRPr lang="ru-RU" sz="2000" b="0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ru-RU" sz="2000" b="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8C05D2-E907-4C05-8DBF-FD09C6268C8C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3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4742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/>
              <a:t>Изменения в ФЗ «О техническом регулировании»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8C05D2-E907-4C05-8DBF-FD09C6268C8C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4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11256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ru-RU" sz="1600" dirty="0"/>
          </a:p>
          <a:p>
            <a:pPr>
              <a:buFont typeface="Arial" pitchFamily="34" charset="0"/>
              <a:buChar char="•"/>
            </a:pPr>
            <a:r>
              <a:rPr lang="ru-RU" sz="1600" dirty="0"/>
              <a:t>от 01.05.2007  N  </a:t>
            </a:r>
            <a:r>
              <a:rPr lang="ru-RU" sz="1600" b="1" dirty="0"/>
              <a:t>65-ФЗ</a:t>
            </a:r>
            <a:r>
              <a:rPr lang="ru-RU" sz="1600" dirty="0"/>
              <a:t> - слова ", процессам производства" заменить словами "или к связанным с ними процессам проектирования (включая изыскания), производства, строительства, монтажа, наладки</a:t>
            </a:r>
            <a:r>
              <a:rPr lang="ru-RU" sz="1600" dirty="0" smtClean="0"/>
              <a:t>";</a:t>
            </a:r>
            <a:r>
              <a:rPr lang="en-US" sz="1600" dirty="0" smtClean="0"/>
              <a:t> </a:t>
            </a:r>
            <a:r>
              <a:rPr lang="ru-RU" sz="1600" b="1" dirty="0" smtClean="0">
                <a:solidFill>
                  <a:srgbClr val="FF0000"/>
                </a:solidFill>
              </a:rPr>
              <a:t>в ст. 5 введены особенности с ЯРБ </a:t>
            </a:r>
            <a:endParaRPr lang="ru-RU" sz="1600" b="1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/>
              <a:t> </a:t>
            </a:r>
            <a:r>
              <a:rPr lang="ru-RU" sz="1600" dirty="0" smtClean="0"/>
              <a:t>от </a:t>
            </a:r>
            <a:r>
              <a:rPr lang="ru-RU" sz="1600" dirty="0"/>
              <a:t>30.12.2009 N </a:t>
            </a:r>
            <a:r>
              <a:rPr lang="ru-RU" sz="1600" b="1" dirty="0"/>
              <a:t>384-ФЗ </a:t>
            </a:r>
            <a:r>
              <a:rPr lang="ru-RU" sz="1600" dirty="0"/>
              <a:t>– ст. 5.1 </a:t>
            </a:r>
            <a:r>
              <a:rPr lang="ru-RU" sz="1600" b="1" dirty="0"/>
              <a:t>Особенности</a:t>
            </a:r>
            <a:r>
              <a:rPr lang="ru-RU" sz="1600" dirty="0"/>
              <a:t> технического регулирования в области обеспечения безопасности </a:t>
            </a:r>
            <a:r>
              <a:rPr lang="ru-RU" sz="1600" b="1" dirty="0">
                <a:solidFill>
                  <a:srgbClr val="FF0000"/>
                </a:solidFill>
              </a:rPr>
              <a:t>зданий и сооружений</a:t>
            </a:r>
            <a:r>
              <a:rPr lang="ru-RU" sz="1600" dirty="0"/>
              <a:t>; 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/>
              <a:t> </a:t>
            </a:r>
            <a:r>
              <a:rPr lang="ru-RU" sz="1600" dirty="0" smtClean="0"/>
              <a:t>от </a:t>
            </a:r>
            <a:r>
              <a:rPr lang="ru-RU" sz="1600" dirty="0"/>
              <a:t>30.12.2009 N </a:t>
            </a:r>
            <a:r>
              <a:rPr lang="ru-RU" sz="1600" b="1" dirty="0"/>
              <a:t>385-ФЗ</a:t>
            </a:r>
            <a:r>
              <a:rPr lang="ru-RU" sz="1600" dirty="0"/>
              <a:t> – принятие технического регламента НПА ФОИВ по техническому регулированию (</a:t>
            </a:r>
            <a:r>
              <a:rPr lang="ru-RU" sz="1600" dirty="0" err="1"/>
              <a:t>Росстандарт</a:t>
            </a:r>
            <a:r>
              <a:rPr lang="ru-RU" sz="1600" dirty="0"/>
              <a:t>);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/>
              <a:t> </a:t>
            </a:r>
            <a:r>
              <a:rPr lang="ru-RU" sz="1600" dirty="0" smtClean="0"/>
              <a:t>от </a:t>
            </a:r>
            <a:r>
              <a:rPr lang="ru-RU" sz="1600" dirty="0"/>
              <a:t>21.07.2011 N </a:t>
            </a:r>
            <a:r>
              <a:rPr lang="ru-RU" sz="1600" b="1" dirty="0"/>
              <a:t>255-ФЗ</a:t>
            </a:r>
            <a:r>
              <a:rPr lang="ru-RU" sz="1600" dirty="0"/>
              <a:t> - ст. 46 п.6 - технический регламент по ЯРБ на «До принятия ФЗ, </a:t>
            </a:r>
            <a:r>
              <a:rPr lang="ru-RU" sz="1600" b="1" dirty="0">
                <a:solidFill>
                  <a:srgbClr val="FF0000"/>
                </a:solidFill>
              </a:rPr>
              <a:t>регулирующего безопасность при использовании атомной энергии</a:t>
            </a:r>
            <a:r>
              <a:rPr lang="ru-RU" sz="1600" dirty="0"/>
              <a:t>, в том числе ЯРБ, регулирование осуществляется в соответствии с ФЗ «Об использовании атомной энергии» и ФЗ «О радиационной безопасности населения»;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/>
              <a:t> </a:t>
            </a:r>
            <a:r>
              <a:rPr lang="ru-RU" sz="1600" dirty="0" smtClean="0"/>
              <a:t>от </a:t>
            </a:r>
            <a:r>
              <a:rPr lang="ru-RU" sz="1600" dirty="0"/>
              <a:t>30.11.2011 N </a:t>
            </a:r>
            <a:r>
              <a:rPr lang="ru-RU" sz="1600" b="1" dirty="0"/>
              <a:t>347-ФЗ</a:t>
            </a:r>
            <a:r>
              <a:rPr lang="ru-RU" sz="1600" dirty="0"/>
              <a:t> – ст. 1 ФЗ не регулирует отношения, связанные с разработкой, принятием, применением и исполнением требований </a:t>
            </a:r>
            <a:r>
              <a:rPr lang="ru-RU" sz="1600" b="1" dirty="0">
                <a:solidFill>
                  <a:srgbClr val="FF0000"/>
                </a:solidFill>
              </a:rPr>
              <a:t>к безопасному использованию атомной энергии</a:t>
            </a:r>
            <a:r>
              <a:rPr lang="ru-RU" sz="1600" dirty="0"/>
              <a:t>, в том числе требований безопасности объектов использования атомной, требований безопасности деятельности в области использования атомной энергии, …  В ст. 5 в названии исключают слова «(работ и услуг) и объектов», « связанные с ядерной и радиационной безопасность». Ст. 46 п.6 исключают.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6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6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1728763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Группа 29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32" cy="685802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0" y="0"/>
              <a:ext cx="9144032" cy="100012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0" y="142876"/>
              <a:ext cx="8929719" cy="8572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8929719" y="3214699"/>
              <a:ext cx="214313" cy="364332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8929719" y="1071567"/>
              <a:ext cx="214313" cy="2071694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35" name="Rectangle 3"/>
          <p:cNvSpPr>
            <a:spLocks noChangeArrowheads="1"/>
          </p:cNvSpPr>
          <p:nvPr/>
        </p:nvSpPr>
        <p:spPr bwMode="hidden">
          <a:xfrm>
            <a:off x="428596" y="1571612"/>
            <a:ext cx="5863796" cy="1322125"/>
          </a:xfrm>
          <a:prstGeom prst="rect">
            <a:avLst/>
          </a:prstGeom>
          <a:gradFill flip="none" rotWithShape="1">
            <a:gsLst>
              <a:gs pos="9000">
                <a:schemeClr val="bg1">
                  <a:lumMod val="75000"/>
                  <a:alpha val="0"/>
                </a:schemeClr>
              </a:gs>
              <a:gs pos="100000">
                <a:schemeClr val="accent3">
                  <a:lumMod val="90000"/>
                  <a:alpha val="93000"/>
                </a:schemeClr>
              </a:gs>
            </a:gsLst>
            <a:lin ang="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414142"/>
              </a:solidFill>
              <a:cs typeface="+mn-cs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hidden">
          <a:xfrm>
            <a:off x="428625" y="2921000"/>
            <a:ext cx="5970588" cy="1546225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>
                  <a:alpha val="60001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414142"/>
              </a:solidFill>
              <a:cs typeface="+mn-cs"/>
            </a:endParaRPr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hidden">
          <a:xfrm>
            <a:off x="428625" y="4503738"/>
            <a:ext cx="5330825" cy="15367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>
                  <a:alpha val="60001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414142"/>
              </a:solidFill>
              <a:cs typeface="+mn-cs"/>
            </a:endParaRPr>
          </a:p>
        </p:txBody>
      </p:sp>
      <p:sp>
        <p:nvSpPr>
          <p:cNvPr id="7176" name="Line 11"/>
          <p:cNvSpPr>
            <a:spLocks noChangeShapeType="1"/>
          </p:cNvSpPr>
          <p:nvPr/>
        </p:nvSpPr>
        <p:spPr bwMode="gray">
          <a:xfrm flipH="1">
            <a:off x="428625" y="4475163"/>
            <a:ext cx="4600575" cy="3175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srgbClr val="414142"/>
              </a:solidFill>
              <a:cs typeface="+mn-cs"/>
            </a:endParaRPr>
          </a:p>
        </p:txBody>
      </p:sp>
      <p:sp>
        <p:nvSpPr>
          <p:cNvPr id="7177" name="Line 12"/>
          <p:cNvSpPr>
            <a:spLocks noChangeShapeType="1"/>
          </p:cNvSpPr>
          <p:nvPr/>
        </p:nvSpPr>
        <p:spPr bwMode="gray">
          <a:xfrm flipH="1">
            <a:off x="428625" y="2908300"/>
            <a:ext cx="5268913" cy="3175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srgbClr val="414142"/>
              </a:solidFill>
              <a:cs typeface="+mn-cs"/>
            </a:endParaRPr>
          </a:p>
        </p:txBody>
      </p:sp>
      <p:sp>
        <p:nvSpPr>
          <p:cNvPr id="7178" name="Line 13"/>
          <p:cNvSpPr>
            <a:spLocks noChangeShapeType="1"/>
          </p:cNvSpPr>
          <p:nvPr/>
        </p:nvSpPr>
        <p:spPr bwMode="gray">
          <a:xfrm flipH="1">
            <a:off x="428625" y="1571625"/>
            <a:ext cx="5854700" cy="3175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srgbClr val="414142"/>
              </a:solidFill>
              <a:cs typeface="+mn-cs"/>
            </a:endParaRPr>
          </a:p>
        </p:txBody>
      </p:sp>
      <p:sp>
        <p:nvSpPr>
          <p:cNvPr id="7179" name="Line 14"/>
          <p:cNvSpPr>
            <a:spLocks noChangeShapeType="1"/>
          </p:cNvSpPr>
          <p:nvPr/>
        </p:nvSpPr>
        <p:spPr bwMode="gray">
          <a:xfrm>
            <a:off x="762000" y="1571625"/>
            <a:ext cx="1588" cy="1336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srgbClr val="414142"/>
              </a:solidFill>
              <a:cs typeface="+mn-cs"/>
            </a:endParaRPr>
          </a:p>
        </p:txBody>
      </p:sp>
      <p:sp>
        <p:nvSpPr>
          <p:cNvPr id="7180" name="Line 15"/>
          <p:cNvSpPr>
            <a:spLocks noChangeShapeType="1"/>
          </p:cNvSpPr>
          <p:nvPr/>
        </p:nvSpPr>
        <p:spPr bwMode="gray">
          <a:xfrm>
            <a:off x="762000" y="2908300"/>
            <a:ext cx="1588" cy="1582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srgbClr val="414142"/>
              </a:solidFill>
              <a:cs typeface="+mn-cs"/>
            </a:endParaRPr>
          </a:p>
        </p:txBody>
      </p:sp>
      <p:sp>
        <p:nvSpPr>
          <p:cNvPr id="7181" name="Line 16"/>
          <p:cNvSpPr>
            <a:spLocks noChangeShapeType="1"/>
          </p:cNvSpPr>
          <p:nvPr/>
        </p:nvSpPr>
        <p:spPr bwMode="gray">
          <a:xfrm>
            <a:off x="762000" y="4491038"/>
            <a:ext cx="1588" cy="1581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srgbClr val="414142"/>
              </a:solidFill>
              <a:cs typeface="+mn-cs"/>
            </a:endParaRPr>
          </a:p>
        </p:txBody>
      </p:sp>
      <p:sp>
        <p:nvSpPr>
          <p:cNvPr id="7182" name="Text Box 18"/>
          <p:cNvSpPr txBox="1">
            <a:spLocks noChangeArrowheads="1"/>
          </p:cNvSpPr>
          <p:nvPr/>
        </p:nvSpPr>
        <p:spPr bwMode="auto">
          <a:xfrm>
            <a:off x="928688" y="5000625"/>
            <a:ext cx="3643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400" b="1" dirty="0">
                <a:solidFill>
                  <a:srgbClr val="414142"/>
                </a:solidFill>
              </a:rPr>
              <a:t>ВНЕДРЕНИЕ  ТЕХНИЧЕСКИХ  </a:t>
            </a:r>
          </a:p>
          <a:p>
            <a:r>
              <a:rPr lang="ru-RU" sz="1400" b="1" dirty="0">
                <a:solidFill>
                  <a:srgbClr val="414142"/>
                </a:solidFill>
              </a:rPr>
              <a:t>РЕГЛАМЕНТОВ</a:t>
            </a:r>
            <a:endParaRPr lang="en-US" sz="1400" b="1" dirty="0">
              <a:solidFill>
                <a:srgbClr val="414142"/>
              </a:solidFill>
            </a:endParaRPr>
          </a:p>
        </p:txBody>
      </p:sp>
      <p:sp>
        <p:nvSpPr>
          <p:cNvPr id="7183" name="Text Box 19"/>
          <p:cNvSpPr txBox="1">
            <a:spLocks noChangeArrowheads="1"/>
          </p:cNvSpPr>
          <p:nvPr/>
        </p:nvSpPr>
        <p:spPr bwMode="auto">
          <a:xfrm>
            <a:off x="862013" y="2078038"/>
            <a:ext cx="4781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400" b="1">
                <a:solidFill>
                  <a:srgbClr val="414142"/>
                </a:solidFill>
              </a:rPr>
              <a:t>РАЗРАБОТКА</a:t>
            </a:r>
            <a:r>
              <a:rPr lang="en-US" sz="1400" b="1">
                <a:solidFill>
                  <a:srgbClr val="414142"/>
                </a:solidFill>
              </a:rPr>
              <a:t> </a:t>
            </a:r>
            <a:r>
              <a:rPr lang="ru-RU" sz="1400" b="1">
                <a:solidFill>
                  <a:srgbClr val="414142"/>
                </a:solidFill>
              </a:rPr>
              <a:t>ТЕХНИЧЕСКИХ РЕГЛАМЕНТОВ</a:t>
            </a:r>
            <a:endParaRPr lang="en-US" sz="1400" b="1">
              <a:solidFill>
                <a:srgbClr val="414142"/>
              </a:solidFill>
            </a:endParaRPr>
          </a:p>
        </p:txBody>
      </p:sp>
      <p:grpSp>
        <p:nvGrpSpPr>
          <p:cNvPr id="7184" name="Группа 45"/>
          <p:cNvGrpSpPr>
            <a:grpSpLocks/>
          </p:cNvGrpSpPr>
          <p:nvPr/>
        </p:nvGrpSpPr>
        <p:grpSpPr bwMode="auto">
          <a:xfrm>
            <a:off x="4391025" y="4206875"/>
            <a:ext cx="4186238" cy="1828800"/>
            <a:chOff x="4391102" y="4206908"/>
            <a:chExt cx="4186841" cy="1829486"/>
          </a:xfrm>
        </p:grpSpPr>
        <p:sp>
          <p:nvSpPr>
            <p:cNvPr id="47" name="Freeform 32"/>
            <p:cNvSpPr>
              <a:spLocks/>
            </p:cNvSpPr>
            <p:nvPr/>
          </p:nvSpPr>
          <p:spPr bwMode="gray">
            <a:xfrm>
              <a:off x="7607840" y="4206908"/>
              <a:ext cx="970103" cy="1829486"/>
            </a:xfrm>
            <a:custGeom>
              <a:avLst/>
              <a:gdLst/>
              <a:ahLst/>
              <a:cxnLst>
                <a:cxn ang="0">
                  <a:pos x="0" y="230"/>
                </a:cxn>
                <a:cxn ang="0">
                  <a:pos x="387" y="848"/>
                </a:cxn>
                <a:cxn ang="0">
                  <a:pos x="654" y="531"/>
                </a:cxn>
                <a:cxn ang="0">
                  <a:pos x="188" y="0"/>
                </a:cxn>
                <a:cxn ang="0">
                  <a:pos x="0" y="230"/>
                </a:cxn>
              </a:cxnLst>
              <a:rect l="0" t="0" r="r" b="b"/>
              <a:pathLst>
                <a:path w="655" h="849">
                  <a:moveTo>
                    <a:pt x="0" y="230"/>
                  </a:moveTo>
                  <a:lnTo>
                    <a:pt x="387" y="848"/>
                  </a:lnTo>
                  <a:lnTo>
                    <a:pt x="654" y="531"/>
                  </a:lnTo>
                  <a:lnTo>
                    <a:pt x="188" y="0"/>
                  </a:lnTo>
                  <a:lnTo>
                    <a:pt x="0" y="230"/>
                  </a:lnTo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72941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414142"/>
                </a:solidFill>
                <a:cs typeface="+mn-cs"/>
              </a:endParaRPr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gray">
            <a:xfrm>
              <a:off x="4954746" y="4206908"/>
              <a:ext cx="2930947" cy="495486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1791" y="228"/>
                </a:cxn>
                <a:cxn ang="0">
                  <a:pos x="1979" y="0"/>
                </a:cxn>
                <a:cxn ang="0">
                  <a:pos x="500" y="0"/>
                </a:cxn>
                <a:cxn ang="0">
                  <a:pos x="0" y="228"/>
                </a:cxn>
              </a:cxnLst>
              <a:rect l="0" t="0" r="r" b="b"/>
              <a:pathLst>
                <a:path w="1980" h="229">
                  <a:moveTo>
                    <a:pt x="0" y="228"/>
                  </a:moveTo>
                  <a:lnTo>
                    <a:pt x="1791" y="228"/>
                  </a:lnTo>
                  <a:lnTo>
                    <a:pt x="1979" y="0"/>
                  </a:lnTo>
                  <a:lnTo>
                    <a:pt x="500" y="0"/>
                  </a:lnTo>
                  <a:lnTo>
                    <a:pt x="0" y="228"/>
                  </a:lnTo>
                </a:path>
              </a:pathLst>
            </a:cu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7451"/>
                    <a:invGamma/>
                  </a:schemeClr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414142"/>
                </a:solidFill>
                <a:cs typeface="+mn-cs"/>
              </a:endParaRPr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gray">
            <a:xfrm>
              <a:off x="4391102" y="4699218"/>
              <a:ext cx="3789909" cy="1337176"/>
            </a:xfrm>
            <a:custGeom>
              <a:avLst/>
              <a:gdLst/>
              <a:ahLst/>
              <a:cxnLst>
                <a:cxn ang="0">
                  <a:pos x="0" y="620"/>
                </a:cxn>
                <a:cxn ang="0">
                  <a:pos x="2560" y="620"/>
                </a:cxn>
                <a:cxn ang="0">
                  <a:pos x="2172" y="0"/>
                </a:cxn>
                <a:cxn ang="0">
                  <a:pos x="382" y="0"/>
                </a:cxn>
                <a:cxn ang="0">
                  <a:pos x="0" y="620"/>
                </a:cxn>
              </a:cxnLst>
              <a:rect l="0" t="0" r="r" b="b"/>
              <a:pathLst>
                <a:path w="2561" h="621">
                  <a:moveTo>
                    <a:pt x="0" y="620"/>
                  </a:moveTo>
                  <a:lnTo>
                    <a:pt x="2560" y="620"/>
                  </a:lnTo>
                  <a:lnTo>
                    <a:pt x="2172" y="0"/>
                  </a:lnTo>
                  <a:lnTo>
                    <a:pt x="382" y="0"/>
                  </a:lnTo>
                  <a:lnTo>
                    <a:pt x="0" y="62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tint val="47451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414142"/>
                </a:solidFill>
                <a:cs typeface="+mn-cs"/>
              </a:endParaRPr>
            </a:p>
          </p:txBody>
        </p:sp>
      </p:grpSp>
      <p:sp>
        <p:nvSpPr>
          <p:cNvPr id="50" name="Freeform 35"/>
          <p:cNvSpPr>
            <a:spLocks/>
          </p:cNvSpPr>
          <p:nvPr/>
        </p:nvSpPr>
        <p:spPr bwMode="gray">
          <a:xfrm>
            <a:off x="6945313" y="2887663"/>
            <a:ext cx="835025" cy="1590675"/>
          </a:xfrm>
          <a:custGeom>
            <a:avLst/>
            <a:gdLst/>
            <a:ahLst/>
            <a:cxnLst>
              <a:cxn ang="0">
                <a:pos x="385" y="737"/>
              </a:cxn>
              <a:cxn ang="0">
                <a:pos x="563" y="527"/>
              </a:cxn>
              <a:cxn ang="0">
                <a:pos x="97" y="0"/>
              </a:cxn>
              <a:cxn ang="0">
                <a:pos x="0" y="111"/>
              </a:cxn>
              <a:cxn ang="0">
                <a:pos x="385" y="737"/>
              </a:cxn>
            </a:cxnLst>
            <a:rect l="0" t="0" r="r" b="b"/>
            <a:pathLst>
              <a:path w="564" h="738">
                <a:moveTo>
                  <a:pt x="385" y="737"/>
                </a:moveTo>
                <a:lnTo>
                  <a:pt x="563" y="527"/>
                </a:lnTo>
                <a:lnTo>
                  <a:pt x="97" y="0"/>
                </a:lnTo>
                <a:lnTo>
                  <a:pt x="0" y="111"/>
                </a:lnTo>
                <a:lnTo>
                  <a:pt x="385" y="737"/>
                </a:lnTo>
              </a:path>
            </a:pathLst>
          </a:custGeom>
          <a:gradFill rotWithShape="0">
            <a:gsLst>
              <a:gs pos="0">
                <a:schemeClr val="accent2">
                  <a:gamma/>
                  <a:shade val="79216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12700" cap="rnd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srgbClr val="414142"/>
              </a:solidFill>
              <a:cs typeface="+mn-cs"/>
            </a:endParaRPr>
          </a:p>
        </p:txBody>
      </p:sp>
      <p:sp>
        <p:nvSpPr>
          <p:cNvPr id="51" name="Freeform 36"/>
          <p:cNvSpPr>
            <a:spLocks/>
          </p:cNvSpPr>
          <p:nvPr/>
        </p:nvSpPr>
        <p:spPr bwMode="gray">
          <a:xfrm>
            <a:off x="5626100" y="2887663"/>
            <a:ext cx="1462088" cy="238125"/>
          </a:xfrm>
          <a:custGeom>
            <a:avLst/>
            <a:gdLst/>
            <a:ahLst/>
            <a:cxnLst>
              <a:cxn ang="0">
                <a:pos x="0" y="109"/>
              </a:cxn>
              <a:cxn ang="0">
                <a:pos x="889" y="109"/>
              </a:cxn>
              <a:cxn ang="0">
                <a:pos x="986" y="0"/>
              </a:cxn>
              <a:cxn ang="0">
                <a:pos x="308" y="0"/>
              </a:cxn>
              <a:cxn ang="0">
                <a:pos x="0" y="109"/>
              </a:cxn>
            </a:cxnLst>
            <a:rect l="0" t="0" r="r" b="b"/>
            <a:pathLst>
              <a:path w="987" h="110">
                <a:moveTo>
                  <a:pt x="0" y="109"/>
                </a:moveTo>
                <a:lnTo>
                  <a:pt x="889" y="109"/>
                </a:lnTo>
                <a:lnTo>
                  <a:pt x="986" y="0"/>
                </a:lnTo>
                <a:lnTo>
                  <a:pt x="308" y="0"/>
                </a:lnTo>
                <a:lnTo>
                  <a:pt x="0" y="109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50980"/>
                  <a:invGamma/>
                </a:schemeClr>
              </a:gs>
            </a:gsLst>
            <a:lin ang="2700000" scaled="1"/>
          </a:gradFill>
          <a:ln w="12700" cap="rnd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srgbClr val="414142"/>
              </a:solidFill>
              <a:cs typeface="+mn-cs"/>
            </a:endParaRPr>
          </a:p>
        </p:txBody>
      </p:sp>
      <p:sp>
        <p:nvSpPr>
          <p:cNvPr id="52" name="Freeform 37"/>
          <p:cNvSpPr>
            <a:spLocks/>
          </p:cNvSpPr>
          <p:nvPr/>
        </p:nvSpPr>
        <p:spPr bwMode="gray">
          <a:xfrm>
            <a:off x="5051425" y="3124200"/>
            <a:ext cx="2466975" cy="1354138"/>
          </a:xfrm>
          <a:custGeom>
            <a:avLst/>
            <a:gdLst/>
            <a:ahLst/>
            <a:cxnLst>
              <a:cxn ang="0">
                <a:pos x="0" y="628"/>
              </a:cxn>
              <a:cxn ang="0">
                <a:pos x="1668" y="628"/>
              </a:cxn>
              <a:cxn ang="0">
                <a:pos x="1281" y="0"/>
              </a:cxn>
              <a:cxn ang="0">
                <a:pos x="388" y="0"/>
              </a:cxn>
              <a:cxn ang="0">
                <a:pos x="0" y="628"/>
              </a:cxn>
            </a:cxnLst>
            <a:rect l="0" t="0" r="r" b="b"/>
            <a:pathLst>
              <a:path w="1669" h="629">
                <a:moveTo>
                  <a:pt x="0" y="628"/>
                </a:moveTo>
                <a:lnTo>
                  <a:pt x="1668" y="628"/>
                </a:lnTo>
                <a:lnTo>
                  <a:pt x="1281" y="0"/>
                </a:lnTo>
                <a:lnTo>
                  <a:pt x="388" y="0"/>
                </a:lnTo>
                <a:lnTo>
                  <a:pt x="0" y="628"/>
                </a:lnTo>
              </a:path>
            </a:pathLst>
          </a:custGeom>
          <a:gradFill rotWithShape="0">
            <a:gsLst>
              <a:gs pos="0">
                <a:schemeClr val="accent2">
                  <a:gamma/>
                  <a:tint val="50196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12700" cap="rnd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srgbClr val="414142"/>
              </a:solidFill>
              <a:cs typeface="+mn-cs"/>
            </a:endParaRPr>
          </a:p>
        </p:txBody>
      </p:sp>
      <p:sp>
        <p:nvSpPr>
          <p:cNvPr id="53" name="Freeform 38"/>
          <p:cNvSpPr>
            <a:spLocks/>
          </p:cNvSpPr>
          <p:nvPr/>
        </p:nvSpPr>
        <p:spPr bwMode="gray">
          <a:xfrm>
            <a:off x="6279067" y="1571612"/>
            <a:ext cx="706321" cy="1346000"/>
          </a:xfrm>
          <a:custGeom>
            <a:avLst/>
            <a:gdLst/>
            <a:ahLst/>
            <a:cxnLst>
              <a:cxn ang="0">
                <a:pos x="387" y="624"/>
              </a:cxn>
              <a:cxn ang="0">
                <a:pos x="476" y="527"/>
              </a:cxn>
              <a:cxn ang="0">
                <a:pos x="0" y="0"/>
              </a:cxn>
              <a:cxn ang="0">
                <a:pos x="387" y="624"/>
              </a:cxn>
            </a:cxnLst>
            <a:rect l="0" t="0" r="r" b="b"/>
            <a:pathLst>
              <a:path w="477" h="625">
                <a:moveTo>
                  <a:pt x="387" y="624"/>
                </a:moveTo>
                <a:lnTo>
                  <a:pt x="476" y="527"/>
                </a:lnTo>
                <a:lnTo>
                  <a:pt x="0" y="0"/>
                </a:lnTo>
                <a:lnTo>
                  <a:pt x="387" y="624"/>
                </a:lnTo>
              </a:path>
            </a:pathLst>
          </a:custGeom>
          <a:gradFill flip="none" rotWithShape="1">
            <a:gsLst>
              <a:gs pos="31000">
                <a:schemeClr val="bg1">
                  <a:lumMod val="75000"/>
                </a:schemeClr>
              </a:gs>
              <a:gs pos="100000">
                <a:schemeClr val="accent3">
                  <a:lumMod val="90000"/>
                  <a:alpha val="93000"/>
                </a:schemeClr>
              </a:gs>
            </a:gsLst>
            <a:lin ang="8100000" scaled="1"/>
            <a:tileRect/>
          </a:gradFill>
          <a:ln w="12700" cap="rnd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srgbClr val="414142"/>
              </a:solidFill>
              <a:cs typeface="+mn-cs"/>
            </a:endParaRPr>
          </a:p>
        </p:txBody>
      </p:sp>
      <p:sp>
        <p:nvSpPr>
          <p:cNvPr id="54" name="Freeform 39"/>
          <p:cNvSpPr>
            <a:spLocks/>
          </p:cNvSpPr>
          <p:nvPr/>
        </p:nvSpPr>
        <p:spPr bwMode="gray">
          <a:xfrm>
            <a:off x="5706014" y="1571612"/>
            <a:ext cx="1146106" cy="1346000"/>
          </a:xfrm>
          <a:custGeom>
            <a:avLst/>
            <a:gdLst/>
            <a:ahLst/>
            <a:cxnLst>
              <a:cxn ang="0">
                <a:pos x="0" y="624"/>
              </a:cxn>
              <a:cxn ang="0">
                <a:pos x="772" y="624"/>
              </a:cxn>
              <a:cxn ang="0">
                <a:pos x="387" y="0"/>
              </a:cxn>
              <a:cxn ang="0">
                <a:pos x="0" y="624"/>
              </a:cxn>
            </a:cxnLst>
            <a:rect l="0" t="0" r="r" b="b"/>
            <a:pathLst>
              <a:path w="773" h="625">
                <a:moveTo>
                  <a:pt x="0" y="624"/>
                </a:moveTo>
                <a:lnTo>
                  <a:pt x="772" y="624"/>
                </a:lnTo>
                <a:lnTo>
                  <a:pt x="387" y="0"/>
                </a:lnTo>
                <a:lnTo>
                  <a:pt x="0" y="624"/>
                </a:lnTo>
              </a:path>
            </a:pathLst>
          </a:custGeom>
          <a:gradFill flip="none" rotWithShape="1">
            <a:gsLst>
              <a:gs pos="31000">
                <a:schemeClr val="bg1">
                  <a:lumMod val="75000"/>
                </a:schemeClr>
              </a:gs>
              <a:gs pos="100000">
                <a:schemeClr val="accent3">
                  <a:lumMod val="90000"/>
                  <a:alpha val="93000"/>
                </a:schemeClr>
              </a:gs>
            </a:gsLst>
            <a:lin ang="8100000" scaled="1"/>
            <a:tileRect/>
          </a:gradFill>
          <a:ln w="12700" cap="rnd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srgbClr val="414142"/>
              </a:solidFill>
              <a:cs typeface="+mn-cs"/>
            </a:endParaRPr>
          </a:p>
        </p:txBody>
      </p:sp>
      <p:sp>
        <p:nvSpPr>
          <p:cNvPr id="7194" name="Text Box 40"/>
          <p:cNvSpPr txBox="1">
            <a:spLocks noChangeArrowheads="1"/>
          </p:cNvSpPr>
          <p:nvPr/>
        </p:nvSpPr>
        <p:spPr bwMode="gray">
          <a:xfrm>
            <a:off x="5749925" y="2359025"/>
            <a:ext cx="1049338" cy="523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2800" b="1">
                <a:solidFill>
                  <a:srgbClr val="FFFFFF"/>
                </a:solidFill>
              </a:rPr>
              <a:t>15</a:t>
            </a:r>
            <a:r>
              <a:rPr lang="en-US" sz="2800" b="1">
                <a:solidFill>
                  <a:srgbClr val="FFFFFF"/>
                </a:solidFill>
              </a:rPr>
              <a:t> %</a:t>
            </a:r>
          </a:p>
        </p:txBody>
      </p:sp>
      <p:sp>
        <p:nvSpPr>
          <p:cNvPr id="7195" name="Text Box 41"/>
          <p:cNvSpPr txBox="1">
            <a:spLocks noChangeArrowheads="1"/>
          </p:cNvSpPr>
          <p:nvPr/>
        </p:nvSpPr>
        <p:spPr bwMode="gray">
          <a:xfrm>
            <a:off x="6000750" y="3500438"/>
            <a:ext cx="1285875" cy="55403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3000" b="1">
                <a:solidFill>
                  <a:srgbClr val="FFFFFF"/>
                </a:solidFill>
              </a:rPr>
              <a:t>3</a:t>
            </a:r>
            <a:r>
              <a:rPr lang="en-US" sz="3000" b="1">
                <a:solidFill>
                  <a:srgbClr val="FFFFFF"/>
                </a:solidFill>
              </a:rPr>
              <a:t>5 %</a:t>
            </a:r>
          </a:p>
        </p:txBody>
      </p:sp>
      <p:sp>
        <p:nvSpPr>
          <p:cNvPr id="7196" name="Text Box 41"/>
          <p:cNvSpPr txBox="1">
            <a:spLocks noChangeArrowheads="1"/>
          </p:cNvSpPr>
          <p:nvPr/>
        </p:nvSpPr>
        <p:spPr bwMode="gray">
          <a:xfrm>
            <a:off x="6215063" y="5072063"/>
            <a:ext cx="1490662" cy="63023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3500" b="1">
                <a:solidFill>
                  <a:srgbClr val="FFFFFF"/>
                </a:solidFill>
              </a:rPr>
              <a:t>5</a:t>
            </a:r>
            <a:r>
              <a:rPr lang="ru-RU" sz="3500" b="1">
                <a:solidFill>
                  <a:srgbClr val="FFFFFF"/>
                </a:solidFill>
              </a:rPr>
              <a:t>0</a:t>
            </a:r>
            <a:r>
              <a:rPr lang="en-US" sz="3500" b="1">
                <a:solidFill>
                  <a:srgbClr val="FFFFFF"/>
                </a:solidFill>
              </a:rPr>
              <a:t>%</a:t>
            </a:r>
          </a:p>
        </p:txBody>
      </p:sp>
      <p:sp>
        <p:nvSpPr>
          <p:cNvPr id="7197" name="Text Box 19"/>
          <p:cNvSpPr txBox="1">
            <a:spLocks noChangeArrowheads="1"/>
          </p:cNvSpPr>
          <p:nvPr/>
        </p:nvSpPr>
        <p:spPr bwMode="auto">
          <a:xfrm>
            <a:off x="798513" y="3390900"/>
            <a:ext cx="4516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400" b="1">
                <a:solidFill>
                  <a:srgbClr val="414142"/>
                </a:solidFill>
              </a:rPr>
              <a:t>ПОДГОТОВКА</a:t>
            </a:r>
            <a:r>
              <a:rPr lang="en-US" sz="1400" b="1">
                <a:solidFill>
                  <a:srgbClr val="414142"/>
                </a:solidFill>
              </a:rPr>
              <a:t> </a:t>
            </a:r>
            <a:r>
              <a:rPr lang="ru-RU" sz="1400" b="1">
                <a:solidFill>
                  <a:srgbClr val="414142"/>
                </a:solidFill>
              </a:rPr>
              <a:t>СТАНДАРТОВ </a:t>
            </a:r>
            <a:endParaRPr lang="en-US" sz="1400" b="1">
              <a:solidFill>
                <a:srgbClr val="414142"/>
              </a:solidFill>
            </a:endParaRPr>
          </a:p>
          <a:p>
            <a:r>
              <a:rPr lang="ru-RU" sz="1400" b="1">
                <a:solidFill>
                  <a:srgbClr val="414142"/>
                </a:solidFill>
              </a:rPr>
              <a:t>И СВОДОВ ПРАВИЛ</a:t>
            </a:r>
            <a:endParaRPr lang="en-US" sz="1400" b="1">
              <a:solidFill>
                <a:srgbClr val="414142"/>
              </a:solidFill>
            </a:endParaRPr>
          </a:p>
        </p:txBody>
      </p:sp>
      <p:sp>
        <p:nvSpPr>
          <p:cNvPr id="7198" name="Rectangle 2"/>
          <p:cNvSpPr>
            <a:spLocks noGrp="1" noChangeArrowheads="1"/>
          </p:cNvSpPr>
          <p:nvPr>
            <p:ph type="title" idx="4294967295"/>
          </p:nvPr>
        </p:nvSpPr>
        <p:spPr>
          <a:solidFill>
            <a:srgbClr val="66FF99"/>
          </a:solidFill>
        </p:spPr>
        <p:txBody>
          <a:bodyPr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СОЗДАНИЕ СИСТЕМЫ ТЕХНИЧЕСКОГО РЕГУЛИРОВАНИЯ</a:t>
            </a:r>
            <a:endParaRPr lang="en-US" sz="20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01992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трелка вправо 15"/>
          <p:cNvSpPr/>
          <p:nvPr/>
        </p:nvSpPr>
        <p:spPr>
          <a:xfrm rot="5400000">
            <a:off x="8411176" y="3307736"/>
            <a:ext cx="422547" cy="108012"/>
          </a:xfrm>
          <a:prstGeom prst="rightArrow">
            <a:avLst>
              <a:gd name="adj1" fmla="val 50000"/>
              <a:gd name="adj2" fmla="val 297747"/>
            </a:avLst>
          </a:prstGeom>
          <a:gradFill flip="none" rotWithShape="1">
            <a:gsLst>
              <a:gs pos="0">
                <a:srgbClr val="33CCFF">
                  <a:tint val="66000"/>
                  <a:satMod val="160000"/>
                </a:srgbClr>
              </a:gs>
              <a:gs pos="50000">
                <a:srgbClr val="33CCFF">
                  <a:tint val="44500"/>
                  <a:satMod val="160000"/>
                </a:srgbClr>
              </a:gs>
              <a:gs pos="100000">
                <a:srgbClr val="33CCF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44450" cmpd="dbl">
            <a:solidFill>
              <a:srgbClr val="1321A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02AB22-C565-4514-93A3-7735A5497B1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273586"/>
            <a:ext cx="778674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230" eaLnBrk="0" hangingPunct="0"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rgbClr val="003274"/>
                </a:solidFill>
                <a:latin typeface="Times New Roman" pitchFamily="18" charset="0"/>
                <a:cs typeface="Times New Roman" pitchFamily="18" charset="0"/>
              </a:rPr>
              <a:t>Правовые основы технического регулирования</a:t>
            </a:r>
            <a:endParaRPr lang="ru-RU" sz="2400" b="1" dirty="0">
              <a:solidFill>
                <a:srgbClr val="00327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780928"/>
            <a:ext cx="8045182" cy="307777"/>
          </a:xfrm>
          <a:prstGeom prst="rect">
            <a:avLst/>
          </a:prstGeom>
          <a:solidFill>
            <a:srgbClr val="CDF2FF"/>
          </a:solidFill>
          <a:ln w="53975" cap="rnd" cmpd="dbl">
            <a:solidFill>
              <a:srgbClr val="0000FF"/>
            </a:solidFill>
            <a:bevel/>
          </a:ln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"Конституция Российской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Федерации»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15 …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применяются </a:t>
            </a: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международного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договора</a:t>
            </a:r>
            <a:endParaRPr lang="ru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44862" y="1124744"/>
            <a:ext cx="6415458" cy="2646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0800" cap="rnd" cmpd="dbl">
            <a:solidFill>
              <a:schemeClr val="accent5">
                <a:lumMod val="5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400" b="1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"Конвенция о ядерной </a:t>
            </a:r>
            <a:r>
              <a:rPr lang="ru-RU" sz="1400" b="1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безопасности» </a:t>
            </a:r>
            <a:r>
              <a:rPr lang="ru-RU" sz="14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(Вена 17.06.1994)</a:t>
            </a:r>
            <a:endParaRPr lang="ru-RU" sz="1400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44861" y="1488322"/>
            <a:ext cx="6415457" cy="1200329"/>
          </a:xfrm>
          <a:prstGeom prst="rect">
            <a:avLst/>
          </a:prstGeom>
          <a:solidFill>
            <a:schemeClr val="accent1">
              <a:lumMod val="20000"/>
              <a:lumOff val="80000"/>
              <a:alpha val="49020"/>
            </a:schemeClr>
          </a:solidFill>
          <a:ln w="50800" cap="rnd" cmpd="dbl">
            <a:solidFill>
              <a:schemeClr val="accent5">
                <a:lumMod val="5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sz="1200" b="1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Ст. 4. Меры по осуществлению</a:t>
            </a:r>
          </a:p>
          <a:p>
            <a:pPr marL="0" indent="0">
              <a:buNone/>
            </a:pPr>
            <a:r>
              <a:rPr lang="ru-RU" sz="12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…принимает законодательные,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регулирующие</a:t>
            </a:r>
            <a:r>
              <a:rPr lang="ru-RU" sz="1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административные меры и другие шаги …</a:t>
            </a:r>
          </a:p>
          <a:p>
            <a:pPr marL="0" indent="0">
              <a:buNone/>
            </a:pPr>
            <a:r>
              <a:rPr lang="ru-RU" sz="1200" b="1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9. Ответственность обладателя лицензии</a:t>
            </a:r>
          </a:p>
          <a:p>
            <a:pPr marL="0" indent="0">
              <a:buNone/>
            </a:pPr>
            <a:r>
              <a:rPr lang="ru-RU" sz="1200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ответственность</a:t>
            </a:r>
            <a:r>
              <a:rPr lang="ru-RU" sz="1200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безопасность …</a:t>
            </a:r>
          </a:p>
          <a:p>
            <a:r>
              <a:rPr lang="ru-RU" sz="1200" b="1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10. Приоритетность безопасности</a:t>
            </a:r>
          </a:p>
          <a:p>
            <a:r>
              <a:rPr lang="ru-RU" sz="1200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 проводили политику, при которой</a:t>
            </a:r>
            <a:r>
              <a:rPr lang="ru-RU" sz="1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приоритет</a:t>
            </a:r>
            <a:r>
              <a:rPr lang="ru-RU" sz="1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отдается ядерной безопасности</a:t>
            </a:r>
            <a:r>
              <a:rPr lang="ru-RU" sz="12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право 20"/>
          <p:cNvSpPr/>
          <p:nvPr/>
        </p:nvSpPr>
        <p:spPr>
          <a:xfrm rot="5400000">
            <a:off x="8422025" y="1668909"/>
            <a:ext cx="400846" cy="108010"/>
          </a:xfrm>
          <a:prstGeom prst="rightArrow">
            <a:avLst>
              <a:gd name="adj1" fmla="val 50000"/>
              <a:gd name="adj2" fmla="val 297747"/>
            </a:avLst>
          </a:prstGeom>
          <a:solidFill>
            <a:schemeClr val="accent1">
              <a:lumMod val="20000"/>
              <a:lumOff val="80000"/>
            </a:schemeClr>
          </a:solidFill>
          <a:ln w="47625" cmpd="dbl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95536" y="3261959"/>
            <a:ext cx="3888432" cy="276999"/>
          </a:xfrm>
          <a:prstGeom prst="rect">
            <a:avLst/>
          </a:prstGeom>
          <a:solidFill>
            <a:srgbClr val="E5FFE5"/>
          </a:solidFill>
          <a:ln w="50800" cap="rnd" cmpd="dbl">
            <a:solidFill>
              <a:srgbClr val="005426"/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200" b="1" dirty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Об использовании атомной </a:t>
            </a:r>
            <a:r>
              <a:rPr lang="ru-RU" sz="1200" b="1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энергии» № </a:t>
            </a:r>
            <a:r>
              <a:rPr lang="en-US" sz="1200" b="1" dirty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170-</a:t>
            </a:r>
            <a:r>
              <a:rPr lang="ru-RU" sz="1200" b="1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ФЗ</a:t>
            </a:r>
            <a:endParaRPr lang="ru-RU" sz="1200" b="1" dirty="0">
              <a:solidFill>
                <a:srgbClr val="00542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537" y="3717032"/>
            <a:ext cx="3888431" cy="1938992"/>
          </a:xfrm>
          <a:prstGeom prst="rect">
            <a:avLst/>
          </a:prstGeom>
          <a:solidFill>
            <a:srgbClr val="E5FFE5"/>
          </a:solidFill>
          <a:ln w="38100" cap="rnd" cmpd="dbl">
            <a:solidFill>
              <a:srgbClr val="005426"/>
            </a:solidFill>
            <a:bevel/>
          </a:ln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34. Эксплуатирующая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организация …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…организация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созданная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… и </a:t>
            </a: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признанная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эксплуатировать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ядерную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установку …</a:t>
            </a:r>
          </a:p>
          <a:p>
            <a:pPr>
              <a:buFontTx/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35. Ответственность и обязанности эксплуатирующей организации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несет </a:t>
            </a: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всю полноту ответственности за безопасность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ядерной установки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>
              <a:buFontTx/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54.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Ответственность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эксплуатирующей организации за убытки 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вред …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наступает </a:t>
            </a: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независимо от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вины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трелка вправо 19"/>
          <p:cNvSpPr/>
          <p:nvPr/>
        </p:nvSpPr>
        <p:spPr>
          <a:xfrm rot="5400000">
            <a:off x="8447181" y="4634206"/>
            <a:ext cx="422547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E5FFE5"/>
          </a:solidFill>
          <a:ln w="44450" cmpd="dbl">
            <a:solidFill>
              <a:srgbClr val="00542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580761" y="3745324"/>
            <a:ext cx="3771660" cy="1015663"/>
          </a:xfrm>
          <a:prstGeom prst="rect">
            <a:avLst/>
          </a:prstGeom>
          <a:solidFill>
            <a:srgbClr val="CCFFCC">
              <a:alpha val="49020"/>
            </a:srgbClr>
          </a:solidFill>
          <a:ln w="50800" cap="rnd" cmpd="dbl">
            <a:solidFill>
              <a:srgbClr val="92D050"/>
            </a:solidFill>
            <a:bevel/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Ст. 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Особенности технического регулирования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…в отношении продукции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для которой устанавливаются требования, связанные с обеспечением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безопасности…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4580761" y="3284984"/>
            <a:ext cx="3771660" cy="264688"/>
          </a:xfrm>
          <a:prstGeom prst="rect">
            <a:avLst/>
          </a:prstGeom>
          <a:solidFill>
            <a:srgbClr val="CCFFCC">
              <a:alpha val="49020"/>
            </a:srgbClr>
          </a:solidFill>
          <a:ln w="50800" cap="rnd" cmpd="dbl">
            <a:solidFill>
              <a:srgbClr val="92D050"/>
            </a:solidFill>
            <a:beve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400" b="1" dirty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«О техническом регулировании» № </a:t>
            </a:r>
            <a:r>
              <a:rPr lang="ru-RU" sz="1400" b="1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184-ФЗ</a:t>
            </a:r>
            <a:endParaRPr lang="ru-RU" sz="1400" b="1" dirty="0">
              <a:solidFill>
                <a:srgbClr val="00542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57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" grpId="0" animBg="1"/>
      <p:bldP spid="17" grpId="0" animBg="1"/>
      <p:bldP spid="13" grpId="0" animBg="1"/>
      <p:bldP spid="21" grpId="0" animBg="1"/>
      <p:bldP spid="14" grpId="0" animBg="1"/>
      <p:bldP spid="15" grpId="0" animBg="1"/>
      <p:bldP spid="20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02AB22-C565-4514-93A3-7735A5497B1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273586"/>
            <a:ext cx="778674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230" eaLnBrk="0" hangingPunct="0"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Техническое регулирование и безопасность ОИАЭ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20072" y="4024516"/>
            <a:ext cx="3632511" cy="1554272"/>
          </a:xfrm>
          <a:prstGeom prst="rect">
            <a:avLst/>
          </a:prstGeom>
          <a:solidFill>
            <a:srgbClr val="CCFFCC">
              <a:alpha val="49020"/>
            </a:srgbClr>
          </a:solidFill>
          <a:ln w="50800" cap="rnd" cmpd="dbl">
            <a:solidFill>
              <a:srgbClr val="92D050"/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Продукция </a:t>
            </a:r>
          </a:p>
          <a:p>
            <a:pPr algn="ctr"/>
            <a:endParaRPr 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Безопасность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продукции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… процессов … - 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состояние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при котором отсутствует недопустимый риск, связанный с причинением вреда жизни или здоровью граждан, имуществу …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0112" y="1551797"/>
            <a:ext cx="2489674" cy="437043"/>
          </a:xfrm>
          <a:prstGeom prst="rect">
            <a:avLst/>
          </a:prstGeom>
          <a:solidFill>
            <a:srgbClr val="CCFFCC"/>
          </a:solidFill>
          <a:ln w="50800" cap="rnd" cmpd="dbl">
            <a:solidFill>
              <a:srgbClr val="00B050"/>
            </a:solidFill>
            <a:beve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ФЗ «О техническом регулировании»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63688" y="1412776"/>
            <a:ext cx="3058829" cy="523220"/>
          </a:xfrm>
          <a:prstGeom prst="rect">
            <a:avLst/>
          </a:prstGeom>
          <a:solidFill>
            <a:schemeClr val="tx2">
              <a:lumMod val="20000"/>
              <a:lumOff val="80000"/>
              <a:alpha val="49020"/>
            </a:scheme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ФЗ "Об </a:t>
            </a: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использовании атомной </a:t>
            </a:r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энергии»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7504" y="2475473"/>
            <a:ext cx="2801826" cy="1169551"/>
          </a:xfrm>
          <a:prstGeom prst="rect">
            <a:avLst/>
          </a:prstGeom>
          <a:solidFill>
            <a:schemeClr val="tx2">
              <a:lumMod val="20000"/>
              <a:lumOff val="80000"/>
              <a:alpha val="49020"/>
            </a:scheme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Ст. 6. Федеральные </a:t>
            </a:r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нормы и правила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нормативные правовые акты</a:t>
            </a: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устанавливающие требования к безопасному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ИАЭ …</a:t>
            </a:r>
            <a:endParaRPr lang="ru-RU" sz="1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4121785"/>
            <a:ext cx="4461002" cy="1169551"/>
          </a:xfrm>
          <a:prstGeom prst="rect">
            <a:avLst/>
          </a:prstGeom>
          <a:solidFill>
            <a:schemeClr val="tx2">
              <a:lumMod val="20000"/>
              <a:lumOff val="80000"/>
              <a:alpha val="49020"/>
            </a:scheme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 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использования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АЭ</a:t>
            </a:r>
          </a:p>
          <a:p>
            <a:pPr marL="0" indent="0" algn="ctr"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Безопасность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(ядерная и радиационная)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объекта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ИАЭ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свойство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ограничивать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радиационное воздействие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28184" y="2409686"/>
            <a:ext cx="2489674" cy="461665"/>
          </a:xfrm>
          <a:prstGeom prst="rect">
            <a:avLst/>
          </a:prstGeom>
          <a:solidFill>
            <a:srgbClr val="CCFFCC">
              <a:alpha val="49020"/>
            </a:srgbClr>
          </a:solidFill>
          <a:ln w="50800" cap="rnd" cmpd="dbl">
            <a:solidFill>
              <a:srgbClr val="00B050"/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endParaRPr lang="ru-RU" sz="1200" dirty="0" smtClean="0">
              <a:solidFill>
                <a:srgbClr val="0000FF"/>
              </a:solidFill>
            </a:endParaRPr>
          </a:p>
          <a:p>
            <a:pPr algn="ctr"/>
            <a:endParaRPr lang="ru-RU" sz="1200" dirty="0" smtClean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11702" y="2474893"/>
            <a:ext cx="2489674" cy="954107"/>
          </a:xfrm>
          <a:prstGeom prst="rect">
            <a:avLst/>
          </a:prstGeom>
          <a:solidFill>
            <a:schemeClr val="tx2">
              <a:lumMod val="20000"/>
              <a:lumOff val="80000"/>
              <a:alpha val="49020"/>
            </a:scheme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Особенности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технического регулирования, связанные с обеспечением безопасности в области ИАЭ</a:t>
            </a:r>
            <a:endParaRPr lang="ru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трелка вправо 19"/>
          <p:cNvSpPr/>
          <p:nvPr/>
        </p:nvSpPr>
        <p:spPr>
          <a:xfrm rot="5400000">
            <a:off x="7168132" y="2160677"/>
            <a:ext cx="388355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00B050"/>
          </a:solidFill>
          <a:ln w="34925" cmpd="thinThick">
            <a:solidFill>
              <a:srgbClr val="005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5400000">
            <a:off x="5727972" y="2160678"/>
            <a:ext cx="388355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00B050"/>
          </a:solidFill>
          <a:ln cmpd="thinThick">
            <a:solidFill>
              <a:srgbClr val="005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5400000">
            <a:off x="2677215" y="2102592"/>
            <a:ext cx="441198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33CCFF"/>
          </a:solidFill>
          <a:ln w="28575" cmpd="thinThick">
            <a:solidFill>
              <a:srgbClr val="1321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5400000">
            <a:off x="2415604" y="3756880"/>
            <a:ext cx="388355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33CCFF"/>
          </a:solidFill>
          <a:ln w="31750" cmpd="thinThick">
            <a:solidFill>
              <a:srgbClr val="1321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>
            <a:off x="2951820" y="2972180"/>
            <a:ext cx="806129" cy="374905"/>
          </a:xfrm>
          <a:prstGeom prst="rightArrow">
            <a:avLst>
              <a:gd name="adj1" fmla="val 50000"/>
              <a:gd name="adj2" fmla="val 138702"/>
            </a:avLst>
          </a:prstGeom>
          <a:solidFill>
            <a:srgbClr val="33CCFF"/>
          </a:solidFill>
          <a:ln w="34925" cmpd="thinThick">
            <a:solidFill>
              <a:srgbClr val="1321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843808" y="2996952"/>
            <a:ext cx="9268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spc="-100" dirty="0" smtClean="0">
                <a:solidFill>
                  <a:srgbClr val="FF0000"/>
                </a:solidFill>
                <a:effectLst>
                  <a:glow rad="444500">
                    <a:schemeClr val="bg1">
                      <a:alpha val="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приоритет</a:t>
            </a:r>
            <a:endParaRPr lang="ru-RU" sz="1400" b="1" spc="-100" dirty="0">
              <a:solidFill>
                <a:srgbClr val="FF0000"/>
              </a:solidFill>
              <a:effectLst>
                <a:glow rad="444500">
                  <a:schemeClr val="bg1">
                    <a:alpha val="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трелка вправо 28"/>
          <p:cNvSpPr/>
          <p:nvPr/>
        </p:nvSpPr>
        <p:spPr>
          <a:xfrm rot="5400000">
            <a:off x="5086469" y="3562605"/>
            <a:ext cx="591241" cy="324036"/>
          </a:xfrm>
          <a:prstGeom prst="rightArrow">
            <a:avLst>
              <a:gd name="adj1" fmla="val 50000"/>
              <a:gd name="adj2" fmla="val 78697"/>
            </a:avLst>
          </a:prstGeom>
          <a:solidFill>
            <a:srgbClr val="33CCFF"/>
          </a:solidFill>
          <a:ln w="34925" cmpd="thinThick">
            <a:solidFill>
              <a:srgbClr val="1321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 flipH="1">
            <a:off x="4644008" y="4529227"/>
            <a:ext cx="504056" cy="374905"/>
          </a:xfrm>
          <a:prstGeom prst="rightArrow">
            <a:avLst>
              <a:gd name="adj1" fmla="val 50000"/>
              <a:gd name="adj2" fmla="val 100592"/>
            </a:avLst>
          </a:prstGeom>
          <a:solidFill>
            <a:srgbClr val="33CCFF"/>
          </a:solidFill>
          <a:ln w="34925" cmpd="thinThick">
            <a:solidFill>
              <a:srgbClr val="1321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6380584" y="2583071"/>
            <a:ext cx="2489674" cy="419695"/>
          </a:xfrm>
          <a:prstGeom prst="rect">
            <a:avLst/>
          </a:prstGeom>
          <a:solidFill>
            <a:srgbClr val="CCFFCC">
              <a:alpha val="49020"/>
            </a:srgbClr>
          </a:solidFill>
          <a:ln w="50800" cap="rnd" cmpd="dbl">
            <a:solidFill>
              <a:srgbClr val="00B050"/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endParaRPr lang="ru-RU" sz="1200" dirty="0" smtClean="0">
              <a:solidFill>
                <a:srgbClr val="0000FF"/>
              </a:solidFill>
            </a:endParaRPr>
          </a:p>
          <a:p>
            <a:pPr algn="ctr"/>
            <a:endParaRPr lang="ru-RU" sz="1200" dirty="0" smtClean="0">
              <a:solidFill>
                <a:srgbClr val="0000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32984" y="2714486"/>
            <a:ext cx="2489674" cy="830997"/>
          </a:xfrm>
          <a:prstGeom prst="rect">
            <a:avLst/>
          </a:prstGeom>
          <a:solidFill>
            <a:srgbClr val="CCFFCC"/>
          </a:solidFill>
          <a:ln w="50800" cap="rnd" cmpd="dbl">
            <a:solidFill>
              <a:srgbClr val="00B050"/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Технические регламенты:</a:t>
            </a:r>
          </a:p>
          <a:p>
            <a:pPr algn="ctr"/>
            <a:r>
              <a:rPr lang="ru-RU" sz="1200" i="1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Национальные -24</a:t>
            </a:r>
          </a:p>
          <a:p>
            <a:pPr algn="ctr"/>
            <a:r>
              <a:rPr lang="ru-RU" sz="1200" b="1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Таможенного союза - 21</a:t>
            </a:r>
          </a:p>
          <a:p>
            <a:pPr algn="ctr"/>
            <a:r>
              <a:rPr lang="ru-RU" sz="1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ЕврАзЭС</a:t>
            </a:r>
            <a:r>
              <a:rPr lang="ru-RU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в разработке</a:t>
            </a:r>
          </a:p>
        </p:txBody>
      </p:sp>
      <p:sp>
        <p:nvSpPr>
          <p:cNvPr id="26" name="Стрелка вправо 25"/>
          <p:cNvSpPr/>
          <p:nvPr/>
        </p:nvSpPr>
        <p:spPr>
          <a:xfrm rot="5400000">
            <a:off x="7132520" y="3721269"/>
            <a:ext cx="459579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00B050"/>
          </a:solidFill>
          <a:ln w="34925" cmpd="thinThick">
            <a:solidFill>
              <a:srgbClr val="005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792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9" grpId="0" animBg="1"/>
      <p:bldP spid="13" grpId="0" animBg="1"/>
      <p:bldP spid="15" grpId="0" animBg="1"/>
      <p:bldP spid="18" grpId="0" animBg="1"/>
      <p:bldP spid="14" grpId="0" animBg="1"/>
      <p:bldP spid="20" grpId="0" animBg="1"/>
      <p:bldP spid="21" grpId="0" animBg="1"/>
      <p:bldP spid="22" grpId="0" animBg="1"/>
      <p:bldP spid="23" grpId="0" animBg="1"/>
      <p:bldP spid="28" grpId="0" animBg="1"/>
      <p:bldP spid="27" grpId="0"/>
      <p:bldP spid="29" grpId="0" animBg="1"/>
      <p:bldP spid="31" grpId="0" animBg="1"/>
      <p:bldP spid="25" grpId="0" animBg="1"/>
      <p:bldP spid="30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02AB22-C565-4514-93A3-7735A5497B1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88640"/>
            <a:ext cx="7786742" cy="89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230" eaLnBrk="0" hangingPunct="0">
              <a:lnSpc>
                <a:spcPct val="90000"/>
              </a:lnSpc>
              <a:defRPr/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технического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регулирования </a:t>
            </a:r>
          </a:p>
          <a:p>
            <a:pPr algn="ctr" defTabSz="913230" eaLnBrk="0" hangingPunct="0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области использования атомной энергии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1123466"/>
            <a:ext cx="5904656" cy="683264"/>
          </a:xfrm>
          <a:prstGeom prst="rect">
            <a:avLst/>
          </a:prstGeom>
          <a:solidFill>
            <a:srgbClr val="E5FFE5"/>
          </a:solidFill>
          <a:ln w="50800" cap="rnd" cmpd="dbl">
            <a:solidFill>
              <a:srgbClr val="00B050"/>
            </a:solidFill>
            <a:beve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endParaRPr lang="ru-RU" sz="1600" b="1" dirty="0" smtClean="0">
              <a:solidFill>
                <a:srgbClr val="00542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ФЗ «О техническом регулировании» </a:t>
            </a:r>
            <a:r>
              <a:rPr lang="ru-RU" sz="1600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№ 184-ФЗ от 27.12.2002</a:t>
            </a:r>
          </a:p>
          <a:p>
            <a:pPr algn="ctr">
              <a:lnSpc>
                <a:spcPct val="80000"/>
              </a:lnSpc>
            </a:pPr>
            <a:endParaRPr lang="ru-RU" sz="1600" dirty="0">
              <a:solidFill>
                <a:srgbClr val="00542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5536" y="2021939"/>
            <a:ext cx="5904656" cy="830997"/>
          </a:xfrm>
          <a:prstGeom prst="rect">
            <a:avLst/>
          </a:prstGeom>
          <a:solidFill>
            <a:srgbClr val="CCFFCC">
              <a:alpha val="49020"/>
            </a:srgbClr>
          </a:solidFill>
          <a:ln w="50800" cap="rnd" cmpd="dbl">
            <a:solidFill>
              <a:srgbClr val="00B050"/>
            </a:solidFill>
            <a:bevel/>
          </a:ln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Ст. 5</a:t>
            </a:r>
            <a:r>
              <a:rPr lang="ru-RU" sz="1600" b="1" dirty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. Особенности технического регулирования в отношении</a:t>
            </a:r>
            <a:r>
              <a:rPr lang="ru-RU" sz="1600" dirty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… продукции</a:t>
            </a:r>
            <a:r>
              <a:rPr lang="ru-RU" sz="1600" dirty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, для которой устанавливаются требования, связанные с обеспечением безопасности в </a:t>
            </a:r>
            <a:r>
              <a:rPr lang="ru-RU" sz="1600" dirty="0" smtClean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ОИАЭ…</a:t>
            </a:r>
            <a:endParaRPr lang="ru-RU" sz="1600" dirty="0">
              <a:solidFill>
                <a:srgbClr val="005426"/>
              </a:solidFill>
              <a:latin typeface="Times New Roman" pitchFamily="18" charset="0"/>
              <a:cs typeface="Times New Roman" pitchFamily="18" charset="0"/>
              <a:hlinkClick r:id="rId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1347" y="3406455"/>
            <a:ext cx="1872207" cy="1092607"/>
          </a:xfrm>
          <a:prstGeom prst="rect">
            <a:avLst/>
          </a:prstGeom>
          <a:solidFill>
            <a:srgbClr val="33CCFF">
              <a:alpha val="49020"/>
            </a:srgb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Особенности разработки и установления обязательных требований </a:t>
            </a:r>
            <a:endParaRPr lang="ru-RU" sz="13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трелка вправо 24"/>
          <p:cNvSpPr/>
          <p:nvPr/>
        </p:nvSpPr>
        <p:spPr>
          <a:xfrm rot="5400000">
            <a:off x="1191275" y="3029112"/>
            <a:ext cx="460362" cy="108011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92D050"/>
          </a:solidFill>
          <a:ln w="31750" cmpd="thinThick">
            <a:solidFill>
              <a:srgbClr val="005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2519522" y="3427086"/>
            <a:ext cx="1872207" cy="1077218"/>
          </a:xfrm>
          <a:prstGeom prst="rect">
            <a:avLst/>
          </a:prstGeom>
          <a:solidFill>
            <a:srgbClr val="33CCFF">
              <a:alpha val="49020"/>
            </a:srgb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Особенности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стандартизации</a:t>
            </a:r>
          </a:p>
          <a:p>
            <a:endParaRPr lang="ru-RU" sz="1200" dirty="0"/>
          </a:p>
          <a:p>
            <a:endParaRPr lang="ru-RU" sz="1200" dirty="0" smtClean="0"/>
          </a:p>
          <a:p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34" name="TextBox 33"/>
          <p:cNvSpPr txBox="1"/>
          <p:nvPr/>
        </p:nvSpPr>
        <p:spPr>
          <a:xfrm>
            <a:off x="6876257" y="3427086"/>
            <a:ext cx="1872207" cy="954107"/>
          </a:xfrm>
          <a:prstGeom prst="rect">
            <a:avLst/>
          </a:prstGeom>
          <a:solidFill>
            <a:srgbClr val="33CCFF">
              <a:alpha val="49020"/>
            </a:srgb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Аккредитация в области использования атомной энергии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644009" y="3427086"/>
            <a:ext cx="1872207" cy="1077218"/>
          </a:xfrm>
          <a:prstGeom prst="rect">
            <a:avLst/>
          </a:prstGeom>
          <a:solidFill>
            <a:schemeClr val="accent1">
              <a:lumMod val="20000"/>
              <a:lumOff val="80000"/>
              <a:alpha val="49020"/>
            </a:schemeClr>
          </a:solidFill>
          <a:ln w="50800" cap="rnd" cmpd="dbl">
            <a:solidFill>
              <a:schemeClr val="accent5">
                <a:lumMod val="5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Особенности оценки соответствия </a:t>
            </a:r>
            <a:endParaRPr lang="ru-RU" sz="1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/>
          </a:p>
        </p:txBody>
      </p:sp>
      <p:sp>
        <p:nvSpPr>
          <p:cNvPr id="36" name="TextBox 35"/>
          <p:cNvSpPr txBox="1"/>
          <p:nvPr/>
        </p:nvSpPr>
        <p:spPr>
          <a:xfrm>
            <a:off x="431347" y="4811892"/>
            <a:ext cx="1872207" cy="830997"/>
          </a:xfrm>
          <a:prstGeom prst="rect">
            <a:avLst/>
          </a:prstGeom>
          <a:solidFill>
            <a:srgbClr val="33CCFF">
              <a:alpha val="49020"/>
            </a:srgb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Постановление Правительства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 23.04.2013 № 362</a:t>
            </a:r>
          </a:p>
          <a:p>
            <a:pPr algn="ctr"/>
            <a:endParaRPr lang="ru-RU" sz="1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19521" y="4801822"/>
            <a:ext cx="1872207" cy="830997"/>
          </a:xfrm>
          <a:prstGeom prst="rect">
            <a:avLst/>
          </a:prstGeom>
          <a:solidFill>
            <a:srgbClr val="33CCFF">
              <a:alpha val="49020"/>
            </a:srgb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Постановление Правительства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   01.03.2013 № 173 </a:t>
            </a:r>
          </a:p>
          <a:p>
            <a:pPr algn="ctr"/>
            <a:endParaRPr lang="ru-RU" sz="1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840253" y="4801823"/>
            <a:ext cx="1872207" cy="830997"/>
          </a:xfrm>
          <a:prstGeom prst="rect">
            <a:avLst/>
          </a:prstGeom>
          <a:solidFill>
            <a:srgbClr val="33CCFF">
              <a:alpha val="49020"/>
            </a:srgb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Постановление Правительства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 20.07.2013 № 612</a:t>
            </a:r>
          </a:p>
          <a:p>
            <a:pPr algn="ctr"/>
            <a:endParaRPr lang="ru-RU" sz="1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644009" y="4797152"/>
            <a:ext cx="1872207" cy="892552"/>
          </a:xfrm>
          <a:prstGeom prst="rect">
            <a:avLst/>
          </a:prstGeom>
          <a:solidFill>
            <a:schemeClr val="accent1">
              <a:lumMod val="20000"/>
              <a:lumOff val="80000"/>
              <a:alpha val="49020"/>
            </a:schemeClr>
          </a:solidFill>
          <a:ln w="50800" cap="rnd" cmpd="dbl">
            <a:solidFill>
              <a:schemeClr val="accent5">
                <a:lumMod val="5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 нормативного правового акта</a:t>
            </a:r>
          </a:p>
          <a:p>
            <a:pPr algn="ctr"/>
            <a:endParaRPr lang="ru-RU" sz="1200" dirty="0">
              <a:solidFill>
                <a:srgbClr val="FF0000"/>
              </a:solidFill>
            </a:endParaRPr>
          </a:p>
          <a:p>
            <a:pPr algn="ctr"/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42021" y="5858108"/>
            <a:ext cx="8270439" cy="523220"/>
          </a:xfrm>
          <a:prstGeom prst="rect">
            <a:avLst/>
          </a:prstGeom>
          <a:solidFill>
            <a:schemeClr val="tx2">
              <a:lumMod val="20000"/>
              <a:lumOff val="80000"/>
              <a:alpha val="49020"/>
            </a:scheme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Система технического регулирования ГК «Росатом»</a:t>
            </a:r>
          </a:p>
          <a:p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5400000">
            <a:off x="5367464" y="4595875"/>
            <a:ext cx="388355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chemeClr val="accent5"/>
          </a:solidFill>
          <a:ln w="31750" cmpd="thinThick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5400000">
            <a:off x="7564176" y="5609926"/>
            <a:ext cx="388355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33CCFF"/>
          </a:solidFill>
          <a:ln w="31750" cmpd="thinThick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5400000">
            <a:off x="3207441" y="5578815"/>
            <a:ext cx="388355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33CCFF"/>
          </a:solidFill>
          <a:ln w="31750" cmpd="thinThick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5400000">
            <a:off x="1227277" y="5609925"/>
            <a:ext cx="388355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33CCFF"/>
          </a:solidFill>
          <a:ln w="31750" cmpd="thinThick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5400000">
            <a:off x="1244054" y="4550591"/>
            <a:ext cx="388355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33CCFF"/>
          </a:solidFill>
          <a:ln w="31750" cmpd="thinThick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5400000">
            <a:off x="3180106" y="4501998"/>
            <a:ext cx="388355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33CCFF"/>
          </a:solidFill>
          <a:ln w="31750" cmpd="thinThick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7541998" y="4562290"/>
            <a:ext cx="388355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33CCFF"/>
          </a:solidFill>
          <a:ln w="31750" cmpd="thinThick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5400000">
            <a:off x="7521530" y="3066163"/>
            <a:ext cx="460360" cy="121300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33CCFF"/>
          </a:solidFill>
          <a:ln w="31750" cap="rnd" cmpd="thinThick">
            <a:solidFill>
              <a:srgbClr val="0000FF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5400000">
            <a:off x="5390517" y="3005380"/>
            <a:ext cx="451198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92D050"/>
          </a:solidFill>
          <a:ln w="31750" cmpd="thinThick">
            <a:solidFill>
              <a:srgbClr val="005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 rot="5400000">
            <a:off x="5385934" y="5656589"/>
            <a:ext cx="388355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chemeClr val="accent5"/>
          </a:solidFill>
          <a:ln w="31750" cmpd="thinThick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6579600" y="1126585"/>
            <a:ext cx="2312880" cy="523220"/>
          </a:xfrm>
          <a:prstGeom prst="rect">
            <a:avLst/>
          </a:prstGeom>
          <a:solidFill>
            <a:schemeClr val="tx2">
              <a:lumMod val="20000"/>
              <a:lumOff val="80000"/>
              <a:alpha val="49020"/>
            </a:scheme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ФЗ "Об </a:t>
            </a: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использовании атомной </a:t>
            </a:r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энергии»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88223" y="1837273"/>
            <a:ext cx="2304257" cy="1015663"/>
          </a:xfrm>
          <a:prstGeom prst="rect">
            <a:avLst/>
          </a:prstGeom>
          <a:solidFill>
            <a:schemeClr val="tx2">
              <a:lumMod val="20000"/>
              <a:lumOff val="80000"/>
              <a:alpha val="49020"/>
            </a:schemeClr>
          </a:solidFill>
          <a:ln w="50800" cap="rnd" cmpd="dbl">
            <a:solidFill>
              <a:schemeClr val="tx2">
                <a:lumMod val="60000"/>
                <a:lumOff val="40000"/>
              </a:schemeClr>
            </a:solidFill>
            <a:bevel/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Ст. 20  </a:t>
            </a:r>
            <a:r>
              <a:rPr lang="ru-RU" sz="1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Госуправление</a:t>
            </a:r>
            <a:r>
              <a:rPr lang="ru-RU" sz="1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в ОИАЭ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… организация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осуществление аккредитации в области использования атомной энергии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 rot="5400000">
            <a:off x="3099077" y="3059670"/>
            <a:ext cx="486631" cy="108012"/>
          </a:xfrm>
          <a:prstGeom prst="rightArrow">
            <a:avLst>
              <a:gd name="adj1" fmla="val 50000"/>
              <a:gd name="adj2" fmla="val 297747"/>
            </a:avLst>
          </a:prstGeom>
          <a:solidFill>
            <a:srgbClr val="92D050"/>
          </a:solidFill>
          <a:ln w="31750" cap="rnd" cmpd="thinThick">
            <a:solidFill>
              <a:srgbClr val="005426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822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14" grpId="0" animBg="1"/>
      <p:bldP spid="25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 bwMode="auto">
          <a:xfrm>
            <a:off x="316776" y="4118761"/>
            <a:ext cx="4310324" cy="1982280"/>
          </a:xfrm>
          <a:prstGeom prst="roundRect">
            <a:avLst/>
          </a:prstGeom>
          <a:solidFill>
            <a:schemeClr val="tx2">
              <a:lumMod val="40000"/>
              <a:lumOff val="60000"/>
              <a:alpha val="14000"/>
            </a:schemeClr>
          </a:solidFill>
          <a:ln w="2857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smtClean="0">
              <a:solidFill>
                <a:srgbClr val="414142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323527" y="1916833"/>
            <a:ext cx="4248471" cy="2160240"/>
          </a:xfrm>
          <a:prstGeom prst="roundRect">
            <a:avLst/>
          </a:prstGeom>
          <a:solidFill>
            <a:srgbClr val="CCFFCC">
              <a:alpha val="27000"/>
            </a:srgbClr>
          </a:solidFill>
          <a:ln w="2857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smtClean="0">
              <a:solidFill>
                <a:srgbClr val="41414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8C05D2-E907-4C05-8DBF-FD09C6268C8C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9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 rot="5400000">
            <a:off x="940854" y="1715505"/>
            <a:ext cx="709565" cy="1800202"/>
          </a:xfrm>
          <a:prstGeom prst="roundRect">
            <a:avLst/>
          </a:prstGeom>
          <a:pattFill prst="pct20">
            <a:fgClr>
              <a:srgbClr val="B9F9E8"/>
            </a:fgClr>
            <a:bgClr>
              <a:schemeClr val="bg1"/>
            </a:bgClr>
          </a:patt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Изготовители</a:t>
            </a:r>
            <a:endParaRPr lang="en-US" sz="1100" b="1" dirty="0" smtClean="0">
              <a:solidFill>
                <a:srgbClr val="4141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 rot="5400000">
            <a:off x="3236380" y="1840892"/>
            <a:ext cx="838432" cy="1678293"/>
          </a:xfrm>
          <a:prstGeom prst="roundRect">
            <a:avLst/>
          </a:prstGeom>
          <a:pattFill prst="pct20">
            <a:fgClr>
              <a:srgbClr val="B9F9E8"/>
            </a:fgClr>
            <a:bgClr>
              <a:schemeClr val="bg1"/>
            </a:bgClr>
          </a:patt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Работы </a:t>
            </a:r>
          </a:p>
          <a:p>
            <a:pPr algn="ctr"/>
            <a:r>
              <a:rPr lang="ru-RU" b="1" dirty="0" smtClean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и услуги</a:t>
            </a: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 rot="5400000">
            <a:off x="2129266" y="1958315"/>
            <a:ext cx="636991" cy="3517877"/>
          </a:xfrm>
          <a:prstGeom prst="roundRect">
            <a:avLst/>
          </a:prstGeom>
          <a:pattFill prst="pct5">
            <a:fgClr>
              <a:schemeClr val="accent5">
                <a:lumMod val="75000"/>
              </a:schemeClr>
            </a:fgClr>
            <a:bgClr>
              <a:schemeClr val="bg1"/>
            </a:bgClr>
          </a:patt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b="1" dirty="0" smtClean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ТР- Безопасность продукции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 rot="5400000">
            <a:off x="2250472" y="3430542"/>
            <a:ext cx="519108" cy="4228982"/>
          </a:xfrm>
          <a:prstGeom prst="roundRect">
            <a:avLst/>
          </a:prstGeom>
          <a:pattFill prst="pct5">
            <a:fgClr>
              <a:schemeClr val="tx2">
                <a:lumMod val="20000"/>
                <a:lumOff val="80000"/>
              </a:schemeClr>
            </a:fgClr>
            <a:bgClr>
              <a:schemeClr val="bg1"/>
            </a:bgClr>
          </a:patt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Объект ИАЭ</a:t>
            </a:r>
            <a:endPara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460792" y="1002956"/>
            <a:ext cx="3751168" cy="62584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400" b="1" dirty="0" smtClean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Цель: Обеспечение ядерной и радиационной</a:t>
            </a:r>
          </a:p>
          <a:p>
            <a:pPr algn="ctr"/>
            <a:r>
              <a:rPr lang="ru-RU" sz="1400" b="1" dirty="0" smtClean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безопасности </a:t>
            </a: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1678018" y="1679694"/>
            <a:ext cx="1669846" cy="411449"/>
          </a:xfrm>
          <a:prstGeom prst="roundRect">
            <a:avLst/>
          </a:prstGeom>
          <a:solidFill>
            <a:srgbClr val="CCFFCC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400" b="1" dirty="0" smtClean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РЫНОК</a:t>
            </a:r>
          </a:p>
          <a:p>
            <a:pPr algn="ctr"/>
            <a:r>
              <a:rPr lang="ru-RU" sz="1400" b="1" dirty="0" smtClean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продукция</a:t>
            </a: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4" y="77789"/>
            <a:ext cx="8496174" cy="903287"/>
          </a:xfrm>
        </p:spPr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Система технического регулирования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области использования атомной энергии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1585352" y="6021288"/>
            <a:ext cx="2016224" cy="2880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Область ИАЭ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87596" y="2901003"/>
            <a:ext cx="4160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30160" y="2959288"/>
            <a:ext cx="29950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461614"/>
            <a:ext cx="669698" cy="307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Стрелка вправо 19"/>
          <p:cNvSpPr/>
          <p:nvPr/>
        </p:nvSpPr>
        <p:spPr bwMode="auto">
          <a:xfrm rot="5400000">
            <a:off x="253816" y="4392692"/>
            <a:ext cx="1281518" cy="504056"/>
          </a:xfrm>
          <a:prstGeom prst="rightArrow">
            <a:avLst/>
          </a:prstGeom>
          <a:solidFill>
            <a:srgbClr val="3366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smtClean="0">
              <a:solidFill>
                <a:srgbClr val="414142"/>
              </a:solidFill>
            </a:endParaRPr>
          </a:p>
        </p:txBody>
      </p:sp>
      <p:sp>
        <p:nvSpPr>
          <p:cNvPr id="21" name="Стрелка вправо 20"/>
          <p:cNvSpPr/>
          <p:nvPr/>
        </p:nvSpPr>
        <p:spPr bwMode="auto">
          <a:xfrm rot="5400000">
            <a:off x="2688963" y="3943885"/>
            <a:ext cx="237681" cy="504056"/>
          </a:xfrm>
          <a:prstGeom prst="rightArrow">
            <a:avLst/>
          </a:prstGeom>
          <a:solidFill>
            <a:srgbClr val="3366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smtClean="0">
              <a:solidFill>
                <a:srgbClr val="414142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 bwMode="auto">
          <a:xfrm rot="5400000">
            <a:off x="2678105" y="4896929"/>
            <a:ext cx="273050" cy="504056"/>
          </a:xfrm>
          <a:prstGeom prst="rightArrow">
            <a:avLst/>
          </a:prstGeom>
          <a:solidFill>
            <a:srgbClr val="3366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smtClean="0">
              <a:solidFill>
                <a:srgbClr val="414142"/>
              </a:solidFill>
            </a:endParaRPr>
          </a:p>
        </p:txBody>
      </p:sp>
      <p:sp>
        <p:nvSpPr>
          <p:cNvPr id="42" name="Кольцо 41"/>
          <p:cNvSpPr/>
          <p:nvPr/>
        </p:nvSpPr>
        <p:spPr bwMode="auto">
          <a:xfrm>
            <a:off x="5542118" y="2497861"/>
            <a:ext cx="3024336" cy="2524067"/>
          </a:xfrm>
          <a:prstGeom prst="donut">
            <a:avLst>
              <a:gd name="adj" fmla="val 8798"/>
            </a:avLst>
          </a:prstGeom>
          <a:ln>
            <a:solidFill>
              <a:srgbClr val="0000CC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smtClean="0">
              <a:solidFill>
                <a:srgbClr val="414142"/>
              </a:solidFill>
            </a:endParaRPr>
          </a:p>
        </p:txBody>
      </p:sp>
      <p:sp>
        <p:nvSpPr>
          <p:cNvPr id="43" name="Овал 42"/>
          <p:cNvSpPr/>
          <p:nvPr/>
        </p:nvSpPr>
        <p:spPr bwMode="auto">
          <a:xfrm>
            <a:off x="5098508" y="3174068"/>
            <a:ext cx="1066203" cy="949537"/>
          </a:xfrm>
          <a:prstGeom prst="ellipse">
            <a:avLst/>
          </a:prstGeom>
          <a:ln w="69850" cmpd="thickThin">
            <a:headEnd type="none" w="med" len="med"/>
            <a:tailEnd type="none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glow rad="241300">
                    <a:srgbClr val="0000CC">
                      <a:alpha val="5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Коррекция</a:t>
            </a:r>
            <a:endParaRPr lang="ru-RU" sz="1600" b="1" dirty="0">
              <a:solidFill>
                <a:srgbClr val="FFFFFF"/>
              </a:solidFill>
              <a:effectLst>
                <a:glow rad="241300">
                  <a:srgbClr val="0000CC">
                    <a:alpha val="5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Овал 43"/>
          <p:cNvSpPr/>
          <p:nvPr/>
        </p:nvSpPr>
        <p:spPr bwMode="auto">
          <a:xfrm>
            <a:off x="7905776" y="3157276"/>
            <a:ext cx="1067949" cy="848275"/>
          </a:xfrm>
          <a:prstGeom prst="ellipse">
            <a:avLst/>
          </a:prstGeom>
          <a:ln w="69850" cmpd="thickThin">
            <a:headEnd type="none" w="med" len="med"/>
            <a:tailEnd type="none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b="1" dirty="0" smtClean="0">
                <a:solidFill>
                  <a:srgbClr val="FFFFFF"/>
                </a:solidFill>
                <a:effectLst>
                  <a:glow rad="266700">
                    <a:srgbClr val="0000CC">
                      <a:alpha val="47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Реализация </a:t>
            </a:r>
          </a:p>
          <a:p>
            <a:pPr algn="ctr"/>
            <a:r>
              <a:rPr lang="ru-RU" sz="1200" b="1" dirty="0" smtClean="0">
                <a:solidFill>
                  <a:srgbClr val="FFFFFF"/>
                </a:solidFill>
                <a:effectLst>
                  <a:glow rad="266700">
                    <a:srgbClr val="0000CC">
                      <a:alpha val="47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обязательных</a:t>
            </a:r>
          </a:p>
          <a:p>
            <a:pPr algn="ctr"/>
            <a:r>
              <a:rPr lang="ru-RU" sz="1200" b="1" dirty="0" smtClean="0">
                <a:solidFill>
                  <a:srgbClr val="FFFFFF"/>
                </a:solidFill>
                <a:effectLst>
                  <a:glow rad="266700">
                    <a:srgbClr val="0000CC">
                      <a:alpha val="47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требований</a:t>
            </a:r>
            <a:endParaRPr lang="ru-RU" sz="1200" b="1" dirty="0">
              <a:solidFill>
                <a:srgbClr val="FFFFFF"/>
              </a:solidFill>
              <a:effectLst>
                <a:glow rad="266700">
                  <a:srgbClr val="0000CC">
                    <a:alpha val="47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Овал 44"/>
          <p:cNvSpPr/>
          <p:nvPr/>
        </p:nvSpPr>
        <p:spPr bwMode="auto">
          <a:xfrm>
            <a:off x="6390483" y="4169028"/>
            <a:ext cx="1277861" cy="1002831"/>
          </a:xfrm>
          <a:prstGeom prst="ellipse">
            <a:avLst/>
          </a:prstGeom>
          <a:ln w="69850" cmpd="thickThin">
            <a:headEnd type="none" w="med" len="med"/>
            <a:tailEnd type="none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b="1" dirty="0" smtClean="0">
                <a:solidFill>
                  <a:srgbClr val="FFFFFF"/>
                </a:solidFill>
                <a:effectLst>
                  <a:glow rad="241300">
                    <a:srgbClr val="0000CC">
                      <a:alpha val="5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Анализ</a:t>
            </a:r>
            <a:endParaRPr lang="ru-RU" b="1" dirty="0">
              <a:solidFill>
                <a:srgbClr val="FFFFFF"/>
              </a:solidFill>
              <a:effectLst>
                <a:glow rad="241300">
                  <a:srgbClr val="0000CC">
                    <a:alpha val="5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Овал 45"/>
          <p:cNvSpPr/>
          <p:nvPr/>
        </p:nvSpPr>
        <p:spPr bwMode="auto">
          <a:xfrm>
            <a:off x="6417301" y="2108244"/>
            <a:ext cx="1209734" cy="943943"/>
          </a:xfrm>
          <a:prstGeom prst="ellipse">
            <a:avLst/>
          </a:prstGeom>
          <a:ln w="69850" cmpd="thickThin">
            <a:headEnd type="none" w="med" len="med"/>
            <a:tailEnd type="none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 smtClean="0">
                <a:solidFill>
                  <a:srgbClr val="FFFFFF"/>
                </a:solidFill>
                <a:effectLst>
                  <a:glow rad="241300">
                    <a:srgbClr val="0000CC">
                      <a:alpha val="5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Установление</a:t>
            </a:r>
            <a:endParaRPr lang="ru-RU" sz="1400" b="1" dirty="0">
              <a:solidFill>
                <a:srgbClr val="FFFFFF"/>
              </a:solidFill>
              <a:effectLst>
                <a:glow rad="241300">
                  <a:srgbClr val="0000CC">
                    <a:alpha val="5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effectLst>
                  <a:glow rad="241300">
                    <a:srgbClr val="0000CC">
                      <a:alpha val="5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требований</a:t>
            </a:r>
            <a:endParaRPr lang="ru-RU" sz="1400" b="1" dirty="0">
              <a:solidFill>
                <a:srgbClr val="FFFFFF"/>
              </a:solidFill>
              <a:effectLst>
                <a:glow rad="241300">
                  <a:srgbClr val="0000CC">
                    <a:alpha val="5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Стрелка вниз 46"/>
          <p:cNvSpPr/>
          <p:nvPr/>
        </p:nvSpPr>
        <p:spPr bwMode="auto">
          <a:xfrm rot="13647089">
            <a:off x="5886431" y="2940696"/>
            <a:ext cx="139347" cy="219760"/>
          </a:xfrm>
          <a:prstGeom prst="downArrow">
            <a:avLst/>
          </a:prstGeom>
          <a:gradFill flip="none" rotWithShape="1">
            <a:gsLst>
              <a:gs pos="0">
                <a:srgbClr val="1CD90D">
                  <a:shade val="30000"/>
                  <a:satMod val="115000"/>
                </a:srgbClr>
              </a:gs>
              <a:gs pos="50000">
                <a:srgbClr val="1CD90D">
                  <a:shade val="67500"/>
                  <a:satMod val="115000"/>
                </a:srgbClr>
              </a:gs>
              <a:gs pos="100000">
                <a:srgbClr val="1CD90D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smtClean="0">
              <a:solidFill>
                <a:srgbClr val="414142"/>
              </a:solidFill>
            </a:endParaRPr>
          </a:p>
        </p:txBody>
      </p:sp>
      <p:sp>
        <p:nvSpPr>
          <p:cNvPr id="48" name="Стрелка вниз 47"/>
          <p:cNvSpPr/>
          <p:nvPr/>
        </p:nvSpPr>
        <p:spPr bwMode="auto">
          <a:xfrm rot="14587180">
            <a:off x="6200356" y="2676799"/>
            <a:ext cx="158088" cy="232089"/>
          </a:xfrm>
          <a:prstGeom prst="downArrow">
            <a:avLst/>
          </a:prstGeom>
          <a:gradFill flip="none" rotWithShape="1">
            <a:gsLst>
              <a:gs pos="0">
                <a:srgbClr val="1CD90D">
                  <a:shade val="30000"/>
                  <a:satMod val="115000"/>
                </a:srgbClr>
              </a:gs>
              <a:gs pos="50000">
                <a:srgbClr val="1CD90D">
                  <a:shade val="67500"/>
                  <a:satMod val="115000"/>
                </a:srgbClr>
              </a:gs>
              <a:gs pos="100000">
                <a:srgbClr val="1CD90D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600000"/>
            </a:camera>
            <a:lightRig rig="threePt" dir="t"/>
          </a:scene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smtClean="0">
              <a:solidFill>
                <a:srgbClr val="414142"/>
              </a:solidFill>
            </a:endParaRPr>
          </a:p>
        </p:txBody>
      </p:sp>
      <p:sp>
        <p:nvSpPr>
          <p:cNvPr id="49" name="Стрелка вниз 48"/>
          <p:cNvSpPr/>
          <p:nvPr/>
        </p:nvSpPr>
        <p:spPr bwMode="auto">
          <a:xfrm rot="13647089">
            <a:off x="7742853" y="2671068"/>
            <a:ext cx="139347" cy="219760"/>
          </a:xfrm>
          <a:prstGeom prst="downArrow">
            <a:avLst/>
          </a:prstGeom>
          <a:gradFill flip="none" rotWithShape="1">
            <a:gsLst>
              <a:gs pos="0">
                <a:srgbClr val="1CD90D">
                  <a:shade val="30000"/>
                  <a:satMod val="115000"/>
                </a:srgbClr>
              </a:gs>
              <a:gs pos="50000">
                <a:srgbClr val="1CD90D">
                  <a:shade val="67500"/>
                  <a:satMod val="115000"/>
                </a:srgbClr>
              </a:gs>
              <a:gs pos="100000">
                <a:srgbClr val="1CD90D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7400000"/>
            </a:camera>
            <a:lightRig rig="threePt" dir="t"/>
          </a:scene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smtClean="0">
              <a:solidFill>
                <a:srgbClr val="414142"/>
              </a:solidFill>
            </a:endParaRPr>
          </a:p>
        </p:txBody>
      </p:sp>
      <p:sp>
        <p:nvSpPr>
          <p:cNvPr id="50" name="Стрелка вниз 49"/>
          <p:cNvSpPr/>
          <p:nvPr/>
        </p:nvSpPr>
        <p:spPr bwMode="auto">
          <a:xfrm rot="13647089">
            <a:off x="8053848" y="2942307"/>
            <a:ext cx="139347" cy="219760"/>
          </a:xfrm>
          <a:prstGeom prst="downArrow">
            <a:avLst/>
          </a:prstGeom>
          <a:gradFill flip="none" rotWithShape="1">
            <a:gsLst>
              <a:gs pos="0">
                <a:srgbClr val="1CD90D">
                  <a:shade val="30000"/>
                  <a:satMod val="115000"/>
                </a:srgbClr>
              </a:gs>
              <a:gs pos="50000">
                <a:srgbClr val="1CD90D">
                  <a:shade val="67500"/>
                  <a:satMod val="115000"/>
                </a:srgbClr>
              </a:gs>
              <a:gs pos="100000">
                <a:srgbClr val="1CD90D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6200000"/>
            </a:camera>
            <a:lightRig rig="threePt" dir="t"/>
          </a:scene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smtClean="0">
              <a:solidFill>
                <a:srgbClr val="414142"/>
              </a:solidFill>
            </a:endParaRPr>
          </a:p>
        </p:txBody>
      </p:sp>
      <p:sp>
        <p:nvSpPr>
          <p:cNvPr id="51" name="Стрелка вниз 50"/>
          <p:cNvSpPr/>
          <p:nvPr/>
        </p:nvSpPr>
        <p:spPr bwMode="auto">
          <a:xfrm rot="13647089">
            <a:off x="8158782" y="4273608"/>
            <a:ext cx="139347" cy="219760"/>
          </a:xfrm>
          <a:prstGeom prst="downArrow">
            <a:avLst/>
          </a:prstGeom>
          <a:gradFill flip="none" rotWithShape="1">
            <a:gsLst>
              <a:gs pos="0">
                <a:srgbClr val="1CD90D">
                  <a:shade val="30000"/>
                  <a:satMod val="115000"/>
                </a:srgbClr>
              </a:gs>
              <a:gs pos="50000">
                <a:srgbClr val="1CD90D">
                  <a:shade val="67500"/>
                  <a:satMod val="115000"/>
                </a:srgbClr>
              </a:gs>
              <a:gs pos="100000">
                <a:srgbClr val="1CD90D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1400000"/>
            </a:camera>
            <a:lightRig rig="threePt" dir="t"/>
          </a:scene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dirty="0" smtClean="0">
              <a:solidFill>
                <a:srgbClr val="414142"/>
              </a:solidFill>
            </a:endParaRPr>
          </a:p>
        </p:txBody>
      </p:sp>
      <p:sp>
        <p:nvSpPr>
          <p:cNvPr id="52" name="Стрелка вниз 51"/>
          <p:cNvSpPr/>
          <p:nvPr/>
        </p:nvSpPr>
        <p:spPr bwMode="auto">
          <a:xfrm rot="13647089">
            <a:off x="7830647" y="4561640"/>
            <a:ext cx="139347" cy="219760"/>
          </a:xfrm>
          <a:prstGeom prst="downArrow">
            <a:avLst/>
          </a:prstGeom>
          <a:gradFill flip="none" rotWithShape="1">
            <a:gsLst>
              <a:gs pos="0">
                <a:srgbClr val="1CD90D">
                  <a:shade val="30000"/>
                  <a:satMod val="115000"/>
                </a:srgbClr>
              </a:gs>
              <a:gs pos="50000">
                <a:srgbClr val="1CD90D">
                  <a:shade val="67500"/>
                  <a:satMod val="115000"/>
                </a:srgbClr>
              </a:gs>
              <a:gs pos="100000">
                <a:srgbClr val="1CD90D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800000"/>
            </a:camera>
            <a:lightRig rig="threePt" dir="t"/>
          </a:scene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smtClean="0">
              <a:solidFill>
                <a:srgbClr val="414142"/>
              </a:solidFill>
            </a:endParaRPr>
          </a:p>
        </p:txBody>
      </p:sp>
      <p:sp>
        <p:nvSpPr>
          <p:cNvPr id="53" name="Стрелка вниз 52"/>
          <p:cNvSpPr/>
          <p:nvPr/>
        </p:nvSpPr>
        <p:spPr bwMode="auto">
          <a:xfrm rot="13647089">
            <a:off x="6174463" y="4561640"/>
            <a:ext cx="139347" cy="219760"/>
          </a:xfrm>
          <a:prstGeom prst="downArrow">
            <a:avLst/>
          </a:prstGeom>
          <a:gradFill flip="none" rotWithShape="1">
            <a:gsLst>
              <a:gs pos="0">
                <a:srgbClr val="1CD90D">
                  <a:shade val="30000"/>
                  <a:satMod val="115000"/>
                </a:srgbClr>
              </a:gs>
              <a:gs pos="50000">
                <a:srgbClr val="1CD90D">
                  <a:shade val="67500"/>
                  <a:satMod val="115000"/>
                </a:srgbClr>
              </a:gs>
              <a:gs pos="100000">
                <a:srgbClr val="1CD90D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6000000"/>
            </a:camera>
            <a:lightRig rig="threePt" dir="t"/>
          </a:scene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dirty="0" smtClean="0">
              <a:solidFill>
                <a:srgbClr val="414142"/>
              </a:solidFill>
            </a:endParaRPr>
          </a:p>
        </p:txBody>
      </p:sp>
      <p:sp>
        <p:nvSpPr>
          <p:cNvPr id="54" name="Стрелка вниз 53"/>
          <p:cNvSpPr/>
          <p:nvPr/>
        </p:nvSpPr>
        <p:spPr bwMode="auto">
          <a:xfrm rot="13647089">
            <a:off x="5814423" y="4273608"/>
            <a:ext cx="139347" cy="219760"/>
          </a:xfrm>
          <a:prstGeom prst="downArrow">
            <a:avLst/>
          </a:prstGeom>
          <a:gradFill flip="none" rotWithShape="1">
            <a:gsLst>
              <a:gs pos="0">
                <a:srgbClr val="1CD90D">
                  <a:shade val="30000"/>
                  <a:satMod val="115000"/>
                </a:srgbClr>
              </a:gs>
              <a:gs pos="50000">
                <a:srgbClr val="1CD90D">
                  <a:shade val="67500"/>
                  <a:satMod val="115000"/>
                </a:srgbClr>
              </a:gs>
              <a:gs pos="100000">
                <a:srgbClr val="1CD90D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5400000"/>
            </a:camera>
            <a:lightRig rig="threePt" dir="t"/>
          </a:scene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smtClean="0">
              <a:solidFill>
                <a:srgbClr val="414142"/>
              </a:solidFill>
            </a:endParaRPr>
          </a:p>
        </p:txBody>
      </p:sp>
      <p:sp>
        <p:nvSpPr>
          <p:cNvPr id="59" name="Овал 58"/>
          <p:cNvSpPr/>
          <p:nvPr/>
        </p:nvSpPr>
        <p:spPr bwMode="auto">
          <a:xfrm>
            <a:off x="6732641" y="2900454"/>
            <a:ext cx="975062" cy="772120"/>
          </a:xfrm>
          <a:prstGeom prst="ellipse">
            <a:avLst/>
          </a:prstGeom>
          <a:gradFill flip="none" rotWithShape="1">
            <a:gsLst>
              <a:gs pos="0">
                <a:srgbClr val="CCFFCC"/>
              </a:gs>
              <a:gs pos="61000">
                <a:srgbClr val="E5FFE5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69850" cap="sq" cmpd="dbl">
            <a:solidFill>
              <a:srgbClr val="0000FF"/>
            </a:solidFill>
            <a:prstDash val="sysDot"/>
            <a:beve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800" b="1" cap="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ПП РФ </a:t>
            </a:r>
            <a:r>
              <a:rPr lang="ru-RU" sz="500" b="1" cap="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ru-RU" sz="800" b="1" cap="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800" b="1" cap="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23.04.2013 № 362</a:t>
            </a:r>
          </a:p>
          <a:p>
            <a:pPr algn="ctr"/>
            <a:r>
              <a:rPr lang="ru-RU" sz="600" b="1" cap="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ru-RU" sz="500" b="1" cap="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800" b="1" cap="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01.03.2013 № 173</a:t>
            </a:r>
          </a:p>
        </p:txBody>
      </p:sp>
      <p:sp>
        <p:nvSpPr>
          <p:cNvPr id="60" name="Овал 59"/>
          <p:cNvSpPr/>
          <p:nvPr/>
        </p:nvSpPr>
        <p:spPr bwMode="auto">
          <a:xfrm>
            <a:off x="8251585" y="3894526"/>
            <a:ext cx="917159" cy="712531"/>
          </a:xfrm>
          <a:prstGeom prst="ellipse">
            <a:avLst/>
          </a:prstGeom>
          <a:gradFill flip="none" rotWithShape="1">
            <a:gsLst>
              <a:gs pos="0">
                <a:srgbClr val="CCFFCC"/>
              </a:gs>
              <a:gs pos="61000">
                <a:srgbClr val="E5FFE5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69850" cap="sq" cmpd="dbl">
            <a:solidFill>
              <a:srgbClr val="0000FF"/>
            </a:solidFill>
            <a:prstDash val="sysDot"/>
            <a:beve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1000" b="1" cap="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ПП РФ </a:t>
            </a:r>
            <a:r>
              <a:rPr lang="ru-RU" sz="600" b="1" cap="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ru-RU" sz="1000" b="1" cap="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000" b="1" cap="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20.07.2013 № 612</a:t>
            </a:r>
          </a:p>
        </p:txBody>
      </p:sp>
      <p:sp>
        <p:nvSpPr>
          <p:cNvPr id="61" name="Овал 60"/>
          <p:cNvSpPr/>
          <p:nvPr/>
        </p:nvSpPr>
        <p:spPr bwMode="auto">
          <a:xfrm>
            <a:off x="6867696" y="4858916"/>
            <a:ext cx="873241" cy="744991"/>
          </a:xfrm>
          <a:prstGeom prst="ellipse">
            <a:avLst/>
          </a:prstGeom>
          <a:gradFill flip="none" rotWithShape="1">
            <a:gsLst>
              <a:gs pos="0">
                <a:srgbClr val="CCFFCC"/>
              </a:gs>
              <a:gs pos="61000">
                <a:srgbClr val="E5FFE5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69850" cap="sq" cmpd="dbl">
            <a:solidFill>
              <a:srgbClr val="0000FF"/>
            </a:solidFill>
            <a:prstDash val="sysDot"/>
            <a:beve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ru-RU" sz="10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endParaRPr lang="en-US" sz="105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0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НПА</a:t>
            </a:r>
            <a:endParaRPr lang="ru-RU" sz="105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Заголовок 1"/>
          <p:cNvSpPr txBox="1">
            <a:spLocks/>
          </p:cNvSpPr>
          <p:nvPr/>
        </p:nvSpPr>
        <p:spPr bwMode="auto">
          <a:xfrm>
            <a:off x="5069851" y="987903"/>
            <a:ext cx="3780036" cy="32797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6776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13553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7033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27107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Управление требованиями в ОИАЭ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 rot="5400000">
            <a:off x="2515609" y="3034043"/>
            <a:ext cx="651148" cy="3307118"/>
          </a:xfrm>
          <a:prstGeom prst="round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Особенности ТР</a:t>
            </a: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Овал 36"/>
          <p:cNvSpPr/>
          <p:nvPr/>
        </p:nvSpPr>
        <p:spPr bwMode="auto">
          <a:xfrm>
            <a:off x="5542118" y="3848775"/>
            <a:ext cx="772215" cy="633443"/>
          </a:xfrm>
          <a:prstGeom prst="ellipse">
            <a:avLst/>
          </a:prstGeom>
          <a:gradFill flip="none" rotWithShape="1">
            <a:gsLst>
              <a:gs pos="0">
                <a:srgbClr val="CCFFCC"/>
              </a:gs>
              <a:gs pos="61000">
                <a:srgbClr val="E5FFE5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69850" cap="sq" cmpd="dbl">
            <a:solidFill>
              <a:srgbClr val="0000FF"/>
            </a:solidFill>
            <a:prstDash val="sysDot"/>
            <a:beve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b="1" cap="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ИТ</a:t>
            </a:r>
          </a:p>
          <a:p>
            <a:pPr algn="ctr"/>
            <a:r>
              <a:rPr lang="ru-RU" sz="1050" b="1" cap="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Система </a:t>
            </a:r>
            <a:endParaRPr lang="ru-RU" sz="800" b="1" cap="all" dirty="0" smtClean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28472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0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2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40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6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8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2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44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6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6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66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76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9" grpId="0" animBg="1"/>
      <p:bldP spid="20" grpId="0" animBg="1"/>
      <p:bldP spid="21" grpId="0" animBg="1"/>
      <p:bldP spid="16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9" grpId="0" animBg="1"/>
      <p:bldP spid="60" grpId="0" animBg="1"/>
      <p:bldP spid="61" grpId="0" animBg="1"/>
      <p:bldP spid="62" grpId="0" animBg="1"/>
      <p:bldP spid="8" grpId="0" animBg="1"/>
      <p:bldP spid="3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OWBARVISIBLE" val="True"/>
  <p:tag name="CSVFORMAT" val="0"/>
  <p:tag name="COUNTDOWNSTYLE" val="-1"/>
  <p:tag name="COUNTDOWNSECONDS" val="10"/>
  <p:tag name="BACKUPSESSIONS" val="True"/>
  <p:tag name="REVIEWONLY" val="False"/>
  <p:tag name="RACEENDPOINTS" val="100"/>
  <p:tag name="PARTICIPANTSINLEADERBOARD" val="5"/>
  <p:tag name="BUBBLESIZEVISIBLE" val="True"/>
  <p:tag name="CUSTOMGRIDBACKCOLOR" val="-722948"/>
  <p:tag name="CUSTOMCELLBACKCOLOR3" val="-268652"/>
  <p:tag name="DISPLAYDEVICENUMBER" val="True"/>
  <p:tag name="AUTOSIZEGRID" val="True"/>
  <p:tag name="POLLINGCYCLE" val="2"/>
  <p:tag name="INCLUDENONRESPONDERS" val="False"/>
  <p:tag name="CORRECTPOINTVALUE" val="1"/>
  <p:tag name="ZEROBASED" val="False"/>
  <p:tag name="FIBDISPLAYRESULTS" val="True"/>
  <p:tag name="PRRESPONSE1" val="10"/>
  <p:tag name="PRRESPONSE5" val="6"/>
  <p:tag name="PRRESPONSE9" val="2"/>
  <p:tag name="TASKPANEKEY" val="9adccfc7-a7e6-43a0-a3b2-348e635c41c2"/>
  <p:tag name="USESECONDARYMONITOR" val="True"/>
  <p:tag name="ANSWERNOWTEXT" val="Answer Now"/>
  <p:tag name="INPUTSOURCE" val="1"/>
  <p:tag name="CHARTVALUEFORMAT" val="0%"/>
  <p:tag name="STDCHART" val="1"/>
  <p:tag name="TEAMSINLEADERBOARD" val="5"/>
  <p:tag name="BUBBLEGROUPING" val="3"/>
  <p:tag name="CUSTOMCELLBACKCOLOR2" val="-13395457"/>
  <p:tag name="DISPLAYDEVICEID" val="True"/>
  <p:tag name="GRIDPOSITION" val="1"/>
  <p:tag name="RESETCHARTS" val="True"/>
  <p:tag name="INCORRECTPOINTVALUE" val="0"/>
  <p:tag name="CHARTSCALE" val="True"/>
  <p:tag name="FIBDISPLAYKEYWORDS" val="True"/>
  <p:tag name="PRRESPONSE6" val="5"/>
  <p:tag name="SHOWFLASHWARNING" val="True"/>
  <p:tag name="EXPANDSHOWBAR" val="True"/>
  <p:tag name="RESPCOUNTERSTYLE" val="-1"/>
  <p:tag name="ALLOWDUPLICATES" val="False"/>
  <p:tag name="AUTOUPDATEALIASES" val="True"/>
  <p:tag name="MAXRESPONDERS" val="5"/>
  <p:tag name="CUSTOMCELLFORECOLOR" val="-16777216"/>
  <p:tag name="DISPLAYNAME" val="True"/>
  <p:tag name="GRIDFONTSIZE" val="12"/>
  <p:tag name="INCLUDEPPT" val="True"/>
  <p:tag name="AUTOADJUSTPARTRANGE" val="True"/>
  <p:tag name="PRRESPONSE2" val="9"/>
  <p:tag name="PRRESPONSE8" val="3"/>
  <p:tag name="POWERPOINTVERSION" val="14.0"/>
  <p:tag name="RESPCOUNTERFORMAT" val="0"/>
  <p:tag name="AUTOADVANCE" val="False"/>
  <p:tag name="SKIPREMAININGRACESLIDES" val="True"/>
  <p:tag name="CUSTOMCELLBACKCOLOR1" val="-657956"/>
  <p:tag name="GRIDROTATIONINTERVAL" val="2"/>
  <p:tag name="MULTIRESPDIVISOR" val="1"/>
  <p:tag name="ADVANCEDSETTINGSVIEW" val="False"/>
  <p:tag name="PRRESPONSE4" val="7"/>
  <p:tag name="TPVERSION" val="2008"/>
  <p:tag name="RESPTABLESTYLE" val="-1"/>
  <p:tag name="RACERSMAXDISPLAYED" val="5"/>
  <p:tag name="DEFAULTNUMTEAMS" val="5"/>
  <p:tag name="GRIDSIZE" val="{Width=800, Height=600}"/>
  <p:tag name="REALTIMEBACKUP" val="False"/>
  <p:tag name="PRRESPONSE3" val="8"/>
  <p:tag name="SAVECSVWITHSESSION" val="False"/>
  <p:tag name="BACKUPMAINTENANCE" val="7"/>
  <p:tag name="BUBBLEVALUEFORMAT" val="0.0"/>
  <p:tag name="CHARTCOLORS" val="0"/>
  <p:tag name="FIBNUMRESULTS" val="5"/>
  <p:tag name="ALWAYSOPENPOLL" val="False"/>
  <p:tag name="ROTATIONINTERVAL" val="2"/>
  <p:tag name="USESCHEMECOLORS" val="True"/>
  <p:tag name="REALTIMEBACKUPPATH" val="(Нет)"/>
  <p:tag name="BULLETTYPE" val="3"/>
  <p:tag name="BUBBLENAMEVISIBLE" val="True"/>
  <p:tag name="ALLOWUSERFEEDBACK" val="True"/>
  <p:tag name="ANSWERNOWSTYLE" val="-1"/>
  <p:tag name="GRIDOPACITY" val="90"/>
  <p:tag name="PRRESPONSE10" val="1"/>
  <p:tag name="CHARTLABELS" val="1"/>
  <p:tag name="RACEANIMATIONSPEED" val="3"/>
  <p:tag name="NUMRESPONSES" val="1"/>
  <p:tag name="CUSTOMCELLBACKCOLOR4" val="-8355712"/>
  <p:tag name="PRRESPONSE7" val="4"/>
  <p:tag name="FIBINCLUDEOTHER" val="True"/>
  <p:tag name="DELIMITERS" val="3.1"/>
  <p:tag name="TPFULLVERSION" val="4.3.2.12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j9p517JSU2JqURy6JeBg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j9p517JSU2JqURy6JeBg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heme/theme1.xml><?xml version="1.0" encoding="utf-8"?>
<a:theme xmlns:a="http://schemas.openxmlformats.org/drawingml/2006/main" name="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5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8_Оформление по умолчанию">
  <a:themeElements>
    <a:clrScheme name="15_Оформление по умолчанию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15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5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6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25_b-default">
  <a:themeElements>
    <a:clrScheme name="1_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1_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7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8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9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0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1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3_b-default">
  <a:themeElements>
    <a:clrScheme name="1_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1_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4_b-default">
  <a:themeElements>
    <a:clrScheme name="1_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1_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2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4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5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6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17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8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Оформление по умолчанию">
  <a:themeElements>
    <a:clrScheme name="Оформление по умолчанию 5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F6600"/>
      </a:accent1>
      <a:accent2>
        <a:srgbClr val="4596D1"/>
      </a:accent2>
      <a:accent3>
        <a:srgbClr val="FFFFFF"/>
      </a:accent3>
      <a:accent4>
        <a:srgbClr val="363637"/>
      </a:accent4>
      <a:accent5>
        <a:srgbClr val="FFB8AA"/>
      </a:accent5>
      <a:accent6>
        <a:srgbClr val="3E87BD"/>
      </a:accent6>
      <a:hlink>
        <a:srgbClr val="003274"/>
      </a:hlink>
      <a:folHlink>
        <a:srgbClr val="025EA1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1DCF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1DCF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7_Оформление по умолчанию">
  <a:themeElements>
    <a:clrScheme name="7_Оформление по умолчанию 5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F6600"/>
      </a:accent1>
      <a:accent2>
        <a:srgbClr val="4596D1"/>
      </a:accent2>
      <a:accent3>
        <a:srgbClr val="FFFFFF"/>
      </a:accent3>
      <a:accent4>
        <a:srgbClr val="363637"/>
      </a:accent4>
      <a:accent5>
        <a:srgbClr val="FFB8AA"/>
      </a:accent5>
      <a:accent6>
        <a:srgbClr val="3E87BD"/>
      </a:accent6>
      <a:hlink>
        <a:srgbClr val="003274"/>
      </a:hlink>
      <a:folHlink>
        <a:srgbClr val="025EA1"/>
      </a:folHlink>
    </a:clrScheme>
    <a:fontScheme name="7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1DCF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1DCF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7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Оформление по умолчанию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Оформление по умолчанию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Оформление по умолчанию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Оформление по умолчанию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5_Оформление по умолчанию">
  <a:themeElements>
    <a:clrScheme name="15_Оформление по умолчанию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15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5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6_Оформление по умолчанию">
  <a:themeElements>
    <a:clrScheme name="15_Оформление по умолчанию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15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5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7_Оформление по умолчанию">
  <a:themeElements>
    <a:clrScheme name="15_Оформление по умолчанию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15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5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Оформление по умолчанию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b-default">
  <a:themeElements>
    <a:clrScheme name="1_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1_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b-default">
  <a:themeElements>
    <a:clrScheme name="1_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1_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4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29110</TotalTime>
  <Words>2635</Words>
  <Application>Microsoft Office PowerPoint</Application>
  <PresentationFormat>Экран (4:3)</PresentationFormat>
  <Paragraphs>441</Paragraphs>
  <Slides>19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27</vt:i4>
      </vt:variant>
      <vt:variant>
        <vt:lpstr>Заголовки слайдов</vt:lpstr>
      </vt:variant>
      <vt:variant>
        <vt:i4>19</vt:i4>
      </vt:variant>
    </vt:vector>
  </HeadingPairs>
  <TitlesOfParts>
    <vt:vector size="46" baseType="lpstr">
      <vt:lpstr>b-default</vt:lpstr>
      <vt:lpstr>24_b-default</vt:lpstr>
      <vt:lpstr>1_b-default</vt:lpstr>
      <vt:lpstr>15_Оформление по умолчанию</vt:lpstr>
      <vt:lpstr>16_Оформление по умолчанию</vt:lpstr>
      <vt:lpstr>17_Оформление по умолчанию</vt:lpstr>
      <vt:lpstr>2_b-default</vt:lpstr>
      <vt:lpstr>3_b-default</vt:lpstr>
      <vt:lpstr>4_b-default</vt:lpstr>
      <vt:lpstr>5_b-default</vt:lpstr>
      <vt:lpstr>18_Оформление по умолчанию</vt:lpstr>
      <vt:lpstr>6_b-default</vt:lpstr>
      <vt:lpstr>25_b-default</vt:lpstr>
      <vt:lpstr>7_b-default</vt:lpstr>
      <vt:lpstr>8_b-default</vt:lpstr>
      <vt:lpstr>9_b-default</vt:lpstr>
      <vt:lpstr>10_b-default</vt:lpstr>
      <vt:lpstr>11_b-default</vt:lpstr>
      <vt:lpstr>13_b-default</vt:lpstr>
      <vt:lpstr>12_b-default</vt:lpstr>
      <vt:lpstr>14_b-default</vt:lpstr>
      <vt:lpstr>15_b-default</vt:lpstr>
      <vt:lpstr>16_b-default</vt:lpstr>
      <vt:lpstr>17_b-default</vt:lpstr>
      <vt:lpstr>18_b-default</vt:lpstr>
      <vt:lpstr>Оформление по умолчанию</vt:lpstr>
      <vt:lpstr>7_Оформление по умолчанию</vt:lpstr>
      <vt:lpstr>Презентация PowerPoint</vt:lpstr>
      <vt:lpstr>Механизмы технического регулирования</vt:lpstr>
      <vt:lpstr> ФЗ « О техническом регулировании» N 184-ФЗ от 27.12.2002   </vt:lpstr>
      <vt:lpstr>Изменения в ФЗ «О техническом регулировании» </vt:lpstr>
      <vt:lpstr>СОЗДАНИЕ СИСТЕМЫ ТЕХНИЧЕСКОГО РЕГУЛИРОВАНИЯ</vt:lpstr>
      <vt:lpstr>Презентация PowerPoint</vt:lpstr>
      <vt:lpstr>Презентация PowerPoint</vt:lpstr>
      <vt:lpstr>Презентация PowerPoint</vt:lpstr>
      <vt:lpstr>Система технического регулирования  в области использования атомной энергии</vt:lpstr>
      <vt:lpstr>Стандартизация в области использования атомной энергии</vt:lpstr>
      <vt:lpstr>Обеспечение реализации постановления Правительства Российской Федерации об особенностях стандартизации </vt:lpstr>
      <vt:lpstr>Презентация PowerPoint</vt:lpstr>
      <vt:lpstr>Система оценки соответствия в ОИАЭ  (3)</vt:lpstr>
      <vt:lpstr>Презентация PowerPoint</vt:lpstr>
      <vt:lpstr>Презентация PowerPoint</vt:lpstr>
      <vt:lpstr>Презентация PowerPoint</vt:lpstr>
      <vt:lpstr>Система оценки соответствия в области использования атомной энергии (Система ОС в ОИАЭ)</vt:lpstr>
      <vt:lpstr>Презентация PowerPoint</vt:lpstr>
      <vt:lpstr>Система технического регулирования  в области использования атомной энергии</vt:lpstr>
    </vt:vector>
  </TitlesOfParts>
  <Company>Rosatom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Дмитрий Смирнов</dc:creator>
  <cp:lastModifiedBy>Михляев Валерий Вениаминович</cp:lastModifiedBy>
  <cp:revision>3202</cp:revision>
  <cp:lastPrinted>2013-11-28T07:06:47Z</cp:lastPrinted>
  <dcterms:created xsi:type="dcterms:W3CDTF">2010-08-26T09:39:39Z</dcterms:created>
  <dcterms:modified xsi:type="dcterms:W3CDTF">2014-06-24T16:02:25Z</dcterms:modified>
</cp:coreProperties>
</file>