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Default Extension="vml" ContentType="application/vnd.openxmlformats-officedocument.vmlDrawing"/>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sldIdLst>
    <p:sldId id="265" r:id="rId2"/>
    <p:sldId id="298" r:id="rId3"/>
    <p:sldId id="299" r:id="rId4"/>
    <p:sldId id="300" r:id="rId5"/>
    <p:sldId id="301" r:id="rId6"/>
    <p:sldId id="305" r:id="rId7"/>
    <p:sldId id="304" r:id="rId8"/>
    <p:sldId id="285" r:id="rId9"/>
    <p:sldId id="288" r:id="rId10"/>
    <p:sldId id="297" r:id="rId1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232" autoAdjust="0"/>
    <p:restoredTop sz="94660"/>
  </p:normalViewPr>
  <p:slideViewPr>
    <p:cSldViewPr>
      <p:cViewPr varScale="1">
        <p:scale>
          <a:sx n="69" d="100"/>
          <a:sy n="69" d="100"/>
        </p:scale>
        <p:origin x="-58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diagrams/_rels/data2.xml.rels><?xml version="1.0" encoding="UTF-8" standalone="yes"?>
<Relationships xmlns="http://schemas.openxmlformats.org/package/2006/relationships"><Relationship Id="rId1" Type="http://schemas.openxmlformats.org/officeDocument/2006/relationships/image" Target="../media/image10.jpeg"/></Relationships>
</file>

<file path=ppt/diagrams/_rels/data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image" Target="../media/image11.jpeg"/></Relationships>
</file>

<file path=ppt/diagrams/_rels/data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9C48B3-4E95-4916-81ED-A28FFFF8EA22}"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lang="ru-RU"/>
        </a:p>
      </dgm:t>
    </dgm:pt>
    <dgm:pt modelId="{75291D3A-8618-4E32-A93E-99516AF67AD8}">
      <dgm:prSet phldrT="[Текст]" custT="1"/>
      <dgm:spPr/>
      <dgm:t>
        <a:bodyPr/>
        <a:lstStyle/>
        <a:p>
          <a:r>
            <a:rPr lang="en-US" sz="1200" b="1" dirty="0" err="1" smtClean="0">
              <a:solidFill>
                <a:schemeClr val="tx2"/>
              </a:solidFill>
              <a:latin typeface="Trebuchet MS" pitchFamily="34" charset="0"/>
            </a:rPr>
            <a:t>Pavel</a:t>
          </a:r>
          <a:r>
            <a:rPr lang="en-US" sz="1200" b="1" dirty="0" smtClean="0">
              <a:solidFill>
                <a:schemeClr val="tx2"/>
              </a:solidFill>
              <a:latin typeface="Trebuchet MS" pitchFamily="34" charset="0"/>
            </a:rPr>
            <a:t> </a:t>
          </a:r>
          <a:r>
            <a:rPr lang="en-US" sz="1200" b="1" dirty="0" err="1" smtClean="0">
              <a:solidFill>
                <a:schemeClr val="tx2"/>
              </a:solidFill>
              <a:latin typeface="Trebuchet MS" pitchFamily="34" charset="0"/>
            </a:rPr>
            <a:t>Fedorov</a:t>
          </a:r>
          <a:r>
            <a:rPr lang="en-US" sz="1200" b="1" dirty="0" smtClean="0">
              <a:solidFill>
                <a:schemeClr val="tx2"/>
              </a:solidFill>
              <a:latin typeface="Trebuchet MS" pitchFamily="34" charset="0"/>
            </a:rPr>
            <a:t> </a:t>
          </a:r>
        </a:p>
        <a:p>
          <a:r>
            <a:rPr lang="en-US" sz="1200" dirty="0" smtClean="0">
              <a:solidFill>
                <a:schemeClr val="tx2"/>
              </a:solidFill>
              <a:latin typeface="Trebuchet MS" pitchFamily="34" charset="0"/>
            </a:rPr>
            <a:t>Chief of NSR YD Board, co-</a:t>
          </a:r>
          <a:r>
            <a:rPr lang="en-US" sz="1200" dirty="0" err="1" smtClean="0">
              <a:solidFill>
                <a:schemeClr val="tx2"/>
              </a:solidFill>
              <a:latin typeface="Trebuchet MS" pitchFamily="34" charset="0"/>
            </a:rPr>
            <a:t>ordinator</a:t>
          </a:r>
          <a:r>
            <a:rPr lang="en-US" sz="1200" dirty="0" smtClean="0">
              <a:solidFill>
                <a:schemeClr val="tx2"/>
              </a:solidFill>
              <a:latin typeface="Trebuchet MS" pitchFamily="34" charset="0"/>
            </a:rPr>
            <a:t> in </a:t>
          </a:r>
          <a:r>
            <a:rPr lang="en-US" sz="1200" dirty="0" smtClean="0">
              <a:solidFill>
                <a:schemeClr val="tx2"/>
              </a:solidFill>
              <a:latin typeface="Trebuchet MS" pitchFamily="34" charset="0"/>
            </a:rPr>
            <a:t>the field </a:t>
          </a:r>
          <a:r>
            <a:rPr lang="en-US" sz="1200" dirty="0" smtClean="0">
              <a:solidFill>
                <a:schemeClr val="tx2"/>
              </a:solidFill>
              <a:latin typeface="Trebuchet MS" pitchFamily="34" charset="0"/>
            </a:rPr>
            <a:t>of Nuclear Energy.</a:t>
          </a:r>
        </a:p>
        <a:p>
          <a:r>
            <a:rPr lang="en-US" sz="1200" dirty="0" smtClean="0">
              <a:solidFill>
                <a:schemeClr val="tx2"/>
              </a:solidFill>
              <a:latin typeface="Trebuchet MS" pitchFamily="34" charset="0"/>
            </a:rPr>
            <a:t> </a:t>
          </a:r>
          <a:r>
            <a:rPr lang="en-US" sz="1200" dirty="0" err="1" smtClean="0">
              <a:solidFill>
                <a:schemeClr val="tx2"/>
              </a:solidFill>
              <a:latin typeface="Trebuchet MS" pitchFamily="34" charset="0"/>
            </a:rPr>
            <a:t>Pavel</a:t>
          </a:r>
          <a:r>
            <a:rPr lang="en-US" sz="1200" dirty="0" smtClean="0">
              <a:solidFill>
                <a:schemeClr val="tx2"/>
              </a:solidFill>
              <a:latin typeface="Trebuchet MS" pitchFamily="34" charset="0"/>
            </a:rPr>
            <a:t> graduated </a:t>
          </a:r>
          <a:r>
            <a:rPr lang="en-US" sz="1200" dirty="0" smtClean="0">
              <a:solidFill>
                <a:schemeClr val="tx2"/>
              </a:solidFill>
              <a:latin typeface="Trebuchet MS" pitchFamily="34" charset="0"/>
            </a:rPr>
            <a:t>from Moscow </a:t>
          </a:r>
          <a:r>
            <a:rPr lang="en-US" sz="1200" dirty="0" smtClean="0">
              <a:solidFill>
                <a:schemeClr val="tx2"/>
              </a:solidFill>
              <a:latin typeface="Trebuchet MS" pitchFamily="34" charset="0"/>
            </a:rPr>
            <a:t>research nuclear University “</a:t>
          </a:r>
          <a:r>
            <a:rPr lang="en-US" sz="1200" dirty="0" err="1" smtClean="0">
              <a:solidFill>
                <a:schemeClr val="tx2"/>
              </a:solidFill>
              <a:latin typeface="Trebuchet MS" pitchFamily="34" charset="0"/>
            </a:rPr>
            <a:t>Mephy</a:t>
          </a:r>
          <a:r>
            <a:rPr lang="en-US" sz="1200" dirty="0" smtClean="0">
              <a:solidFill>
                <a:schemeClr val="tx2"/>
              </a:solidFill>
              <a:latin typeface="Trebuchet MS" pitchFamily="34" charset="0"/>
            </a:rPr>
            <a:t>”. </a:t>
          </a:r>
          <a:r>
            <a:rPr lang="en-US" sz="1200" dirty="0" err="1" smtClean="0">
              <a:solidFill>
                <a:schemeClr val="tx2"/>
              </a:solidFill>
              <a:latin typeface="Trebuchet MS" pitchFamily="34" charset="0"/>
            </a:rPr>
            <a:t>Pavel</a:t>
          </a:r>
          <a:r>
            <a:rPr lang="en-US" sz="1200" dirty="0" smtClean="0">
              <a:solidFill>
                <a:schemeClr val="tx2"/>
              </a:solidFill>
              <a:latin typeface="Trebuchet MS" pitchFamily="34" charset="0"/>
            </a:rPr>
            <a:t> works at </a:t>
          </a:r>
          <a:r>
            <a:rPr lang="en-US" sz="1200" dirty="0" err="1" smtClean="0">
              <a:solidFill>
                <a:schemeClr val="tx2"/>
              </a:solidFill>
              <a:latin typeface="Trebuchet MS" pitchFamily="34" charset="0"/>
            </a:rPr>
            <a:t>Kurskaya</a:t>
          </a:r>
          <a:r>
            <a:rPr lang="en-US" sz="1200" dirty="0" smtClean="0">
              <a:solidFill>
                <a:schemeClr val="tx2"/>
              </a:solidFill>
              <a:latin typeface="Trebuchet MS" pitchFamily="34" charset="0"/>
            </a:rPr>
            <a:t> NPP in the capacity of </a:t>
          </a:r>
          <a:r>
            <a:rPr lang="en-US" sz="1200" dirty="0" smtClean="0">
              <a:solidFill>
                <a:schemeClr val="tx2"/>
              </a:solidFill>
              <a:latin typeface="Trebuchet MS" pitchFamily="34" charset="0"/>
            </a:rPr>
            <a:t>the deputy head of </a:t>
          </a:r>
          <a:r>
            <a:rPr lang="en-US" sz="1200" dirty="0" smtClean="0">
              <a:solidFill>
                <a:schemeClr val="tx2"/>
              </a:solidFill>
              <a:latin typeface="Trebuchet MS" pitchFamily="34" charset="0"/>
            </a:rPr>
            <a:t>exploitation technical support department </a:t>
          </a:r>
          <a:r>
            <a:rPr lang="en-US" sz="1200" dirty="0" smtClean="0">
              <a:solidFill>
                <a:schemeClr val="tx2"/>
              </a:solidFill>
              <a:latin typeface="Trebuchet MS" pitchFamily="34" charset="0"/>
            </a:rPr>
            <a:t>.</a:t>
          </a:r>
          <a:endParaRPr lang="ru-RU" sz="1200" dirty="0">
            <a:solidFill>
              <a:schemeClr val="tx2"/>
            </a:solidFill>
            <a:latin typeface="Trebuchet MS" pitchFamily="34" charset="0"/>
          </a:endParaRPr>
        </a:p>
      </dgm:t>
    </dgm:pt>
    <dgm:pt modelId="{CF84D706-BC01-493A-89B2-708374FEAAE0}" type="parTrans" cxnId="{02AC5FAA-3EA8-4613-B126-8C737494A82C}">
      <dgm:prSet/>
      <dgm:spPr/>
      <dgm:t>
        <a:bodyPr/>
        <a:lstStyle/>
        <a:p>
          <a:endParaRPr lang="ru-RU"/>
        </a:p>
      </dgm:t>
    </dgm:pt>
    <dgm:pt modelId="{2F783151-669E-4BF9-A210-34F7B4A5BC3A}" type="sibTrans" cxnId="{02AC5FAA-3EA8-4613-B126-8C737494A82C}">
      <dgm:prSet/>
      <dgm:spPr/>
      <dgm:t>
        <a:bodyPr/>
        <a:lstStyle/>
        <a:p>
          <a:endParaRPr lang="ru-RU"/>
        </a:p>
      </dgm:t>
    </dgm:pt>
    <dgm:pt modelId="{D35B94A9-86C0-490F-8950-F0155B11576D}">
      <dgm:prSet phldrT="[Текст]" custT="1"/>
      <dgm:spPr/>
      <dgm:t>
        <a:bodyPr/>
        <a:lstStyle/>
        <a:p>
          <a:r>
            <a:rPr lang="en-US" sz="1200" b="1" dirty="0" smtClean="0">
              <a:solidFill>
                <a:schemeClr val="tx2"/>
              </a:solidFill>
              <a:latin typeface="Trebuchet MS" pitchFamily="34" charset="0"/>
            </a:rPr>
            <a:t>Ivan </a:t>
          </a:r>
          <a:r>
            <a:rPr lang="en-US" sz="1200" b="1" dirty="0" err="1" smtClean="0">
              <a:solidFill>
                <a:schemeClr val="tx2"/>
              </a:solidFill>
              <a:latin typeface="Trebuchet MS" pitchFamily="34" charset="0"/>
            </a:rPr>
            <a:t>Tsarapkin</a:t>
          </a:r>
          <a:endParaRPr lang="en-US" sz="1200" b="1" dirty="0" smtClean="0">
            <a:solidFill>
              <a:schemeClr val="tx2"/>
            </a:solidFill>
            <a:latin typeface="Trebuchet MS" pitchFamily="34" charset="0"/>
          </a:endParaRPr>
        </a:p>
        <a:p>
          <a:r>
            <a:rPr lang="en-US" sz="1200" dirty="0" smtClean="0">
              <a:solidFill>
                <a:schemeClr val="tx2"/>
              </a:solidFill>
              <a:latin typeface="Trebuchet MS" pitchFamily="34" charset="0"/>
            </a:rPr>
            <a:t>Executive secretary.</a:t>
          </a:r>
          <a:endParaRPr lang="ru-RU" sz="1200" dirty="0" smtClean="0">
            <a:solidFill>
              <a:schemeClr val="tx2"/>
            </a:solidFill>
            <a:latin typeface="Trebuchet MS" pitchFamily="34" charset="0"/>
          </a:endParaRPr>
        </a:p>
        <a:p>
          <a:r>
            <a:rPr lang="en-US" sz="1200" dirty="0" smtClean="0">
              <a:solidFill>
                <a:schemeClr val="tx2"/>
              </a:solidFill>
              <a:latin typeface="Trebuchet MS" pitchFamily="34" charset="0"/>
            </a:rPr>
            <a:t>Ivan graduated </a:t>
          </a:r>
          <a:r>
            <a:rPr lang="en-US" sz="1200" dirty="0" smtClean="0">
              <a:solidFill>
                <a:schemeClr val="tx2"/>
              </a:solidFill>
              <a:latin typeface="Trebuchet MS" pitchFamily="34" charset="0"/>
            </a:rPr>
            <a:t> from </a:t>
          </a:r>
          <a:r>
            <a:rPr lang="en-US" sz="1200" dirty="0" err="1" smtClean="0">
              <a:solidFill>
                <a:schemeClr val="tx2"/>
              </a:solidFill>
              <a:latin typeface="Trebuchet MS" pitchFamily="34" charset="0"/>
            </a:rPr>
            <a:t>Obninsk</a:t>
          </a:r>
          <a:r>
            <a:rPr lang="en-US" sz="1200" dirty="0" smtClean="0">
              <a:solidFill>
                <a:schemeClr val="tx2"/>
              </a:solidFill>
              <a:latin typeface="Trebuchet MS" pitchFamily="34" charset="0"/>
            </a:rPr>
            <a:t> </a:t>
          </a:r>
          <a:r>
            <a:rPr lang="en-US" sz="1200" dirty="0" smtClean="0">
              <a:solidFill>
                <a:schemeClr val="tx2"/>
              </a:solidFill>
              <a:latin typeface="Trebuchet MS" pitchFamily="34" charset="0"/>
            </a:rPr>
            <a:t>department of Moscow research nuclear University “</a:t>
          </a:r>
          <a:r>
            <a:rPr lang="en-US" sz="1200" dirty="0" err="1" smtClean="0">
              <a:solidFill>
                <a:schemeClr val="tx2"/>
              </a:solidFill>
              <a:latin typeface="Trebuchet MS" pitchFamily="34" charset="0"/>
            </a:rPr>
            <a:t>Mephy</a:t>
          </a:r>
          <a:r>
            <a:rPr lang="en-US" sz="1200" dirty="0" smtClean="0">
              <a:solidFill>
                <a:schemeClr val="tx2"/>
              </a:solidFill>
              <a:latin typeface="Trebuchet MS" pitchFamily="34" charset="0"/>
            </a:rPr>
            <a:t>”.</a:t>
          </a:r>
          <a:endParaRPr lang="ru-RU" sz="1200" dirty="0" smtClean="0">
            <a:solidFill>
              <a:schemeClr val="tx2"/>
            </a:solidFill>
            <a:latin typeface="Trebuchet MS" pitchFamily="34" charset="0"/>
          </a:endParaRPr>
        </a:p>
        <a:p>
          <a:r>
            <a:rPr lang="en-US" sz="1200" dirty="0" smtClean="0">
              <a:solidFill>
                <a:schemeClr val="tx2"/>
              </a:solidFill>
              <a:latin typeface="Trebuchet MS" pitchFamily="34" charset="0"/>
            </a:rPr>
            <a:t>Ivan works at Federal State Unitary Enterprise “State Scientific Center of the Russian Federation – Institute for Physics and Power Engineering named after A. I. </a:t>
          </a:r>
          <a:r>
            <a:rPr lang="en-US" sz="1200" dirty="0" err="1" smtClean="0">
              <a:solidFill>
                <a:schemeClr val="tx2"/>
              </a:solidFill>
              <a:latin typeface="Trebuchet MS" pitchFamily="34" charset="0"/>
            </a:rPr>
            <a:t>Leypunsky</a:t>
          </a:r>
          <a:r>
            <a:rPr lang="en-US" sz="1200" dirty="0" smtClean="0">
              <a:solidFill>
                <a:schemeClr val="tx2"/>
              </a:solidFill>
              <a:latin typeface="Trebuchet MS" pitchFamily="34" charset="0"/>
            </a:rPr>
            <a:t>” in the capacity of </a:t>
          </a:r>
          <a:r>
            <a:rPr lang="en-US" sz="1200" dirty="0" smtClean="0">
              <a:solidFill>
                <a:schemeClr val="tx2"/>
              </a:solidFill>
              <a:latin typeface="Trebuchet MS" pitchFamily="34" charset="0"/>
            </a:rPr>
            <a:t>the head of technical </a:t>
          </a:r>
          <a:r>
            <a:rPr lang="en-US" sz="1200" dirty="0" smtClean="0">
              <a:solidFill>
                <a:schemeClr val="tx2"/>
              </a:solidFill>
              <a:latin typeface="Trebuchet MS" pitchFamily="34" charset="0"/>
            </a:rPr>
            <a:t>support </a:t>
          </a:r>
          <a:r>
            <a:rPr lang="en-US" sz="1200" dirty="0" smtClean="0">
              <a:solidFill>
                <a:schemeClr val="tx2"/>
              </a:solidFill>
              <a:latin typeface="Trebuchet MS" pitchFamily="34" charset="0"/>
            </a:rPr>
            <a:t>department.</a:t>
          </a:r>
          <a:endParaRPr lang="ru-RU" sz="1200" dirty="0">
            <a:solidFill>
              <a:schemeClr val="tx2"/>
            </a:solidFill>
            <a:latin typeface="Trebuchet MS" pitchFamily="34" charset="0"/>
          </a:endParaRPr>
        </a:p>
      </dgm:t>
    </dgm:pt>
    <dgm:pt modelId="{D53F63D7-9B2A-4B86-8D44-612F5C1789E4}" type="parTrans" cxnId="{1D02FDA3-7316-40FF-A0B6-D9B91DBDECA2}">
      <dgm:prSet/>
      <dgm:spPr/>
      <dgm:t>
        <a:bodyPr/>
        <a:lstStyle/>
        <a:p>
          <a:endParaRPr lang="ru-RU"/>
        </a:p>
      </dgm:t>
    </dgm:pt>
    <dgm:pt modelId="{5A479464-B857-4E07-BAEC-B4C8B625A642}" type="sibTrans" cxnId="{1D02FDA3-7316-40FF-A0B6-D9B91DBDECA2}">
      <dgm:prSet/>
      <dgm:spPr/>
      <dgm:t>
        <a:bodyPr/>
        <a:lstStyle/>
        <a:p>
          <a:endParaRPr lang="ru-RU"/>
        </a:p>
      </dgm:t>
    </dgm:pt>
    <dgm:pt modelId="{BBBC00D4-4A67-44AB-9F9D-261576F7A490}">
      <dgm:prSet phldrT="[Текст]" custT="1"/>
      <dgm:spPr/>
      <dgm:t>
        <a:bodyPr/>
        <a:lstStyle/>
        <a:p>
          <a:r>
            <a:rPr lang="en-US" sz="1200" b="1" dirty="0" smtClean="0">
              <a:solidFill>
                <a:schemeClr val="tx2"/>
              </a:solidFill>
              <a:latin typeface="Trebuchet MS" pitchFamily="34" charset="0"/>
            </a:rPr>
            <a:t>Andrei </a:t>
          </a:r>
          <a:r>
            <a:rPr lang="en-US" sz="1200" b="1" dirty="0" err="1" smtClean="0">
              <a:solidFill>
                <a:schemeClr val="tx2"/>
              </a:solidFill>
              <a:latin typeface="Trebuchet MS" pitchFamily="34" charset="0"/>
            </a:rPr>
            <a:t>Rusinkevich</a:t>
          </a:r>
          <a:r>
            <a:rPr lang="en-US" sz="1200" b="1" dirty="0" smtClean="0">
              <a:solidFill>
                <a:schemeClr val="tx2"/>
              </a:solidFill>
              <a:latin typeface="Trebuchet MS" pitchFamily="34" charset="0"/>
            </a:rPr>
            <a:t> </a:t>
          </a:r>
        </a:p>
        <a:p>
          <a:r>
            <a:rPr lang="en-US" sz="1200" dirty="0" smtClean="0">
              <a:solidFill>
                <a:schemeClr val="tx2"/>
              </a:solidFill>
              <a:latin typeface="Trebuchet MS" pitchFamily="34" charset="0"/>
            </a:rPr>
            <a:t>- co-</a:t>
          </a:r>
          <a:r>
            <a:rPr lang="en-US" sz="1200" dirty="0" err="1" smtClean="0">
              <a:solidFill>
                <a:schemeClr val="tx2"/>
              </a:solidFill>
              <a:latin typeface="Trebuchet MS" pitchFamily="34" charset="0"/>
            </a:rPr>
            <a:t>ordinator</a:t>
          </a:r>
          <a:r>
            <a:rPr lang="en-US" sz="1200" dirty="0" smtClean="0">
              <a:solidFill>
                <a:schemeClr val="tx2"/>
              </a:solidFill>
              <a:latin typeface="Trebuchet MS" pitchFamily="34" charset="0"/>
            </a:rPr>
            <a:t> in </a:t>
          </a:r>
          <a:r>
            <a:rPr lang="en-US" sz="1200" dirty="0" smtClean="0">
              <a:solidFill>
                <a:schemeClr val="tx2"/>
              </a:solidFill>
              <a:latin typeface="Trebuchet MS" pitchFamily="34" charset="0"/>
            </a:rPr>
            <a:t> the </a:t>
          </a:r>
          <a:r>
            <a:rPr lang="en-US" sz="1200" dirty="0" err="1" smtClean="0">
              <a:solidFill>
                <a:schemeClr val="tx2"/>
              </a:solidFill>
              <a:latin typeface="Trebuchet MS" pitchFamily="34" charset="0"/>
            </a:rPr>
            <a:t>the</a:t>
          </a:r>
          <a:r>
            <a:rPr lang="en-US" sz="1200" dirty="0" smtClean="0">
              <a:solidFill>
                <a:schemeClr val="tx2"/>
              </a:solidFill>
              <a:latin typeface="Trebuchet MS" pitchFamily="34" charset="0"/>
            </a:rPr>
            <a:t> field </a:t>
          </a:r>
          <a:r>
            <a:rPr lang="en-US" sz="1200" dirty="0" smtClean="0">
              <a:solidFill>
                <a:schemeClr val="tx2"/>
              </a:solidFill>
              <a:latin typeface="Trebuchet MS" pitchFamily="34" charset="0"/>
            </a:rPr>
            <a:t>of science.</a:t>
          </a:r>
        </a:p>
        <a:p>
          <a:r>
            <a:rPr lang="en-US" sz="1200" dirty="0" smtClean="0">
              <a:solidFill>
                <a:schemeClr val="tx2"/>
              </a:solidFill>
              <a:latin typeface="Trebuchet MS" pitchFamily="34" charset="0"/>
            </a:rPr>
            <a:t>Andrei graduated </a:t>
          </a:r>
          <a:r>
            <a:rPr lang="en-US" sz="1200" dirty="0" smtClean="0">
              <a:solidFill>
                <a:schemeClr val="tx2"/>
              </a:solidFill>
              <a:latin typeface="Trebuchet MS" pitchFamily="34" charset="0"/>
            </a:rPr>
            <a:t> from Moscow </a:t>
          </a:r>
          <a:r>
            <a:rPr lang="en-US" sz="1200" dirty="0" smtClean="0">
              <a:solidFill>
                <a:schemeClr val="tx2"/>
              </a:solidFill>
              <a:latin typeface="Trebuchet MS" pitchFamily="34" charset="0"/>
            </a:rPr>
            <a:t>Aviation Institute and </a:t>
          </a:r>
          <a:r>
            <a:rPr lang="en-US" sz="1200" dirty="0" smtClean="0">
              <a:solidFill>
                <a:schemeClr val="tx2"/>
              </a:solidFill>
              <a:latin typeface="Trebuchet MS" pitchFamily="34" charset="0"/>
            </a:rPr>
            <a:t>works </a:t>
          </a:r>
          <a:r>
            <a:rPr lang="en-US" sz="1200" b="0" dirty="0" smtClean="0">
              <a:solidFill>
                <a:schemeClr val="tx2"/>
              </a:solidFill>
              <a:latin typeface="Trebuchet MS" pitchFamily="34" charset="0"/>
            </a:rPr>
            <a:t>in </a:t>
          </a:r>
          <a:r>
            <a:rPr lang="en-US" sz="1200" b="0" dirty="0" smtClean="0">
              <a:solidFill>
                <a:schemeClr val="tx2"/>
              </a:solidFill>
              <a:latin typeface="Trebuchet MS" pitchFamily="34" charset="0"/>
            </a:rPr>
            <a:t>National Research Centre "</a:t>
          </a:r>
          <a:r>
            <a:rPr lang="en-US" sz="1200" b="0" dirty="0" err="1" smtClean="0">
              <a:solidFill>
                <a:schemeClr val="tx2"/>
              </a:solidFill>
              <a:latin typeface="Trebuchet MS" pitchFamily="34" charset="0"/>
            </a:rPr>
            <a:t>Kurchatov</a:t>
          </a:r>
          <a:r>
            <a:rPr lang="en-US" sz="1200" b="0" dirty="0" smtClean="0">
              <a:solidFill>
                <a:schemeClr val="tx2"/>
              </a:solidFill>
              <a:latin typeface="Trebuchet MS" pitchFamily="34" charset="0"/>
            </a:rPr>
            <a:t> Institute" </a:t>
          </a:r>
          <a:r>
            <a:rPr lang="en-US" sz="1200" b="0" dirty="0" smtClean="0">
              <a:solidFill>
                <a:schemeClr val="tx2"/>
              </a:solidFill>
              <a:latin typeface="Trebuchet MS" pitchFamily="34" charset="0"/>
            </a:rPr>
            <a:t>as the head of  the Laboratory.</a:t>
          </a:r>
          <a:endParaRPr lang="ru-RU" sz="1200" b="0" dirty="0">
            <a:solidFill>
              <a:schemeClr val="tx2"/>
            </a:solidFill>
            <a:latin typeface="Trebuchet MS" pitchFamily="34" charset="0"/>
          </a:endParaRPr>
        </a:p>
      </dgm:t>
    </dgm:pt>
    <dgm:pt modelId="{868DF67F-7F61-41FB-B643-5E678EC98BD6}" type="parTrans" cxnId="{0A07D033-747D-4159-B4ED-0DFFF7A6571B}">
      <dgm:prSet/>
      <dgm:spPr/>
      <dgm:t>
        <a:bodyPr/>
        <a:lstStyle/>
        <a:p>
          <a:endParaRPr lang="ru-RU"/>
        </a:p>
      </dgm:t>
    </dgm:pt>
    <dgm:pt modelId="{8B61EFBE-7CE0-4E7E-9F16-45FF5B4755E8}" type="sibTrans" cxnId="{0A07D033-747D-4159-B4ED-0DFFF7A6571B}">
      <dgm:prSet/>
      <dgm:spPr/>
      <dgm:t>
        <a:bodyPr/>
        <a:lstStyle/>
        <a:p>
          <a:endParaRPr lang="ru-RU"/>
        </a:p>
      </dgm:t>
    </dgm:pt>
    <dgm:pt modelId="{4442A923-58DF-4E38-A01D-6376C749A30D}" type="pres">
      <dgm:prSet presAssocID="{549C48B3-4E95-4916-81ED-A28FFFF8EA22}" presName="linear" presStyleCnt="0">
        <dgm:presLayoutVars>
          <dgm:dir/>
          <dgm:resizeHandles val="exact"/>
        </dgm:presLayoutVars>
      </dgm:prSet>
      <dgm:spPr/>
      <dgm:t>
        <a:bodyPr/>
        <a:lstStyle/>
        <a:p>
          <a:endParaRPr lang="ru-RU"/>
        </a:p>
      </dgm:t>
    </dgm:pt>
    <dgm:pt modelId="{0BD4C389-585F-4FFF-91A4-FE487B651E60}" type="pres">
      <dgm:prSet presAssocID="{75291D3A-8618-4E32-A93E-99516AF67AD8}" presName="comp" presStyleCnt="0"/>
      <dgm:spPr/>
    </dgm:pt>
    <dgm:pt modelId="{37F3724A-45C3-47E1-A0F0-34774730827F}" type="pres">
      <dgm:prSet presAssocID="{75291D3A-8618-4E32-A93E-99516AF67AD8}" presName="box" presStyleLbl="node1" presStyleIdx="0" presStyleCnt="3" custScaleY="161561"/>
      <dgm:spPr/>
      <dgm:t>
        <a:bodyPr/>
        <a:lstStyle/>
        <a:p>
          <a:endParaRPr lang="ru-RU"/>
        </a:p>
      </dgm:t>
    </dgm:pt>
    <dgm:pt modelId="{35B6E306-5FA6-44C1-B5DE-0911B90B5B37}" type="pres">
      <dgm:prSet presAssocID="{75291D3A-8618-4E32-A93E-99516AF67AD8}" presName="img" presStyleLbl="fgImgPlace1" presStyleIdx="0" presStyleCnt="3" custScaleX="53387" custScaleY="162997"/>
      <dgm:spPr>
        <a:blipFill rotWithShape="0">
          <a:blip xmlns:r="http://schemas.openxmlformats.org/officeDocument/2006/relationships" r:embed="rId1"/>
          <a:stretch>
            <a:fillRect/>
          </a:stretch>
        </a:blipFill>
      </dgm:spPr>
    </dgm:pt>
    <dgm:pt modelId="{537C27AF-0BB8-4ED2-A554-BB723AED1FCF}" type="pres">
      <dgm:prSet presAssocID="{75291D3A-8618-4E32-A93E-99516AF67AD8}" presName="text" presStyleLbl="node1" presStyleIdx="0" presStyleCnt="3">
        <dgm:presLayoutVars>
          <dgm:bulletEnabled val="1"/>
        </dgm:presLayoutVars>
      </dgm:prSet>
      <dgm:spPr/>
      <dgm:t>
        <a:bodyPr/>
        <a:lstStyle/>
        <a:p>
          <a:endParaRPr lang="ru-RU"/>
        </a:p>
      </dgm:t>
    </dgm:pt>
    <dgm:pt modelId="{4B8DB2F7-1707-419D-9D63-66341010B6EE}" type="pres">
      <dgm:prSet presAssocID="{2F783151-669E-4BF9-A210-34F7B4A5BC3A}" presName="spacer" presStyleCnt="0"/>
      <dgm:spPr/>
    </dgm:pt>
    <dgm:pt modelId="{1AF51AA8-699D-4D95-8BD9-9413883BC2D6}" type="pres">
      <dgm:prSet presAssocID="{D35B94A9-86C0-490F-8950-F0155B11576D}" presName="comp" presStyleCnt="0"/>
      <dgm:spPr/>
    </dgm:pt>
    <dgm:pt modelId="{9424B665-1E49-415D-8292-38711B4D9E31}" type="pres">
      <dgm:prSet presAssocID="{D35B94A9-86C0-490F-8950-F0155B11576D}" presName="box" presStyleLbl="node1" presStyleIdx="1" presStyleCnt="3" custScaleY="173366"/>
      <dgm:spPr/>
      <dgm:t>
        <a:bodyPr/>
        <a:lstStyle/>
        <a:p>
          <a:endParaRPr lang="ru-RU"/>
        </a:p>
      </dgm:t>
    </dgm:pt>
    <dgm:pt modelId="{D6F84548-CD80-4865-BD71-06BBAEF59001}" type="pres">
      <dgm:prSet presAssocID="{D35B94A9-86C0-490F-8950-F0155B11576D}" presName="img" presStyleLbl="fgImgPlace1" presStyleIdx="1" presStyleCnt="3" custScaleX="46930" custScaleY="170156"/>
      <dgm:spPr>
        <a:blipFill rotWithShape="0">
          <a:blip xmlns:r="http://schemas.openxmlformats.org/officeDocument/2006/relationships" r:embed="rId2"/>
          <a:stretch>
            <a:fillRect/>
          </a:stretch>
        </a:blipFill>
      </dgm:spPr>
    </dgm:pt>
    <dgm:pt modelId="{19582335-6912-4E51-B6C3-32C422CDCF12}" type="pres">
      <dgm:prSet presAssocID="{D35B94A9-86C0-490F-8950-F0155B11576D}" presName="text" presStyleLbl="node1" presStyleIdx="1" presStyleCnt="3">
        <dgm:presLayoutVars>
          <dgm:bulletEnabled val="1"/>
        </dgm:presLayoutVars>
      </dgm:prSet>
      <dgm:spPr/>
      <dgm:t>
        <a:bodyPr/>
        <a:lstStyle/>
        <a:p>
          <a:endParaRPr lang="ru-RU"/>
        </a:p>
      </dgm:t>
    </dgm:pt>
    <dgm:pt modelId="{E60334FC-64E5-4C26-90DB-8D091F2C0AE7}" type="pres">
      <dgm:prSet presAssocID="{5A479464-B857-4E07-BAEC-B4C8B625A642}" presName="spacer" presStyleCnt="0"/>
      <dgm:spPr/>
    </dgm:pt>
    <dgm:pt modelId="{A485851D-0B3A-4FDE-8FCE-5BDEA17ACFE4}" type="pres">
      <dgm:prSet presAssocID="{BBBC00D4-4A67-44AB-9F9D-261576F7A490}" presName="comp" presStyleCnt="0"/>
      <dgm:spPr/>
    </dgm:pt>
    <dgm:pt modelId="{67AF9CE7-9CD5-4CBF-BF2A-871324A998F4}" type="pres">
      <dgm:prSet presAssocID="{BBBC00D4-4A67-44AB-9F9D-261576F7A490}" presName="box" presStyleLbl="node1" presStyleIdx="2" presStyleCnt="3" custLinFactNeighborX="514" custLinFactNeighborY="32148"/>
      <dgm:spPr/>
      <dgm:t>
        <a:bodyPr/>
        <a:lstStyle/>
        <a:p>
          <a:endParaRPr lang="ru-RU"/>
        </a:p>
      </dgm:t>
    </dgm:pt>
    <dgm:pt modelId="{08AA8129-41F2-4937-B2C5-ED03628E2031}" type="pres">
      <dgm:prSet presAssocID="{BBBC00D4-4A67-44AB-9F9D-261576F7A490}" presName="img" presStyleLbl="fgImgPlace1" presStyleIdx="2" presStyleCnt="3" custScaleX="36611"/>
      <dgm:spPr>
        <a:blipFill rotWithShape="0">
          <a:blip xmlns:r="http://schemas.openxmlformats.org/officeDocument/2006/relationships" r:embed="rId3"/>
          <a:stretch>
            <a:fillRect/>
          </a:stretch>
        </a:blipFill>
      </dgm:spPr>
    </dgm:pt>
    <dgm:pt modelId="{D2DA19A6-02B7-4844-9B9D-6CCB979BEC2E}" type="pres">
      <dgm:prSet presAssocID="{BBBC00D4-4A67-44AB-9F9D-261576F7A490}" presName="text" presStyleLbl="node1" presStyleIdx="2" presStyleCnt="3">
        <dgm:presLayoutVars>
          <dgm:bulletEnabled val="1"/>
        </dgm:presLayoutVars>
      </dgm:prSet>
      <dgm:spPr/>
      <dgm:t>
        <a:bodyPr/>
        <a:lstStyle/>
        <a:p>
          <a:endParaRPr lang="ru-RU"/>
        </a:p>
      </dgm:t>
    </dgm:pt>
  </dgm:ptLst>
  <dgm:cxnLst>
    <dgm:cxn modelId="{555DCB65-7E34-4DB6-A9B0-81F311F2F931}" type="presOf" srcId="{75291D3A-8618-4E32-A93E-99516AF67AD8}" destId="{537C27AF-0BB8-4ED2-A554-BB723AED1FCF}" srcOrd="1" destOrd="0" presId="urn:microsoft.com/office/officeart/2005/8/layout/vList4"/>
    <dgm:cxn modelId="{0C977EAB-FAA7-4016-BC47-2BCD2BB76CF4}" type="presOf" srcId="{D35B94A9-86C0-490F-8950-F0155B11576D}" destId="{9424B665-1E49-415D-8292-38711B4D9E31}" srcOrd="0" destOrd="0" presId="urn:microsoft.com/office/officeart/2005/8/layout/vList4"/>
    <dgm:cxn modelId="{CF8BD477-9009-4CF4-9F23-3946542D065A}" type="presOf" srcId="{75291D3A-8618-4E32-A93E-99516AF67AD8}" destId="{37F3724A-45C3-47E1-A0F0-34774730827F}" srcOrd="0" destOrd="0" presId="urn:microsoft.com/office/officeart/2005/8/layout/vList4"/>
    <dgm:cxn modelId="{02AC5FAA-3EA8-4613-B126-8C737494A82C}" srcId="{549C48B3-4E95-4916-81ED-A28FFFF8EA22}" destId="{75291D3A-8618-4E32-A93E-99516AF67AD8}" srcOrd="0" destOrd="0" parTransId="{CF84D706-BC01-493A-89B2-708374FEAAE0}" sibTransId="{2F783151-669E-4BF9-A210-34F7B4A5BC3A}"/>
    <dgm:cxn modelId="{5E205580-C21A-41BA-A9BD-494C816F39B9}" type="presOf" srcId="{549C48B3-4E95-4916-81ED-A28FFFF8EA22}" destId="{4442A923-58DF-4E38-A01D-6376C749A30D}" srcOrd="0" destOrd="0" presId="urn:microsoft.com/office/officeart/2005/8/layout/vList4"/>
    <dgm:cxn modelId="{8F5C8BF3-AB8B-49C5-B3B9-0F23B72D384E}" type="presOf" srcId="{BBBC00D4-4A67-44AB-9F9D-261576F7A490}" destId="{67AF9CE7-9CD5-4CBF-BF2A-871324A998F4}" srcOrd="0" destOrd="0" presId="urn:microsoft.com/office/officeart/2005/8/layout/vList4"/>
    <dgm:cxn modelId="{01F91A3C-3471-4C8F-AE48-50ADAD45FEDD}" type="presOf" srcId="{BBBC00D4-4A67-44AB-9F9D-261576F7A490}" destId="{D2DA19A6-02B7-4844-9B9D-6CCB979BEC2E}" srcOrd="1" destOrd="0" presId="urn:microsoft.com/office/officeart/2005/8/layout/vList4"/>
    <dgm:cxn modelId="{0A07D033-747D-4159-B4ED-0DFFF7A6571B}" srcId="{549C48B3-4E95-4916-81ED-A28FFFF8EA22}" destId="{BBBC00D4-4A67-44AB-9F9D-261576F7A490}" srcOrd="2" destOrd="0" parTransId="{868DF67F-7F61-41FB-B643-5E678EC98BD6}" sibTransId="{8B61EFBE-7CE0-4E7E-9F16-45FF5B4755E8}"/>
    <dgm:cxn modelId="{1D02FDA3-7316-40FF-A0B6-D9B91DBDECA2}" srcId="{549C48B3-4E95-4916-81ED-A28FFFF8EA22}" destId="{D35B94A9-86C0-490F-8950-F0155B11576D}" srcOrd="1" destOrd="0" parTransId="{D53F63D7-9B2A-4B86-8D44-612F5C1789E4}" sibTransId="{5A479464-B857-4E07-BAEC-B4C8B625A642}"/>
    <dgm:cxn modelId="{4983517C-5126-431E-9798-9D8C5FA22241}" type="presOf" srcId="{D35B94A9-86C0-490F-8950-F0155B11576D}" destId="{19582335-6912-4E51-B6C3-32C422CDCF12}" srcOrd="1" destOrd="0" presId="urn:microsoft.com/office/officeart/2005/8/layout/vList4"/>
    <dgm:cxn modelId="{AA87E28D-FFDE-4086-85D3-C1E9E36C1F61}" type="presParOf" srcId="{4442A923-58DF-4E38-A01D-6376C749A30D}" destId="{0BD4C389-585F-4FFF-91A4-FE487B651E60}" srcOrd="0" destOrd="0" presId="urn:microsoft.com/office/officeart/2005/8/layout/vList4"/>
    <dgm:cxn modelId="{C12DDEF6-28BF-4E15-8508-171FFBC451A3}" type="presParOf" srcId="{0BD4C389-585F-4FFF-91A4-FE487B651E60}" destId="{37F3724A-45C3-47E1-A0F0-34774730827F}" srcOrd="0" destOrd="0" presId="urn:microsoft.com/office/officeart/2005/8/layout/vList4"/>
    <dgm:cxn modelId="{956038CC-DC03-47C7-BBB2-96838F2F7CA9}" type="presParOf" srcId="{0BD4C389-585F-4FFF-91A4-FE487B651E60}" destId="{35B6E306-5FA6-44C1-B5DE-0911B90B5B37}" srcOrd="1" destOrd="0" presId="urn:microsoft.com/office/officeart/2005/8/layout/vList4"/>
    <dgm:cxn modelId="{6430D32C-EE47-4845-8041-3FE398149CFA}" type="presParOf" srcId="{0BD4C389-585F-4FFF-91A4-FE487B651E60}" destId="{537C27AF-0BB8-4ED2-A554-BB723AED1FCF}" srcOrd="2" destOrd="0" presId="urn:microsoft.com/office/officeart/2005/8/layout/vList4"/>
    <dgm:cxn modelId="{9986385B-2285-4B93-A1D9-7724CC54E388}" type="presParOf" srcId="{4442A923-58DF-4E38-A01D-6376C749A30D}" destId="{4B8DB2F7-1707-419D-9D63-66341010B6EE}" srcOrd="1" destOrd="0" presId="urn:microsoft.com/office/officeart/2005/8/layout/vList4"/>
    <dgm:cxn modelId="{39D2DC12-982D-47C0-B5F9-BAFF75A923EE}" type="presParOf" srcId="{4442A923-58DF-4E38-A01D-6376C749A30D}" destId="{1AF51AA8-699D-4D95-8BD9-9413883BC2D6}" srcOrd="2" destOrd="0" presId="urn:microsoft.com/office/officeart/2005/8/layout/vList4"/>
    <dgm:cxn modelId="{50452F29-8ED3-461B-8F3D-53AC2132C913}" type="presParOf" srcId="{1AF51AA8-699D-4D95-8BD9-9413883BC2D6}" destId="{9424B665-1E49-415D-8292-38711B4D9E31}" srcOrd="0" destOrd="0" presId="urn:microsoft.com/office/officeart/2005/8/layout/vList4"/>
    <dgm:cxn modelId="{ED6AE7AA-EF4D-4F20-9EB1-0A1C5F02DF5D}" type="presParOf" srcId="{1AF51AA8-699D-4D95-8BD9-9413883BC2D6}" destId="{D6F84548-CD80-4865-BD71-06BBAEF59001}" srcOrd="1" destOrd="0" presId="urn:microsoft.com/office/officeart/2005/8/layout/vList4"/>
    <dgm:cxn modelId="{87EE3296-03D5-4946-8E50-3FD48FE31E35}" type="presParOf" srcId="{1AF51AA8-699D-4D95-8BD9-9413883BC2D6}" destId="{19582335-6912-4E51-B6C3-32C422CDCF12}" srcOrd="2" destOrd="0" presId="urn:microsoft.com/office/officeart/2005/8/layout/vList4"/>
    <dgm:cxn modelId="{C012CB65-A845-4146-B236-DEEE787F6CF0}" type="presParOf" srcId="{4442A923-58DF-4E38-A01D-6376C749A30D}" destId="{E60334FC-64E5-4C26-90DB-8D091F2C0AE7}" srcOrd="3" destOrd="0" presId="urn:microsoft.com/office/officeart/2005/8/layout/vList4"/>
    <dgm:cxn modelId="{78B423E2-4EC9-4959-81A7-2D23DC22D192}" type="presParOf" srcId="{4442A923-58DF-4E38-A01D-6376C749A30D}" destId="{A485851D-0B3A-4FDE-8FCE-5BDEA17ACFE4}" srcOrd="4" destOrd="0" presId="urn:microsoft.com/office/officeart/2005/8/layout/vList4"/>
    <dgm:cxn modelId="{F6891AC9-CF74-47BF-810E-6756CB0ED381}" type="presParOf" srcId="{A485851D-0B3A-4FDE-8FCE-5BDEA17ACFE4}" destId="{67AF9CE7-9CD5-4CBF-BF2A-871324A998F4}" srcOrd="0" destOrd="0" presId="urn:microsoft.com/office/officeart/2005/8/layout/vList4"/>
    <dgm:cxn modelId="{C8A353A1-6B09-4BF0-87F9-E8A82A661EE8}" type="presParOf" srcId="{A485851D-0B3A-4FDE-8FCE-5BDEA17ACFE4}" destId="{08AA8129-41F2-4937-B2C5-ED03628E2031}" srcOrd="1" destOrd="0" presId="urn:microsoft.com/office/officeart/2005/8/layout/vList4"/>
    <dgm:cxn modelId="{2F7881ED-3E33-4965-817D-868F0927832C}" type="presParOf" srcId="{A485851D-0B3A-4FDE-8FCE-5BDEA17ACFE4}" destId="{D2DA19A6-02B7-4844-9B9D-6CCB979BEC2E}" srcOrd="2" destOrd="0" presId="urn:microsoft.com/office/officeart/2005/8/layout/vList4"/>
  </dgm:cxnLst>
  <dgm:bg/>
  <dgm:whole/>
</dgm:dataModel>
</file>

<file path=ppt/diagrams/data2.xml><?xml version="1.0" encoding="utf-8"?>
<dgm:dataModel xmlns:dgm="http://schemas.openxmlformats.org/drawingml/2006/diagram" xmlns:a="http://schemas.openxmlformats.org/drawingml/2006/main">
  <dgm:ptLst>
    <dgm:pt modelId="{AF358928-364B-42EE-8FC0-8B8D8C949F72}"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lang="ru-RU"/>
        </a:p>
      </dgm:t>
    </dgm:pt>
    <dgm:pt modelId="{BDFBF0BF-C4EF-4255-85CC-1B0EC004FBBD}">
      <dgm:prSet phldrT="[Текст]" custT="1"/>
      <dgm:spPr/>
      <dgm:t>
        <a:bodyPr/>
        <a:lstStyle/>
        <a:p>
          <a:r>
            <a:rPr lang="en-US" sz="1200" b="1" dirty="0" smtClean="0">
              <a:solidFill>
                <a:schemeClr val="tx2"/>
              </a:solidFill>
              <a:latin typeface="Trebuchet MS" pitchFamily="34" charset="0"/>
            </a:rPr>
            <a:t>Alexander Zhukov</a:t>
          </a:r>
        </a:p>
        <a:p>
          <a:r>
            <a:rPr lang="en-US" sz="1200" dirty="0" smtClean="0">
              <a:solidFill>
                <a:schemeClr val="tx2"/>
              </a:solidFill>
              <a:latin typeface="Trebuchet MS" pitchFamily="34" charset="0"/>
            </a:rPr>
            <a:t>co-</a:t>
          </a:r>
          <a:r>
            <a:rPr lang="en-US" sz="1200" dirty="0" err="1" smtClean="0">
              <a:solidFill>
                <a:schemeClr val="tx2"/>
              </a:solidFill>
              <a:latin typeface="Trebuchet MS" pitchFamily="34" charset="0"/>
            </a:rPr>
            <a:t>ordinator</a:t>
          </a:r>
          <a:r>
            <a:rPr lang="en-US" sz="1200" dirty="0" smtClean="0">
              <a:solidFill>
                <a:schemeClr val="tx2"/>
              </a:solidFill>
              <a:latin typeface="Trebuchet MS" pitchFamily="34" charset="0"/>
            </a:rPr>
            <a:t> in </a:t>
          </a:r>
          <a:r>
            <a:rPr lang="en-US" sz="1200" dirty="0" smtClean="0">
              <a:solidFill>
                <a:schemeClr val="tx2"/>
              </a:solidFill>
              <a:latin typeface="Trebuchet MS" pitchFamily="34" charset="0"/>
            </a:rPr>
            <a:t>the field </a:t>
          </a:r>
          <a:r>
            <a:rPr lang="en-US" sz="1200" dirty="0" smtClean="0">
              <a:solidFill>
                <a:schemeClr val="tx2"/>
              </a:solidFill>
              <a:latin typeface="Trebuchet MS" pitchFamily="34" charset="0"/>
            </a:rPr>
            <a:t>of international cooperation of NSR YD.</a:t>
          </a:r>
        </a:p>
        <a:p>
          <a:r>
            <a:rPr lang="en-US" sz="1200" dirty="0" smtClean="0">
              <a:solidFill>
                <a:schemeClr val="tx2"/>
              </a:solidFill>
              <a:latin typeface="Trebuchet MS" pitchFamily="34" charset="0"/>
            </a:rPr>
            <a:t>Alexander graduated </a:t>
          </a:r>
          <a:r>
            <a:rPr lang="en-US" sz="1200" dirty="0" smtClean="0">
              <a:solidFill>
                <a:schemeClr val="tx2"/>
              </a:solidFill>
              <a:latin typeface="Trebuchet MS" pitchFamily="34" charset="0"/>
            </a:rPr>
            <a:t> from </a:t>
          </a:r>
          <a:r>
            <a:rPr lang="en-US" sz="1200" dirty="0" err="1" smtClean="0">
              <a:solidFill>
                <a:schemeClr val="tx2"/>
              </a:solidFill>
              <a:latin typeface="Trebuchet MS" pitchFamily="34" charset="0"/>
            </a:rPr>
            <a:t>Obninsk</a:t>
          </a:r>
          <a:r>
            <a:rPr lang="en-US" sz="1200" dirty="0" smtClean="0">
              <a:solidFill>
                <a:schemeClr val="tx2"/>
              </a:solidFill>
              <a:latin typeface="Trebuchet MS" pitchFamily="34" charset="0"/>
            </a:rPr>
            <a:t> </a:t>
          </a:r>
          <a:r>
            <a:rPr lang="en-US" sz="1200" dirty="0" smtClean="0">
              <a:solidFill>
                <a:schemeClr val="tx2"/>
              </a:solidFill>
              <a:latin typeface="Trebuchet MS" pitchFamily="34" charset="0"/>
            </a:rPr>
            <a:t>department of Moscow research nuclear University “</a:t>
          </a:r>
          <a:r>
            <a:rPr lang="en-US" sz="1200" dirty="0" err="1" smtClean="0">
              <a:solidFill>
                <a:schemeClr val="tx2"/>
              </a:solidFill>
              <a:latin typeface="Trebuchet MS" pitchFamily="34" charset="0"/>
            </a:rPr>
            <a:t>Mephy</a:t>
          </a:r>
          <a:r>
            <a:rPr lang="en-US" sz="1200" dirty="0" smtClean="0">
              <a:solidFill>
                <a:schemeClr val="tx2"/>
              </a:solidFill>
              <a:latin typeface="Trebuchet MS" pitchFamily="34" charset="0"/>
            </a:rPr>
            <a:t>”.</a:t>
          </a:r>
        </a:p>
        <a:p>
          <a:r>
            <a:rPr lang="en-US" sz="1200" dirty="0" smtClean="0">
              <a:solidFill>
                <a:schemeClr val="tx2"/>
              </a:solidFill>
              <a:latin typeface="Trebuchet MS" pitchFamily="34" charset="0"/>
            </a:rPr>
            <a:t>Works now at Federal State Unitary Enterprise “State Scientific Center of the Russian Federation – Institute for Physics and Power Engineering named after A. I. </a:t>
          </a:r>
          <a:r>
            <a:rPr lang="en-US" sz="1200" dirty="0" err="1" smtClean="0">
              <a:solidFill>
                <a:schemeClr val="tx2"/>
              </a:solidFill>
              <a:latin typeface="Trebuchet MS" pitchFamily="34" charset="0"/>
            </a:rPr>
            <a:t>Leypunsky</a:t>
          </a:r>
          <a:r>
            <a:rPr lang="en-US" sz="1200" dirty="0" smtClean="0">
              <a:solidFill>
                <a:schemeClr val="tx2"/>
              </a:solidFill>
              <a:latin typeface="Trebuchet MS" pitchFamily="34" charset="0"/>
            </a:rPr>
            <a:t>” in the capacity of engineer-operator of fast critical facility.</a:t>
          </a:r>
          <a:endParaRPr lang="ru-RU" sz="1200" dirty="0">
            <a:solidFill>
              <a:schemeClr val="tx2"/>
            </a:solidFill>
            <a:latin typeface="Trebuchet MS" pitchFamily="34" charset="0"/>
          </a:endParaRPr>
        </a:p>
      </dgm:t>
    </dgm:pt>
    <dgm:pt modelId="{E6D54A14-497C-452D-BE04-C62507267B92}" type="parTrans" cxnId="{0C7ED084-952A-4AB4-8AE2-BBBEB4FAE488}">
      <dgm:prSet/>
      <dgm:spPr/>
      <dgm:t>
        <a:bodyPr/>
        <a:lstStyle/>
        <a:p>
          <a:endParaRPr lang="ru-RU"/>
        </a:p>
      </dgm:t>
    </dgm:pt>
    <dgm:pt modelId="{C84F2017-85E2-4BEA-8CC7-A125A6BAB184}" type="sibTrans" cxnId="{0C7ED084-952A-4AB4-8AE2-BBBEB4FAE488}">
      <dgm:prSet/>
      <dgm:spPr/>
      <dgm:t>
        <a:bodyPr/>
        <a:lstStyle/>
        <a:p>
          <a:endParaRPr lang="ru-RU"/>
        </a:p>
      </dgm:t>
    </dgm:pt>
    <dgm:pt modelId="{F5CCEDCB-B5D1-4669-85B3-F53988A0A836}" type="pres">
      <dgm:prSet presAssocID="{AF358928-364B-42EE-8FC0-8B8D8C949F72}" presName="linear" presStyleCnt="0">
        <dgm:presLayoutVars>
          <dgm:dir/>
          <dgm:resizeHandles val="exact"/>
        </dgm:presLayoutVars>
      </dgm:prSet>
      <dgm:spPr/>
      <dgm:t>
        <a:bodyPr/>
        <a:lstStyle/>
        <a:p>
          <a:endParaRPr lang="ru-RU"/>
        </a:p>
      </dgm:t>
    </dgm:pt>
    <dgm:pt modelId="{DB026750-6062-42D7-B756-9A7705341627}" type="pres">
      <dgm:prSet presAssocID="{BDFBF0BF-C4EF-4255-85CC-1B0EC004FBBD}" presName="comp" presStyleCnt="0"/>
      <dgm:spPr/>
    </dgm:pt>
    <dgm:pt modelId="{8A2BC2C4-1ECD-4FE8-8FF6-3BB774F1B1DD}" type="pres">
      <dgm:prSet presAssocID="{BDFBF0BF-C4EF-4255-85CC-1B0EC004FBBD}" presName="box" presStyleLbl="node1" presStyleIdx="0" presStyleCnt="1" custLinFactNeighborX="5172" custLinFactNeighborY="6667"/>
      <dgm:spPr/>
      <dgm:t>
        <a:bodyPr/>
        <a:lstStyle/>
        <a:p>
          <a:endParaRPr lang="ru-RU"/>
        </a:p>
      </dgm:t>
    </dgm:pt>
    <dgm:pt modelId="{6AD58059-F53C-4331-87FE-6F4A27CBD7A8}" type="pres">
      <dgm:prSet presAssocID="{BDFBF0BF-C4EF-4255-85CC-1B0EC004FBBD}" presName="img" presStyleLbl="fgImgPlace1" presStyleIdx="0" presStyleCnt="1" custScaleX="50862"/>
      <dgm:spPr>
        <a:blipFill rotWithShape="0">
          <a:blip xmlns:r="http://schemas.openxmlformats.org/officeDocument/2006/relationships" r:embed="rId1"/>
          <a:stretch>
            <a:fillRect/>
          </a:stretch>
        </a:blipFill>
      </dgm:spPr>
    </dgm:pt>
    <dgm:pt modelId="{8AE4D0A5-C77F-492C-BF0D-49EE48FC4DA6}" type="pres">
      <dgm:prSet presAssocID="{BDFBF0BF-C4EF-4255-85CC-1B0EC004FBBD}" presName="text" presStyleLbl="node1" presStyleIdx="0" presStyleCnt="1">
        <dgm:presLayoutVars>
          <dgm:bulletEnabled val="1"/>
        </dgm:presLayoutVars>
      </dgm:prSet>
      <dgm:spPr/>
      <dgm:t>
        <a:bodyPr/>
        <a:lstStyle/>
        <a:p>
          <a:endParaRPr lang="ru-RU"/>
        </a:p>
      </dgm:t>
    </dgm:pt>
  </dgm:ptLst>
  <dgm:cxnLst>
    <dgm:cxn modelId="{4A8028D3-FEE4-41A6-92A4-5B3F67F68789}" type="presOf" srcId="{AF358928-364B-42EE-8FC0-8B8D8C949F72}" destId="{F5CCEDCB-B5D1-4669-85B3-F53988A0A836}" srcOrd="0" destOrd="0" presId="urn:microsoft.com/office/officeart/2005/8/layout/vList4"/>
    <dgm:cxn modelId="{CED06B64-3AC8-4B06-8A6F-DF0E46CD83FE}" type="presOf" srcId="{BDFBF0BF-C4EF-4255-85CC-1B0EC004FBBD}" destId="{8A2BC2C4-1ECD-4FE8-8FF6-3BB774F1B1DD}" srcOrd="0" destOrd="0" presId="urn:microsoft.com/office/officeart/2005/8/layout/vList4"/>
    <dgm:cxn modelId="{0C7ED084-952A-4AB4-8AE2-BBBEB4FAE488}" srcId="{AF358928-364B-42EE-8FC0-8B8D8C949F72}" destId="{BDFBF0BF-C4EF-4255-85CC-1B0EC004FBBD}" srcOrd="0" destOrd="0" parTransId="{E6D54A14-497C-452D-BE04-C62507267B92}" sibTransId="{C84F2017-85E2-4BEA-8CC7-A125A6BAB184}"/>
    <dgm:cxn modelId="{523C20B2-C992-42FA-B99B-527A62FD18F6}" type="presOf" srcId="{BDFBF0BF-C4EF-4255-85CC-1B0EC004FBBD}" destId="{8AE4D0A5-C77F-492C-BF0D-49EE48FC4DA6}" srcOrd="1" destOrd="0" presId="urn:microsoft.com/office/officeart/2005/8/layout/vList4"/>
    <dgm:cxn modelId="{EF0A8B97-08DE-4D7E-A0E3-BEC3EF486178}" type="presParOf" srcId="{F5CCEDCB-B5D1-4669-85B3-F53988A0A836}" destId="{DB026750-6062-42D7-B756-9A7705341627}" srcOrd="0" destOrd="0" presId="urn:microsoft.com/office/officeart/2005/8/layout/vList4"/>
    <dgm:cxn modelId="{FB46F4C8-2F1F-4A03-B4FA-29C47BACABA2}" type="presParOf" srcId="{DB026750-6062-42D7-B756-9A7705341627}" destId="{8A2BC2C4-1ECD-4FE8-8FF6-3BB774F1B1DD}" srcOrd="0" destOrd="0" presId="urn:microsoft.com/office/officeart/2005/8/layout/vList4"/>
    <dgm:cxn modelId="{F544A2E7-0043-4AF8-92E3-F25B8431AD99}" type="presParOf" srcId="{DB026750-6062-42D7-B756-9A7705341627}" destId="{6AD58059-F53C-4331-87FE-6F4A27CBD7A8}" srcOrd="1" destOrd="0" presId="urn:microsoft.com/office/officeart/2005/8/layout/vList4"/>
    <dgm:cxn modelId="{1513B5A8-2218-480E-AD8D-EB8D8326392B}" type="presParOf" srcId="{DB026750-6062-42D7-B756-9A7705341627}" destId="{8AE4D0A5-C77F-492C-BF0D-49EE48FC4DA6}" srcOrd="2" destOrd="0" presId="urn:microsoft.com/office/officeart/2005/8/layout/vList4"/>
  </dgm:cxnLst>
  <dgm:bg/>
  <dgm:whole/>
</dgm:dataModel>
</file>

<file path=ppt/diagrams/data3.xml><?xml version="1.0" encoding="utf-8"?>
<dgm:dataModel xmlns:dgm="http://schemas.openxmlformats.org/drawingml/2006/diagram" xmlns:a="http://schemas.openxmlformats.org/drawingml/2006/main">
  <dgm:ptLst>
    <dgm:pt modelId="{4FA3A1EA-0815-4672-9817-77D274D6148A}"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lang="ru-RU"/>
        </a:p>
      </dgm:t>
    </dgm:pt>
    <dgm:pt modelId="{9033C8B1-F14F-4F76-9E3C-7CA401983999}">
      <dgm:prSet phldrT="[Текст]" custT="1"/>
      <dgm:spPr/>
      <dgm:t>
        <a:bodyPr/>
        <a:lstStyle/>
        <a:p>
          <a:r>
            <a:rPr lang="en-US" sz="1200" b="1" dirty="0" err="1" smtClean="0">
              <a:solidFill>
                <a:schemeClr val="tx2"/>
              </a:solidFill>
              <a:latin typeface="Trebuchet MS" pitchFamily="34" charset="0"/>
            </a:rPr>
            <a:t>Eugeniy</a:t>
          </a:r>
          <a:r>
            <a:rPr lang="en-US" sz="1200" b="1" dirty="0" smtClean="0">
              <a:solidFill>
                <a:schemeClr val="tx2"/>
              </a:solidFill>
              <a:latin typeface="Trebuchet MS" pitchFamily="34" charset="0"/>
            </a:rPr>
            <a:t> </a:t>
          </a:r>
          <a:r>
            <a:rPr lang="en-US" sz="1200" b="1" dirty="0" err="1" smtClean="0">
              <a:solidFill>
                <a:schemeClr val="tx2"/>
              </a:solidFill>
              <a:latin typeface="Trebuchet MS" pitchFamily="34" charset="0"/>
            </a:rPr>
            <a:t>Churkin</a:t>
          </a:r>
          <a:r>
            <a:rPr lang="en-US" sz="1200" b="1" dirty="0" smtClean="0">
              <a:solidFill>
                <a:schemeClr val="tx2"/>
              </a:solidFill>
              <a:latin typeface="Trebuchet MS" pitchFamily="34" charset="0"/>
            </a:rPr>
            <a:t> </a:t>
          </a:r>
        </a:p>
        <a:p>
          <a:r>
            <a:rPr lang="en-US" sz="1200" dirty="0" smtClean="0">
              <a:solidFill>
                <a:schemeClr val="tx2"/>
              </a:solidFill>
              <a:latin typeface="Trebuchet MS" pitchFamily="34" charset="0"/>
            </a:rPr>
            <a:t>co-</a:t>
          </a:r>
          <a:r>
            <a:rPr lang="en-US" sz="1200" dirty="0" err="1" smtClean="0">
              <a:solidFill>
                <a:schemeClr val="tx2"/>
              </a:solidFill>
              <a:latin typeface="Trebuchet MS" pitchFamily="34" charset="0"/>
            </a:rPr>
            <a:t>ordinator</a:t>
          </a:r>
          <a:r>
            <a:rPr lang="en-US" sz="1200" dirty="0" smtClean="0">
              <a:solidFill>
                <a:schemeClr val="tx2"/>
              </a:solidFill>
              <a:latin typeface="Trebuchet MS" pitchFamily="34" charset="0"/>
            </a:rPr>
            <a:t> with youth </a:t>
          </a:r>
          <a:r>
            <a:rPr lang="en-US" sz="1200" dirty="0" smtClean="0">
              <a:solidFill>
                <a:schemeClr val="tx2"/>
              </a:solidFill>
              <a:latin typeface="Trebuchet MS" pitchFamily="34" charset="0"/>
            </a:rPr>
            <a:t>organizations.</a:t>
          </a:r>
          <a:endParaRPr lang="ru-RU" sz="1200" dirty="0" smtClean="0">
            <a:solidFill>
              <a:schemeClr val="tx2"/>
            </a:solidFill>
            <a:latin typeface="Trebuchet MS" pitchFamily="34" charset="0"/>
          </a:endParaRPr>
        </a:p>
        <a:p>
          <a:r>
            <a:rPr lang="en-US" sz="1200" dirty="0" smtClean="0">
              <a:solidFill>
                <a:schemeClr val="tx2"/>
              </a:solidFill>
              <a:latin typeface="Trebuchet MS" pitchFamily="34" charset="0"/>
            </a:rPr>
            <a:t>President of International association of young nuclear specialists.</a:t>
          </a:r>
          <a:endParaRPr lang="ru-RU" sz="1200" dirty="0" smtClean="0">
            <a:solidFill>
              <a:schemeClr val="tx2"/>
            </a:solidFill>
            <a:latin typeface="Trebuchet MS" pitchFamily="34" charset="0"/>
          </a:endParaRPr>
        </a:p>
        <a:p>
          <a:r>
            <a:rPr lang="en-US" sz="1200" dirty="0" err="1" smtClean="0">
              <a:solidFill>
                <a:schemeClr val="tx2"/>
              </a:solidFill>
              <a:latin typeface="Trebuchet MS" pitchFamily="34" charset="0"/>
            </a:rPr>
            <a:t>Evgeniy</a:t>
          </a:r>
          <a:r>
            <a:rPr lang="en-US" sz="1200" dirty="0" smtClean="0">
              <a:solidFill>
                <a:schemeClr val="tx2"/>
              </a:solidFill>
              <a:latin typeface="Trebuchet MS" pitchFamily="34" charset="0"/>
            </a:rPr>
            <a:t> </a:t>
          </a:r>
          <a:r>
            <a:rPr lang="en-US" sz="1200" dirty="0" smtClean="0">
              <a:solidFill>
                <a:schemeClr val="tx2"/>
              </a:solidFill>
              <a:latin typeface="Trebuchet MS" pitchFamily="34" charset="0"/>
            </a:rPr>
            <a:t>graduated </a:t>
          </a:r>
          <a:r>
            <a:rPr lang="en-US" sz="1200" dirty="0" smtClean="0">
              <a:solidFill>
                <a:schemeClr val="tx2"/>
              </a:solidFill>
              <a:latin typeface="Trebuchet MS" pitchFamily="34" charset="0"/>
            </a:rPr>
            <a:t> from </a:t>
          </a:r>
          <a:r>
            <a:rPr lang="en-US" sz="1200" dirty="0" err="1" smtClean="0">
              <a:solidFill>
                <a:schemeClr val="tx2"/>
              </a:solidFill>
              <a:latin typeface="Trebuchet MS" pitchFamily="34" charset="0"/>
            </a:rPr>
            <a:t>Obninsk</a:t>
          </a:r>
          <a:r>
            <a:rPr lang="en-US" sz="1200" dirty="0" smtClean="0">
              <a:solidFill>
                <a:schemeClr val="tx2"/>
              </a:solidFill>
              <a:latin typeface="Trebuchet MS" pitchFamily="34" charset="0"/>
            </a:rPr>
            <a:t> </a:t>
          </a:r>
          <a:r>
            <a:rPr lang="en-US" sz="1200" dirty="0" smtClean="0">
              <a:solidFill>
                <a:schemeClr val="tx2"/>
              </a:solidFill>
              <a:latin typeface="Trebuchet MS" pitchFamily="34" charset="0"/>
            </a:rPr>
            <a:t>department of Moscow research nuclear University “</a:t>
          </a:r>
          <a:r>
            <a:rPr lang="en-US" sz="1200" dirty="0" err="1" smtClean="0">
              <a:solidFill>
                <a:schemeClr val="tx2"/>
              </a:solidFill>
              <a:latin typeface="Trebuchet MS" pitchFamily="34" charset="0"/>
            </a:rPr>
            <a:t>Mephy</a:t>
          </a:r>
          <a:r>
            <a:rPr lang="en-US" sz="1200" dirty="0" smtClean="0">
              <a:solidFill>
                <a:schemeClr val="tx2"/>
              </a:solidFill>
              <a:latin typeface="Trebuchet MS" pitchFamily="34" charset="0"/>
            </a:rPr>
            <a:t>”.</a:t>
          </a:r>
          <a:endParaRPr lang="ru-RU" sz="1200" dirty="0" smtClean="0">
            <a:solidFill>
              <a:schemeClr val="tx2"/>
            </a:solidFill>
            <a:latin typeface="Trebuchet MS" pitchFamily="34" charset="0"/>
          </a:endParaRPr>
        </a:p>
        <a:p>
          <a:r>
            <a:rPr lang="en-US" sz="1200" dirty="0" err="1" smtClean="0">
              <a:solidFill>
                <a:schemeClr val="tx2"/>
              </a:solidFill>
              <a:latin typeface="Trebuchet MS" pitchFamily="34" charset="0"/>
            </a:rPr>
            <a:t>Evgeniy</a:t>
          </a:r>
          <a:r>
            <a:rPr lang="en-US" sz="1200" dirty="0" smtClean="0">
              <a:solidFill>
                <a:schemeClr val="tx2"/>
              </a:solidFill>
              <a:latin typeface="Trebuchet MS" pitchFamily="34" charset="0"/>
            </a:rPr>
            <a:t> </a:t>
          </a:r>
          <a:r>
            <a:rPr lang="en-US" sz="1200" dirty="0" smtClean="0">
              <a:solidFill>
                <a:schemeClr val="tx2"/>
              </a:solidFill>
              <a:latin typeface="Trebuchet MS" pitchFamily="34" charset="0"/>
            </a:rPr>
            <a:t>is </a:t>
          </a:r>
          <a:r>
            <a:rPr lang="en-US" sz="1200" dirty="0" smtClean="0">
              <a:solidFill>
                <a:schemeClr val="tx2"/>
              </a:solidFill>
              <a:latin typeface="Trebuchet MS" pitchFamily="34" charset="0"/>
            </a:rPr>
            <a:t>the deputy head at social-educational work of </a:t>
          </a:r>
          <a:r>
            <a:rPr lang="en-US" sz="1200" dirty="0" err="1" smtClean="0">
              <a:solidFill>
                <a:schemeClr val="tx2"/>
              </a:solidFill>
              <a:latin typeface="Trebuchet MS" pitchFamily="34" charset="0"/>
            </a:rPr>
            <a:t>Obninsk</a:t>
          </a:r>
          <a:r>
            <a:rPr lang="en-US" sz="1200" dirty="0" smtClean="0">
              <a:solidFill>
                <a:schemeClr val="tx2"/>
              </a:solidFill>
              <a:latin typeface="Trebuchet MS" pitchFamily="34" charset="0"/>
            </a:rPr>
            <a:t> </a:t>
          </a:r>
          <a:r>
            <a:rPr lang="en-US" sz="1200" dirty="0" smtClean="0">
              <a:solidFill>
                <a:schemeClr val="tx2"/>
              </a:solidFill>
              <a:latin typeface="Trebuchet MS" pitchFamily="34" charset="0"/>
            </a:rPr>
            <a:t>department of Moscow research nuclear University “</a:t>
          </a:r>
          <a:r>
            <a:rPr lang="en-US" sz="1200" dirty="0" err="1" smtClean="0">
              <a:solidFill>
                <a:schemeClr val="tx2"/>
              </a:solidFill>
              <a:latin typeface="Trebuchet MS" pitchFamily="34" charset="0"/>
            </a:rPr>
            <a:t>Mephy</a:t>
          </a:r>
          <a:r>
            <a:rPr lang="en-US" sz="1200" dirty="0" smtClean="0">
              <a:solidFill>
                <a:schemeClr val="tx2"/>
              </a:solidFill>
              <a:latin typeface="Trebuchet MS" pitchFamily="34" charset="0"/>
            </a:rPr>
            <a:t>”.</a:t>
          </a:r>
          <a:endParaRPr lang="ru-RU" sz="1200" dirty="0">
            <a:solidFill>
              <a:schemeClr val="tx2"/>
            </a:solidFill>
            <a:latin typeface="Trebuchet MS" pitchFamily="34" charset="0"/>
          </a:endParaRPr>
        </a:p>
      </dgm:t>
    </dgm:pt>
    <dgm:pt modelId="{78D9C2CD-CAAF-4BB9-A952-D92C819036E2}" type="parTrans" cxnId="{407D9D52-FA43-43E5-BD14-98C99BC18056}">
      <dgm:prSet/>
      <dgm:spPr/>
      <dgm:t>
        <a:bodyPr/>
        <a:lstStyle/>
        <a:p>
          <a:endParaRPr lang="ru-RU"/>
        </a:p>
      </dgm:t>
    </dgm:pt>
    <dgm:pt modelId="{36910154-5A28-4EDD-9DC8-D8DCD4890B77}" type="sibTrans" cxnId="{407D9D52-FA43-43E5-BD14-98C99BC18056}">
      <dgm:prSet/>
      <dgm:spPr/>
      <dgm:t>
        <a:bodyPr/>
        <a:lstStyle/>
        <a:p>
          <a:endParaRPr lang="ru-RU"/>
        </a:p>
      </dgm:t>
    </dgm:pt>
    <dgm:pt modelId="{BD27FDB7-15B0-4469-92E2-3F04639DD833}">
      <dgm:prSet phldrT="[Текст]" custT="1"/>
      <dgm:spPr/>
      <dgm:t>
        <a:bodyPr/>
        <a:lstStyle/>
        <a:p>
          <a:r>
            <a:rPr lang="en-US" sz="1200" b="1" dirty="0" err="1" smtClean="0">
              <a:solidFill>
                <a:schemeClr val="tx2"/>
              </a:solidFill>
              <a:latin typeface="Trebuchet MS" pitchFamily="34" charset="0"/>
            </a:rPr>
            <a:t>Eugeniy</a:t>
          </a:r>
          <a:r>
            <a:rPr lang="en-US" sz="1200" b="1" dirty="0" smtClean="0">
              <a:solidFill>
                <a:schemeClr val="tx2"/>
              </a:solidFill>
              <a:latin typeface="Trebuchet MS" pitchFamily="34" charset="0"/>
            </a:rPr>
            <a:t> </a:t>
          </a:r>
          <a:r>
            <a:rPr lang="en-US" sz="1200" b="1" dirty="0" err="1" smtClean="0">
              <a:solidFill>
                <a:schemeClr val="tx2"/>
              </a:solidFill>
              <a:latin typeface="Trebuchet MS" pitchFamily="34" charset="0"/>
            </a:rPr>
            <a:t>Sidirov</a:t>
          </a:r>
          <a:r>
            <a:rPr lang="en-US" sz="1200" b="1" dirty="0" smtClean="0">
              <a:solidFill>
                <a:schemeClr val="tx2"/>
              </a:solidFill>
              <a:latin typeface="Trebuchet MS" pitchFamily="34" charset="0"/>
            </a:rPr>
            <a:t> </a:t>
          </a:r>
        </a:p>
        <a:p>
          <a:r>
            <a:rPr lang="en-US" sz="1200" dirty="0" smtClean="0">
              <a:solidFill>
                <a:schemeClr val="tx2"/>
              </a:solidFill>
              <a:latin typeface="Trebuchet MS" pitchFamily="34" charset="0"/>
            </a:rPr>
            <a:t>Information Co-</a:t>
          </a:r>
          <a:r>
            <a:rPr lang="en-US" sz="1200" dirty="0" err="1" smtClean="0">
              <a:solidFill>
                <a:schemeClr val="tx2"/>
              </a:solidFill>
              <a:latin typeface="Trebuchet MS" pitchFamily="34" charset="0"/>
            </a:rPr>
            <a:t>ordinator</a:t>
          </a:r>
          <a:r>
            <a:rPr lang="en-US" sz="1200" dirty="0" smtClean="0">
              <a:solidFill>
                <a:schemeClr val="tx2"/>
              </a:solidFill>
              <a:latin typeface="Trebuchet MS" pitchFamily="34" charset="0"/>
            </a:rPr>
            <a:t> of Russian YGN.</a:t>
          </a:r>
          <a:endParaRPr lang="ru-RU" sz="1200" dirty="0" smtClean="0">
            <a:solidFill>
              <a:schemeClr val="tx2"/>
            </a:solidFill>
            <a:latin typeface="Trebuchet MS" pitchFamily="34" charset="0"/>
          </a:endParaRPr>
        </a:p>
        <a:p>
          <a:r>
            <a:rPr lang="en-US" sz="1200" dirty="0" err="1" smtClean="0">
              <a:solidFill>
                <a:schemeClr val="tx2"/>
              </a:solidFill>
              <a:latin typeface="Trebuchet MS" pitchFamily="34" charset="0"/>
            </a:rPr>
            <a:t>Evgeniy</a:t>
          </a:r>
          <a:r>
            <a:rPr lang="en-US" sz="1200" dirty="0" smtClean="0">
              <a:solidFill>
                <a:schemeClr val="tx2"/>
              </a:solidFill>
              <a:latin typeface="Trebuchet MS" pitchFamily="34" charset="0"/>
            </a:rPr>
            <a:t> </a:t>
          </a:r>
          <a:r>
            <a:rPr lang="en-US" sz="1200" dirty="0" smtClean="0">
              <a:solidFill>
                <a:schemeClr val="tx2"/>
              </a:solidFill>
              <a:latin typeface="Trebuchet MS" pitchFamily="34" charset="0"/>
            </a:rPr>
            <a:t>graduated </a:t>
          </a:r>
          <a:r>
            <a:rPr lang="en-US" sz="1200" dirty="0" smtClean="0">
              <a:solidFill>
                <a:schemeClr val="tx2"/>
              </a:solidFill>
              <a:latin typeface="Trebuchet MS" pitchFamily="34" charset="0"/>
            </a:rPr>
            <a:t> from </a:t>
          </a:r>
          <a:r>
            <a:rPr lang="en-US" sz="1200" dirty="0" err="1" smtClean="0">
              <a:solidFill>
                <a:schemeClr val="tx2"/>
              </a:solidFill>
              <a:latin typeface="Trebuchet MS" pitchFamily="34" charset="0"/>
            </a:rPr>
            <a:t>Obninsk</a:t>
          </a:r>
          <a:r>
            <a:rPr lang="en-US" sz="1200" dirty="0" smtClean="0">
              <a:solidFill>
                <a:schemeClr val="tx2"/>
              </a:solidFill>
              <a:latin typeface="Trebuchet MS" pitchFamily="34" charset="0"/>
            </a:rPr>
            <a:t> </a:t>
          </a:r>
          <a:r>
            <a:rPr lang="en-US" sz="1200" dirty="0" smtClean="0">
              <a:solidFill>
                <a:schemeClr val="tx2"/>
              </a:solidFill>
              <a:latin typeface="Trebuchet MS" pitchFamily="34" charset="0"/>
            </a:rPr>
            <a:t>department of Moscow research nuclear University “</a:t>
          </a:r>
          <a:r>
            <a:rPr lang="en-US" sz="1200" dirty="0" err="1" smtClean="0">
              <a:solidFill>
                <a:schemeClr val="tx2"/>
              </a:solidFill>
              <a:latin typeface="Trebuchet MS" pitchFamily="34" charset="0"/>
            </a:rPr>
            <a:t>Mephy</a:t>
          </a:r>
          <a:r>
            <a:rPr lang="en-US" sz="1200" dirty="0" smtClean="0">
              <a:solidFill>
                <a:schemeClr val="tx2"/>
              </a:solidFill>
              <a:latin typeface="Trebuchet MS" pitchFamily="34" charset="0"/>
            </a:rPr>
            <a:t>”.</a:t>
          </a:r>
          <a:endParaRPr lang="ru-RU" sz="1200" dirty="0" smtClean="0">
            <a:solidFill>
              <a:schemeClr val="tx2"/>
            </a:solidFill>
            <a:latin typeface="Trebuchet MS" pitchFamily="34" charset="0"/>
          </a:endParaRPr>
        </a:p>
        <a:p>
          <a:r>
            <a:rPr lang="en-US" sz="1200" dirty="0" err="1" smtClean="0">
              <a:solidFill>
                <a:schemeClr val="tx2"/>
              </a:solidFill>
              <a:latin typeface="Trebuchet MS" pitchFamily="34" charset="0"/>
            </a:rPr>
            <a:t>Evgeniy</a:t>
          </a:r>
          <a:r>
            <a:rPr lang="en-US" sz="1200" dirty="0" smtClean="0">
              <a:solidFill>
                <a:schemeClr val="tx2"/>
              </a:solidFill>
              <a:latin typeface="Trebuchet MS" pitchFamily="34" charset="0"/>
            </a:rPr>
            <a:t> </a:t>
          </a:r>
          <a:r>
            <a:rPr lang="en-US" sz="1200" dirty="0" smtClean="0">
              <a:solidFill>
                <a:schemeClr val="tx2"/>
              </a:solidFill>
              <a:latin typeface="Trebuchet MS" pitchFamily="34" charset="0"/>
            </a:rPr>
            <a:t>is </a:t>
          </a:r>
          <a:r>
            <a:rPr lang="en-US" sz="1200" dirty="0" smtClean="0">
              <a:solidFill>
                <a:schemeClr val="tx2"/>
              </a:solidFill>
              <a:latin typeface="Trebuchet MS" pitchFamily="34" charset="0"/>
            </a:rPr>
            <a:t>the deputy head of  </a:t>
          </a:r>
          <a:r>
            <a:rPr lang="en-US" sz="1200" dirty="0" smtClean="0">
              <a:solidFill>
                <a:schemeClr val="tx2"/>
              </a:solidFill>
              <a:latin typeface="Trebuchet MS" pitchFamily="34" charset="0"/>
            </a:rPr>
            <a:t>informational department </a:t>
          </a:r>
          <a:r>
            <a:rPr lang="en-US" sz="1200" dirty="0" smtClean="0">
              <a:solidFill>
                <a:schemeClr val="tx2"/>
              </a:solidFill>
              <a:latin typeface="Trebuchet MS" pitchFamily="34" charset="0"/>
            </a:rPr>
            <a:t>the </a:t>
          </a:r>
          <a:r>
            <a:rPr lang="en-US" sz="1200" dirty="0" smtClean="0">
              <a:solidFill>
                <a:schemeClr val="tx2"/>
              </a:solidFill>
              <a:latin typeface="Trebuchet MS" pitchFamily="34" charset="0"/>
            </a:rPr>
            <a:t>Russian trade Union of nuclear energy and industry.</a:t>
          </a:r>
          <a:endParaRPr lang="ru-RU" sz="1200" dirty="0">
            <a:solidFill>
              <a:schemeClr val="tx2"/>
            </a:solidFill>
            <a:latin typeface="Trebuchet MS" pitchFamily="34" charset="0"/>
          </a:endParaRPr>
        </a:p>
      </dgm:t>
    </dgm:pt>
    <dgm:pt modelId="{5FDEE5D7-8DF0-45CB-AFAE-7A867C499A3F}" type="parTrans" cxnId="{8DD6A6B9-19D7-4C70-97B3-09F287E0B424}">
      <dgm:prSet/>
      <dgm:spPr/>
      <dgm:t>
        <a:bodyPr/>
        <a:lstStyle/>
        <a:p>
          <a:endParaRPr lang="ru-RU"/>
        </a:p>
      </dgm:t>
    </dgm:pt>
    <dgm:pt modelId="{4FADBFBB-8CF2-4A34-84AB-7C48D6B73404}" type="sibTrans" cxnId="{8DD6A6B9-19D7-4C70-97B3-09F287E0B424}">
      <dgm:prSet/>
      <dgm:spPr/>
      <dgm:t>
        <a:bodyPr/>
        <a:lstStyle/>
        <a:p>
          <a:endParaRPr lang="ru-RU"/>
        </a:p>
      </dgm:t>
    </dgm:pt>
    <dgm:pt modelId="{084D8EEC-D49E-40E6-84E9-A8CD9BDE7634}" type="pres">
      <dgm:prSet presAssocID="{4FA3A1EA-0815-4672-9817-77D274D6148A}" presName="linear" presStyleCnt="0">
        <dgm:presLayoutVars>
          <dgm:dir/>
          <dgm:resizeHandles val="exact"/>
        </dgm:presLayoutVars>
      </dgm:prSet>
      <dgm:spPr/>
      <dgm:t>
        <a:bodyPr/>
        <a:lstStyle/>
        <a:p>
          <a:endParaRPr lang="ru-RU"/>
        </a:p>
      </dgm:t>
    </dgm:pt>
    <dgm:pt modelId="{60635366-826B-44FB-BF63-AD539430A2F4}" type="pres">
      <dgm:prSet presAssocID="{9033C8B1-F14F-4F76-9E3C-7CA401983999}" presName="comp" presStyleCnt="0"/>
      <dgm:spPr/>
    </dgm:pt>
    <dgm:pt modelId="{606BB865-7386-46DF-907F-CA3BF31478B1}" type="pres">
      <dgm:prSet presAssocID="{9033C8B1-F14F-4F76-9E3C-7CA401983999}" presName="box" presStyleLbl="node1" presStyleIdx="0" presStyleCnt="2" custLinFactY="-45147" custLinFactNeighborX="-10989" custLinFactNeighborY="-100000"/>
      <dgm:spPr/>
      <dgm:t>
        <a:bodyPr/>
        <a:lstStyle/>
        <a:p>
          <a:endParaRPr lang="ru-RU"/>
        </a:p>
      </dgm:t>
    </dgm:pt>
    <dgm:pt modelId="{DD9CDAE8-4C81-491A-8FB4-DA5807E29BBC}" type="pres">
      <dgm:prSet presAssocID="{9033C8B1-F14F-4F76-9E3C-7CA401983999}" presName="img" presStyleLbl="fgImgPlace1" presStyleIdx="0" presStyleCnt="2" custScaleX="48028"/>
      <dgm:spPr>
        <a:blipFill rotWithShape="0">
          <a:blip xmlns:r="http://schemas.openxmlformats.org/officeDocument/2006/relationships" r:embed="rId1"/>
          <a:stretch>
            <a:fillRect/>
          </a:stretch>
        </a:blipFill>
      </dgm:spPr>
    </dgm:pt>
    <dgm:pt modelId="{BDAFE941-EB2F-444E-BA71-92336057148E}" type="pres">
      <dgm:prSet presAssocID="{9033C8B1-F14F-4F76-9E3C-7CA401983999}" presName="text" presStyleLbl="node1" presStyleIdx="0" presStyleCnt="2">
        <dgm:presLayoutVars>
          <dgm:bulletEnabled val="1"/>
        </dgm:presLayoutVars>
      </dgm:prSet>
      <dgm:spPr/>
      <dgm:t>
        <a:bodyPr/>
        <a:lstStyle/>
        <a:p>
          <a:endParaRPr lang="ru-RU"/>
        </a:p>
      </dgm:t>
    </dgm:pt>
    <dgm:pt modelId="{E55554D4-EE7D-485D-8202-807F1C051428}" type="pres">
      <dgm:prSet presAssocID="{36910154-5A28-4EDD-9DC8-D8DCD4890B77}" presName="spacer" presStyleCnt="0"/>
      <dgm:spPr/>
    </dgm:pt>
    <dgm:pt modelId="{DF3954C9-B321-43EB-982A-6145E96A692A}" type="pres">
      <dgm:prSet presAssocID="{BD27FDB7-15B0-4469-92E2-3F04639DD833}" presName="comp" presStyleCnt="0"/>
      <dgm:spPr/>
    </dgm:pt>
    <dgm:pt modelId="{4F163FA6-BC3F-412B-ADFE-1862507D15C1}" type="pres">
      <dgm:prSet presAssocID="{BD27FDB7-15B0-4469-92E2-3F04639DD833}" presName="box" presStyleLbl="node1" presStyleIdx="1" presStyleCnt="2" custLinFactNeighborY="5625"/>
      <dgm:spPr/>
      <dgm:t>
        <a:bodyPr/>
        <a:lstStyle/>
        <a:p>
          <a:endParaRPr lang="ru-RU"/>
        </a:p>
      </dgm:t>
    </dgm:pt>
    <dgm:pt modelId="{E534FBA5-E435-4CA7-9724-67164DD359E0}" type="pres">
      <dgm:prSet presAssocID="{BD27FDB7-15B0-4469-92E2-3F04639DD833}" presName="img" presStyleLbl="fgImgPlace1" presStyleIdx="1" presStyleCnt="2" custScaleX="48028"/>
      <dgm:spPr>
        <a:blipFill rotWithShape="0">
          <a:blip xmlns:r="http://schemas.openxmlformats.org/officeDocument/2006/relationships" r:embed="rId2"/>
          <a:stretch>
            <a:fillRect/>
          </a:stretch>
        </a:blipFill>
      </dgm:spPr>
    </dgm:pt>
    <dgm:pt modelId="{D73C39E5-E7E2-4DFE-9801-C81998520824}" type="pres">
      <dgm:prSet presAssocID="{BD27FDB7-15B0-4469-92E2-3F04639DD833}" presName="text" presStyleLbl="node1" presStyleIdx="1" presStyleCnt="2">
        <dgm:presLayoutVars>
          <dgm:bulletEnabled val="1"/>
        </dgm:presLayoutVars>
      </dgm:prSet>
      <dgm:spPr/>
      <dgm:t>
        <a:bodyPr/>
        <a:lstStyle/>
        <a:p>
          <a:endParaRPr lang="ru-RU"/>
        </a:p>
      </dgm:t>
    </dgm:pt>
  </dgm:ptLst>
  <dgm:cxnLst>
    <dgm:cxn modelId="{407D9D52-FA43-43E5-BD14-98C99BC18056}" srcId="{4FA3A1EA-0815-4672-9817-77D274D6148A}" destId="{9033C8B1-F14F-4F76-9E3C-7CA401983999}" srcOrd="0" destOrd="0" parTransId="{78D9C2CD-CAAF-4BB9-A952-D92C819036E2}" sibTransId="{36910154-5A28-4EDD-9DC8-D8DCD4890B77}"/>
    <dgm:cxn modelId="{2AD1213E-3AC9-4EB0-A8C9-0DED206E3402}" type="presOf" srcId="{BD27FDB7-15B0-4469-92E2-3F04639DD833}" destId="{D73C39E5-E7E2-4DFE-9801-C81998520824}" srcOrd="1" destOrd="0" presId="urn:microsoft.com/office/officeart/2005/8/layout/vList4"/>
    <dgm:cxn modelId="{8F7F5CE2-07DE-4F7B-AF75-B1E02D439DEB}" type="presOf" srcId="{9033C8B1-F14F-4F76-9E3C-7CA401983999}" destId="{606BB865-7386-46DF-907F-CA3BF31478B1}" srcOrd="0" destOrd="0" presId="urn:microsoft.com/office/officeart/2005/8/layout/vList4"/>
    <dgm:cxn modelId="{0EC083CC-2899-4EF3-ACC8-3F889DABC59F}" type="presOf" srcId="{4FA3A1EA-0815-4672-9817-77D274D6148A}" destId="{084D8EEC-D49E-40E6-84E9-A8CD9BDE7634}" srcOrd="0" destOrd="0" presId="urn:microsoft.com/office/officeart/2005/8/layout/vList4"/>
    <dgm:cxn modelId="{FC643EF4-213A-450D-B9CA-146F15A6F78A}" type="presOf" srcId="{9033C8B1-F14F-4F76-9E3C-7CA401983999}" destId="{BDAFE941-EB2F-444E-BA71-92336057148E}" srcOrd="1" destOrd="0" presId="urn:microsoft.com/office/officeart/2005/8/layout/vList4"/>
    <dgm:cxn modelId="{75866CFA-22B3-4D4D-B8CE-D9D7BF5156FC}" type="presOf" srcId="{BD27FDB7-15B0-4469-92E2-3F04639DD833}" destId="{4F163FA6-BC3F-412B-ADFE-1862507D15C1}" srcOrd="0" destOrd="0" presId="urn:microsoft.com/office/officeart/2005/8/layout/vList4"/>
    <dgm:cxn modelId="{8DD6A6B9-19D7-4C70-97B3-09F287E0B424}" srcId="{4FA3A1EA-0815-4672-9817-77D274D6148A}" destId="{BD27FDB7-15B0-4469-92E2-3F04639DD833}" srcOrd="1" destOrd="0" parTransId="{5FDEE5D7-8DF0-45CB-AFAE-7A867C499A3F}" sibTransId="{4FADBFBB-8CF2-4A34-84AB-7C48D6B73404}"/>
    <dgm:cxn modelId="{AE003B67-FE53-4C6F-B80E-10392655934B}" type="presParOf" srcId="{084D8EEC-D49E-40E6-84E9-A8CD9BDE7634}" destId="{60635366-826B-44FB-BF63-AD539430A2F4}" srcOrd="0" destOrd="0" presId="urn:microsoft.com/office/officeart/2005/8/layout/vList4"/>
    <dgm:cxn modelId="{F9B8D784-9E70-4DE8-8E39-E0C44B84179D}" type="presParOf" srcId="{60635366-826B-44FB-BF63-AD539430A2F4}" destId="{606BB865-7386-46DF-907F-CA3BF31478B1}" srcOrd="0" destOrd="0" presId="urn:microsoft.com/office/officeart/2005/8/layout/vList4"/>
    <dgm:cxn modelId="{9B8D45BA-6C2B-4CCF-96CB-3787F3117A30}" type="presParOf" srcId="{60635366-826B-44FB-BF63-AD539430A2F4}" destId="{DD9CDAE8-4C81-491A-8FB4-DA5807E29BBC}" srcOrd="1" destOrd="0" presId="urn:microsoft.com/office/officeart/2005/8/layout/vList4"/>
    <dgm:cxn modelId="{DD15F527-9498-4556-B8F2-1E4CDC848418}" type="presParOf" srcId="{60635366-826B-44FB-BF63-AD539430A2F4}" destId="{BDAFE941-EB2F-444E-BA71-92336057148E}" srcOrd="2" destOrd="0" presId="urn:microsoft.com/office/officeart/2005/8/layout/vList4"/>
    <dgm:cxn modelId="{93CD4524-D9F2-4880-AA3F-34AFBE7CE1FB}" type="presParOf" srcId="{084D8EEC-D49E-40E6-84E9-A8CD9BDE7634}" destId="{E55554D4-EE7D-485D-8202-807F1C051428}" srcOrd="1" destOrd="0" presId="urn:microsoft.com/office/officeart/2005/8/layout/vList4"/>
    <dgm:cxn modelId="{C6849E49-147D-47D1-84F6-4134561B922B}" type="presParOf" srcId="{084D8EEC-D49E-40E6-84E9-A8CD9BDE7634}" destId="{DF3954C9-B321-43EB-982A-6145E96A692A}" srcOrd="2" destOrd="0" presId="urn:microsoft.com/office/officeart/2005/8/layout/vList4"/>
    <dgm:cxn modelId="{F2FE118C-1052-4276-867C-D404693409D2}" type="presParOf" srcId="{DF3954C9-B321-43EB-982A-6145E96A692A}" destId="{4F163FA6-BC3F-412B-ADFE-1862507D15C1}" srcOrd="0" destOrd="0" presId="urn:microsoft.com/office/officeart/2005/8/layout/vList4"/>
    <dgm:cxn modelId="{2514B58C-7574-420E-89E8-94C6AAF0F770}" type="presParOf" srcId="{DF3954C9-B321-43EB-982A-6145E96A692A}" destId="{E534FBA5-E435-4CA7-9724-67164DD359E0}" srcOrd="1" destOrd="0" presId="urn:microsoft.com/office/officeart/2005/8/layout/vList4"/>
    <dgm:cxn modelId="{4C36FD1D-E645-43C1-879A-CD3D6454E6A7}" type="presParOf" srcId="{DF3954C9-B321-43EB-982A-6145E96A692A}" destId="{D73C39E5-E7E2-4DFE-9801-C81998520824}" srcOrd="2" destOrd="0" presId="urn:microsoft.com/office/officeart/2005/8/layout/vList4"/>
  </dgm:cxnLst>
  <dgm:bg/>
  <dgm:whole/>
</dgm:dataModel>
</file>

<file path=ppt/diagrams/data4.xml><?xml version="1.0" encoding="utf-8"?>
<dgm:dataModel xmlns:dgm="http://schemas.openxmlformats.org/drawingml/2006/diagram" xmlns:a="http://schemas.openxmlformats.org/drawingml/2006/main">
  <dgm:ptLst>
    <dgm:pt modelId="{5A942120-77F1-47D6-B265-B41DEB2A92FD}"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lang="ru-RU"/>
        </a:p>
      </dgm:t>
    </dgm:pt>
    <dgm:pt modelId="{331FDDB3-3AC3-4200-844F-D0FDC2F3AC17}">
      <dgm:prSet phldrT="[Текст]" custT="1"/>
      <dgm:spPr/>
      <dgm:t>
        <a:bodyPr/>
        <a:lstStyle/>
        <a:p>
          <a:r>
            <a:rPr lang="en-US" sz="1200" b="1" dirty="0" err="1" smtClean="0">
              <a:solidFill>
                <a:schemeClr val="tx2"/>
              </a:solidFill>
              <a:latin typeface="Trebuchet MS" pitchFamily="34" charset="0"/>
            </a:rPr>
            <a:t>Egor</a:t>
          </a:r>
          <a:r>
            <a:rPr lang="en-US" sz="1200" b="1" dirty="0" smtClean="0">
              <a:solidFill>
                <a:schemeClr val="tx2"/>
              </a:solidFill>
              <a:latin typeface="Trebuchet MS" pitchFamily="34" charset="0"/>
            </a:rPr>
            <a:t> </a:t>
          </a:r>
          <a:r>
            <a:rPr lang="en-US" sz="1200" b="1" dirty="0" err="1" smtClean="0">
              <a:solidFill>
                <a:schemeClr val="tx2"/>
              </a:solidFill>
              <a:latin typeface="Trebuchet MS" pitchFamily="34" charset="0"/>
            </a:rPr>
            <a:t>Oreshkin</a:t>
          </a:r>
          <a:r>
            <a:rPr lang="en-US" sz="1200" b="1" dirty="0" smtClean="0">
              <a:solidFill>
                <a:schemeClr val="tx2"/>
              </a:solidFill>
              <a:latin typeface="Trebuchet MS" pitchFamily="34" charset="0"/>
            </a:rPr>
            <a:t> </a:t>
          </a:r>
        </a:p>
        <a:p>
          <a:r>
            <a:rPr lang="en-US" sz="1200" dirty="0" smtClean="0">
              <a:solidFill>
                <a:schemeClr val="tx2"/>
              </a:solidFill>
              <a:latin typeface="Trebuchet MS" pitchFamily="34" charset="0"/>
            </a:rPr>
            <a:t>Co-</a:t>
          </a:r>
          <a:r>
            <a:rPr lang="en-US" sz="1200" dirty="0" err="1" smtClean="0">
              <a:solidFill>
                <a:schemeClr val="tx2"/>
              </a:solidFill>
              <a:latin typeface="Trebuchet MS" pitchFamily="34" charset="0"/>
            </a:rPr>
            <a:t>ordinator</a:t>
          </a:r>
          <a:r>
            <a:rPr lang="en-US" sz="1200" dirty="0" smtClean="0">
              <a:solidFill>
                <a:schemeClr val="tx2"/>
              </a:solidFill>
              <a:latin typeface="Trebuchet MS" pitchFamily="34" charset="0"/>
            </a:rPr>
            <a:t> in </a:t>
          </a:r>
          <a:r>
            <a:rPr lang="en-US" sz="1200" dirty="0" smtClean="0">
              <a:solidFill>
                <a:schemeClr val="tx2"/>
              </a:solidFill>
              <a:latin typeface="Trebuchet MS" pitchFamily="34" charset="0"/>
            </a:rPr>
            <a:t>the field </a:t>
          </a:r>
          <a:r>
            <a:rPr lang="en-US" sz="1200" dirty="0" smtClean="0">
              <a:solidFill>
                <a:schemeClr val="tx2"/>
              </a:solidFill>
              <a:latin typeface="Trebuchet MS" pitchFamily="34" charset="0"/>
            </a:rPr>
            <a:t>of nuclear industry.</a:t>
          </a:r>
          <a:endParaRPr lang="ru-RU" sz="1200" dirty="0" smtClean="0">
            <a:solidFill>
              <a:schemeClr val="tx2"/>
            </a:solidFill>
            <a:latin typeface="Trebuchet MS" pitchFamily="34" charset="0"/>
          </a:endParaRPr>
        </a:p>
        <a:p>
          <a:r>
            <a:rPr lang="en-US" sz="1200" dirty="0" err="1" smtClean="0">
              <a:solidFill>
                <a:schemeClr val="tx2"/>
              </a:solidFill>
              <a:latin typeface="Trebuchet MS" pitchFamily="34" charset="0"/>
            </a:rPr>
            <a:t>Egor</a:t>
          </a:r>
          <a:r>
            <a:rPr lang="en-US" sz="1200" dirty="0" smtClean="0">
              <a:solidFill>
                <a:schemeClr val="tx2"/>
              </a:solidFill>
              <a:latin typeface="Trebuchet MS" pitchFamily="34" charset="0"/>
            </a:rPr>
            <a:t> graduated </a:t>
          </a:r>
          <a:r>
            <a:rPr lang="en-US" sz="1200" dirty="0" smtClean="0">
              <a:solidFill>
                <a:schemeClr val="tx2"/>
              </a:solidFill>
              <a:latin typeface="Trebuchet MS" pitchFamily="34" charset="0"/>
            </a:rPr>
            <a:t> </a:t>
          </a:r>
          <a:r>
            <a:rPr lang="en-US" sz="1200" dirty="0" err="1" smtClean="0">
              <a:solidFill>
                <a:schemeClr val="tx2"/>
              </a:solidFill>
              <a:latin typeface="Trebuchet MS" pitchFamily="34" charset="0"/>
            </a:rPr>
            <a:t>fromTomsk</a:t>
          </a:r>
          <a:r>
            <a:rPr lang="en-US" sz="1200" dirty="0" smtClean="0">
              <a:solidFill>
                <a:schemeClr val="tx2"/>
              </a:solidFill>
              <a:latin typeface="Trebuchet MS" pitchFamily="34" charset="0"/>
            </a:rPr>
            <a:t> </a:t>
          </a:r>
          <a:r>
            <a:rPr lang="en-US" sz="1200" dirty="0" err="1" smtClean="0">
              <a:solidFill>
                <a:schemeClr val="tx2"/>
              </a:solidFill>
              <a:latin typeface="Trebuchet MS" pitchFamily="34" charset="0"/>
            </a:rPr>
            <a:t>Polytechnical</a:t>
          </a:r>
          <a:r>
            <a:rPr lang="en-US" sz="1200" dirty="0" smtClean="0">
              <a:solidFill>
                <a:schemeClr val="tx2"/>
              </a:solidFill>
              <a:latin typeface="Trebuchet MS" pitchFamily="34" charset="0"/>
            </a:rPr>
            <a:t> University</a:t>
          </a:r>
          <a:r>
            <a:rPr lang="en-US" sz="1200" dirty="0" smtClean="0">
              <a:solidFill>
                <a:schemeClr val="tx2"/>
              </a:solidFill>
              <a:latin typeface="Trebuchet MS" pitchFamily="34" charset="0"/>
            </a:rPr>
            <a:t>.</a:t>
          </a:r>
          <a:endParaRPr lang="ru-RU" sz="1200" dirty="0" smtClean="0">
            <a:solidFill>
              <a:schemeClr val="tx2"/>
            </a:solidFill>
            <a:latin typeface="Trebuchet MS" pitchFamily="34" charset="0"/>
          </a:endParaRPr>
        </a:p>
        <a:p>
          <a:r>
            <a:rPr lang="en-US" sz="1200" dirty="0" err="1" smtClean="0">
              <a:solidFill>
                <a:schemeClr val="tx2"/>
              </a:solidFill>
              <a:latin typeface="Trebuchet MS" pitchFamily="34" charset="0"/>
            </a:rPr>
            <a:t>Egor</a:t>
          </a:r>
          <a:r>
            <a:rPr lang="en-US" sz="1200" dirty="0" smtClean="0">
              <a:solidFill>
                <a:schemeClr val="tx2"/>
              </a:solidFill>
              <a:latin typeface="Trebuchet MS" pitchFamily="34" charset="0"/>
            </a:rPr>
            <a:t> is </a:t>
          </a:r>
          <a:r>
            <a:rPr lang="en-US" sz="1200" dirty="0" smtClean="0">
              <a:solidFill>
                <a:schemeClr val="tx2"/>
              </a:solidFill>
              <a:latin typeface="Trebuchet MS" pitchFamily="34" charset="0"/>
            </a:rPr>
            <a:t>an engineer  of  the </a:t>
          </a:r>
          <a:r>
            <a:rPr lang="en-US" sz="1200" dirty="0" smtClean="0">
              <a:solidFill>
                <a:schemeClr val="tx2"/>
              </a:solidFill>
              <a:latin typeface="Trebuchet MS" pitchFamily="34" charset="0"/>
            </a:rPr>
            <a:t>State </a:t>
          </a:r>
          <a:r>
            <a:rPr lang="en-US" sz="1200" dirty="0" err="1" smtClean="0">
              <a:solidFill>
                <a:schemeClr val="tx2"/>
              </a:solidFill>
              <a:latin typeface="Trebuchet MS" pitchFamily="34" charset="0"/>
            </a:rPr>
            <a:t>Engeneering</a:t>
          </a:r>
          <a:r>
            <a:rPr lang="en-US" sz="1200" dirty="0" smtClean="0">
              <a:solidFill>
                <a:schemeClr val="tx2"/>
              </a:solidFill>
              <a:latin typeface="Trebuchet MS" pitchFamily="34" charset="0"/>
            </a:rPr>
            <a:t> Center of the Russian Federation which </a:t>
          </a:r>
          <a:r>
            <a:rPr lang="en-US" sz="1200" dirty="0" smtClean="0">
              <a:solidFill>
                <a:schemeClr val="tx2"/>
              </a:solidFill>
              <a:latin typeface="Trebuchet MS" pitchFamily="34" charset="0"/>
            </a:rPr>
            <a:t>is </a:t>
          </a:r>
          <a:r>
            <a:rPr lang="en-US" sz="1200" dirty="0" smtClean="0">
              <a:solidFill>
                <a:schemeClr val="tx2"/>
              </a:solidFill>
              <a:latin typeface="Trebuchet MS" pitchFamily="34" charset="0"/>
            </a:rPr>
            <a:t>placed in </a:t>
          </a:r>
          <a:r>
            <a:rPr lang="en-US" sz="1200" dirty="0" err="1" smtClean="0">
              <a:solidFill>
                <a:schemeClr val="tx2"/>
              </a:solidFill>
              <a:latin typeface="Trebuchet MS" pitchFamily="34" charset="0"/>
            </a:rPr>
            <a:t>Zheleznogorsk</a:t>
          </a:r>
          <a:r>
            <a:rPr lang="en-US" sz="1200" dirty="0" smtClean="0">
              <a:solidFill>
                <a:schemeClr val="tx2"/>
              </a:solidFill>
              <a:latin typeface="Trebuchet MS" pitchFamily="34" charset="0"/>
            </a:rPr>
            <a:t>.</a:t>
          </a:r>
          <a:endParaRPr lang="ru-RU" sz="1200" dirty="0">
            <a:solidFill>
              <a:schemeClr val="tx2"/>
            </a:solidFill>
            <a:latin typeface="Trebuchet MS" pitchFamily="34" charset="0"/>
          </a:endParaRPr>
        </a:p>
      </dgm:t>
    </dgm:pt>
    <dgm:pt modelId="{846F3B0C-D141-4892-BA6E-06BD72D7102A}" type="parTrans" cxnId="{6A023C12-D448-4DA0-8875-F86EAA7AD9AD}">
      <dgm:prSet/>
      <dgm:spPr/>
      <dgm:t>
        <a:bodyPr/>
        <a:lstStyle/>
        <a:p>
          <a:endParaRPr lang="ru-RU"/>
        </a:p>
      </dgm:t>
    </dgm:pt>
    <dgm:pt modelId="{6D444D12-AE1E-44A0-AF15-6C1A5843B0CE}" type="sibTrans" cxnId="{6A023C12-D448-4DA0-8875-F86EAA7AD9AD}">
      <dgm:prSet/>
      <dgm:spPr/>
      <dgm:t>
        <a:bodyPr/>
        <a:lstStyle/>
        <a:p>
          <a:endParaRPr lang="ru-RU"/>
        </a:p>
      </dgm:t>
    </dgm:pt>
    <dgm:pt modelId="{0445A8BD-0609-4F7E-A49F-3B5236364BD9}">
      <dgm:prSet phldrT="[Текст]" custT="1"/>
      <dgm:spPr/>
      <dgm:t>
        <a:bodyPr/>
        <a:lstStyle/>
        <a:p>
          <a:r>
            <a:rPr lang="en-US" sz="1200" b="1" dirty="0" smtClean="0">
              <a:solidFill>
                <a:schemeClr val="tx2"/>
              </a:solidFill>
              <a:latin typeface="Trebuchet MS" pitchFamily="34" charset="0"/>
            </a:rPr>
            <a:t>Alexei </a:t>
          </a:r>
          <a:r>
            <a:rPr lang="en-US" sz="1200" b="1" dirty="0" err="1" smtClean="0">
              <a:solidFill>
                <a:schemeClr val="tx2"/>
              </a:solidFill>
              <a:latin typeface="Trebuchet MS" pitchFamily="34" charset="0"/>
            </a:rPr>
            <a:t>Bochkarev</a:t>
          </a:r>
          <a:r>
            <a:rPr lang="en-US" sz="1200" b="1" dirty="0" smtClean="0">
              <a:solidFill>
                <a:schemeClr val="tx2"/>
              </a:solidFill>
              <a:latin typeface="Trebuchet MS" pitchFamily="34" charset="0"/>
            </a:rPr>
            <a:t> </a:t>
          </a:r>
        </a:p>
        <a:p>
          <a:r>
            <a:rPr lang="en-US" sz="1200" dirty="0" smtClean="0">
              <a:solidFill>
                <a:schemeClr val="tx2"/>
              </a:solidFill>
              <a:latin typeface="Trebuchet MS" pitchFamily="34" charset="0"/>
            </a:rPr>
            <a:t>Co-</a:t>
          </a:r>
          <a:r>
            <a:rPr lang="en-US" sz="1200" dirty="0" err="1" smtClean="0">
              <a:solidFill>
                <a:schemeClr val="tx2"/>
              </a:solidFill>
              <a:latin typeface="Trebuchet MS" pitchFamily="34" charset="0"/>
            </a:rPr>
            <a:t>ordinator</a:t>
          </a:r>
          <a:r>
            <a:rPr lang="en-US" sz="1200" dirty="0" smtClean="0">
              <a:solidFill>
                <a:schemeClr val="tx2"/>
              </a:solidFill>
              <a:latin typeface="Trebuchet MS" pitchFamily="34" charset="0"/>
            </a:rPr>
            <a:t> in </a:t>
          </a:r>
          <a:r>
            <a:rPr lang="en-US" sz="1200" dirty="0" smtClean="0">
              <a:solidFill>
                <a:schemeClr val="tx2"/>
              </a:solidFill>
              <a:latin typeface="Trebuchet MS" pitchFamily="34" charset="0"/>
            </a:rPr>
            <a:t>the field </a:t>
          </a:r>
          <a:r>
            <a:rPr lang="en-US" sz="1200" dirty="0" smtClean="0">
              <a:solidFill>
                <a:schemeClr val="tx2"/>
              </a:solidFill>
              <a:latin typeface="Trebuchet MS" pitchFamily="34" charset="0"/>
            </a:rPr>
            <a:t>of education (including students).</a:t>
          </a:r>
          <a:endParaRPr lang="ru-RU" sz="1200" dirty="0" smtClean="0">
            <a:solidFill>
              <a:schemeClr val="tx2"/>
            </a:solidFill>
            <a:latin typeface="Trebuchet MS" pitchFamily="34" charset="0"/>
          </a:endParaRPr>
        </a:p>
        <a:p>
          <a:r>
            <a:rPr lang="en-US" sz="1200" dirty="0" smtClean="0">
              <a:solidFill>
                <a:schemeClr val="tx2"/>
              </a:solidFill>
              <a:latin typeface="Trebuchet MS" pitchFamily="34" charset="0"/>
            </a:rPr>
            <a:t>Alexei graduated </a:t>
          </a:r>
          <a:r>
            <a:rPr lang="en-US" sz="1200" dirty="0" smtClean="0">
              <a:solidFill>
                <a:schemeClr val="tx2"/>
              </a:solidFill>
              <a:latin typeface="Trebuchet MS" pitchFamily="34" charset="0"/>
            </a:rPr>
            <a:t> from Moscow </a:t>
          </a:r>
          <a:r>
            <a:rPr lang="en-US" sz="1200" dirty="0" smtClean="0">
              <a:solidFill>
                <a:schemeClr val="tx2"/>
              </a:solidFill>
              <a:latin typeface="Trebuchet MS" pitchFamily="34" charset="0"/>
            </a:rPr>
            <a:t>research nuclear University “</a:t>
          </a:r>
          <a:r>
            <a:rPr lang="en-US" sz="1200" dirty="0" err="1" smtClean="0">
              <a:solidFill>
                <a:schemeClr val="tx2"/>
              </a:solidFill>
              <a:latin typeface="Trebuchet MS" pitchFamily="34" charset="0"/>
            </a:rPr>
            <a:t>Mephy</a:t>
          </a:r>
          <a:r>
            <a:rPr lang="en-US" sz="1200" dirty="0" smtClean="0">
              <a:solidFill>
                <a:schemeClr val="tx2"/>
              </a:solidFill>
              <a:latin typeface="Trebuchet MS" pitchFamily="34" charset="0"/>
            </a:rPr>
            <a:t>” and </a:t>
          </a:r>
          <a:r>
            <a:rPr lang="en-US" sz="1200" dirty="0" smtClean="0">
              <a:solidFill>
                <a:schemeClr val="tx2"/>
              </a:solidFill>
              <a:latin typeface="Trebuchet MS" pitchFamily="34" charset="0"/>
            </a:rPr>
            <a:t>works now </a:t>
          </a:r>
          <a:r>
            <a:rPr lang="en-US" sz="1200" dirty="0" smtClean="0">
              <a:solidFill>
                <a:schemeClr val="tx2"/>
              </a:solidFill>
              <a:latin typeface="Trebuchet MS" pitchFamily="34" charset="0"/>
            </a:rPr>
            <a:t>in </a:t>
          </a:r>
          <a:r>
            <a:rPr lang="en-US" sz="1200" b="0" dirty="0" err="1" smtClean="0">
              <a:solidFill>
                <a:schemeClr val="tx2"/>
              </a:solidFill>
              <a:latin typeface="Trebuchet MS" pitchFamily="34" charset="0"/>
            </a:rPr>
            <a:t>Mephy</a:t>
          </a:r>
          <a:r>
            <a:rPr lang="en-US" sz="1200" b="0" dirty="0" smtClean="0">
              <a:solidFill>
                <a:schemeClr val="tx2"/>
              </a:solidFill>
              <a:latin typeface="Trebuchet MS" pitchFamily="34" charset="0"/>
            </a:rPr>
            <a:t>   </a:t>
          </a:r>
          <a:r>
            <a:rPr lang="en-US" sz="1200" b="0" dirty="0" smtClean="0">
              <a:solidFill>
                <a:schemeClr val="tx2"/>
              </a:solidFill>
              <a:latin typeface="Trebuchet MS" pitchFamily="34" charset="0"/>
            </a:rPr>
            <a:t>as a </a:t>
          </a:r>
          <a:r>
            <a:rPr lang="en-US" sz="1200" b="0" dirty="0" smtClean="0">
              <a:solidFill>
                <a:schemeClr val="tx2"/>
              </a:solidFill>
              <a:latin typeface="Trebuchet MS" pitchFamily="34" charset="0"/>
            </a:rPr>
            <a:t>researcher.</a:t>
          </a:r>
          <a:endParaRPr lang="ru-RU" sz="1200" b="0" dirty="0">
            <a:solidFill>
              <a:schemeClr val="tx2"/>
            </a:solidFill>
            <a:latin typeface="Trebuchet MS" pitchFamily="34" charset="0"/>
          </a:endParaRPr>
        </a:p>
      </dgm:t>
    </dgm:pt>
    <dgm:pt modelId="{9DC7E3F3-1D64-464F-AA5B-405930BE8665}" type="parTrans" cxnId="{02DB9973-ADAD-4A8D-8670-DAF889A55727}">
      <dgm:prSet/>
      <dgm:spPr/>
      <dgm:t>
        <a:bodyPr/>
        <a:lstStyle/>
        <a:p>
          <a:endParaRPr lang="ru-RU"/>
        </a:p>
      </dgm:t>
    </dgm:pt>
    <dgm:pt modelId="{ED8A9D1A-6B95-4B71-98CA-0D8F7550AB4C}" type="sibTrans" cxnId="{02DB9973-ADAD-4A8D-8670-DAF889A55727}">
      <dgm:prSet/>
      <dgm:spPr/>
      <dgm:t>
        <a:bodyPr/>
        <a:lstStyle/>
        <a:p>
          <a:endParaRPr lang="ru-RU"/>
        </a:p>
      </dgm:t>
    </dgm:pt>
    <dgm:pt modelId="{704618C3-70F5-4DE6-810E-00A903E9B8BF}">
      <dgm:prSet phldrT="[Текст]" custT="1"/>
      <dgm:spPr/>
      <dgm:t>
        <a:bodyPr/>
        <a:lstStyle/>
        <a:p>
          <a:r>
            <a:rPr lang="en-US" sz="1200" b="1" dirty="0" err="1" smtClean="0">
              <a:solidFill>
                <a:schemeClr val="tx2"/>
              </a:solidFill>
              <a:latin typeface="Trebuchet MS" pitchFamily="34" charset="0"/>
            </a:rPr>
            <a:t>Michail</a:t>
          </a:r>
          <a:r>
            <a:rPr lang="en-US" sz="1200" b="1" dirty="0" smtClean="0">
              <a:solidFill>
                <a:schemeClr val="tx2"/>
              </a:solidFill>
              <a:latin typeface="Trebuchet MS" pitchFamily="34" charset="0"/>
            </a:rPr>
            <a:t> </a:t>
          </a:r>
          <a:r>
            <a:rPr lang="en-US" sz="1200" b="1" dirty="0" err="1" smtClean="0">
              <a:solidFill>
                <a:schemeClr val="tx2"/>
              </a:solidFill>
              <a:latin typeface="Trebuchet MS" pitchFamily="34" charset="0"/>
            </a:rPr>
            <a:t>Berba</a:t>
          </a:r>
          <a:r>
            <a:rPr lang="en-US" sz="1200" b="1" dirty="0" smtClean="0">
              <a:solidFill>
                <a:schemeClr val="tx2"/>
              </a:solidFill>
              <a:latin typeface="Trebuchet MS" pitchFamily="34" charset="0"/>
            </a:rPr>
            <a:t> </a:t>
          </a:r>
        </a:p>
        <a:p>
          <a:r>
            <a:rPr lang="en-US" sz="1200" dirty="0" smtClean="0">
              <a:solidFill>
                <a:schemeClr val="tx2"/>
              </a:solidFill>
              <a:latin typeface="Trebuchet MS" pitchFamily="34" charset="0"/>
            </a:rPr>
            <a:t>- co-</a:t>
          </a:r>
          <a:r>
            <a:rPr lang="en-US" sz="1200" dirty="0" err="1" smtClean="0">
              <a:solidFill>
                <a:schemeClr val="tx2"/>
              </a:solidFill>
              <a:latin typeface="Trebuchet MS" pitchFamily="34" charset="0"/>
            </a:rPr>
            <a:t>ordinator</a:t>
          </a:r>
          <a:r>
            <a:rPr lang="en-US" sz="1200" dirty="0" smtClean="0">
              <a:solidFill>
                <a:schemeClr val="tx2"/>
              </a:solidFill>
              <a:latin typeface="Trebuchet MS" pitchFamily="34" charset="0"/>
            </a:rPr>
            <a:t> in </a:t>
          </a:r>
          <a:r>
            <a:rPr lang="en-US" sz="1200" dirty="0" smtClean="0">
              <a:solidFill>
                <a:schemeClr val="tx2"/>
              </a:solidFill>
              <a:latin typeface="Trebuchet MS" pitchFamily="34" charset="0"/>
            </a:rPr>
            <a:t>the field </a:t>
          </a:r>
          <a:r>
            <a:rPr lang="en-US" sz="1200" dirty="0" smtClean="0">
              <a:solidFill>
                <a:schemeClr val="tx2"/>
              </a:solidFill>
              <a:latin typeface="Trebuchet MS" pitchFamily="34" charset="0"/>
            </a:rPr>
            <a:t>of science.</a:t>
          </a:r>
        </a:p>
        <a:p>
          <a:r>
            <a:rPr lang="en-US" sz="1200" dirty="0" smtClean="0">
              <a:solidFill>
                <a:schemeClr val="tx2"/>
              </a:solidFill>
              <a:latin typeface="Trebuchet MS" pitchFamily="34" charset="0"/>
            </a:rPr>
            <a:t>- Co-</a:t>
          </a:r>
          <a:r>
            <a:rPr lang="en-US" sz="1200" dirty="0" err="1" smtClean="0">
              <a:solidFill>
                <a:schemeClr val="tx2"/>
              </a:solidFill>
              <a:latin typeface="Trebuchet MS" pitchFamily="34" charset="0"/>
            </a:rPr>
            <a:t>ordinator</a:t>
          </a:r>
          <a:r>
            <a:rPr lang="en-US" sz="1200" dirty="0" smtClean="0">
              <a:solidFill>
                <a:schemeClr val="tx2"/>
              </a:solidFill>
              <a:latin typeface="Trebuchet MS" pitchFamily="34" charset="0"/>
            </a:rPr>
            <a:t> with former </a:t>
          </a:r>
          <a:r>
            <a:rPr lang="en-US" sz="1200" dirty="0" smtClean="0">
              <a:solidFill>
                <a:schemeClr val="tx2"/>
              </a:solidFill>
              <a:latin typeface="Trebuchet MS" pitchFamily="34" charset="0"/>
            </a:rPr>
            <a:t> members </a:t>
          </a:r>
          <a:r>
            <a:rPr lang="en-US" sz="1200" dirty="0" smtClean="0">
              <a:solidFill>
                <a:schemeClr val="tx2"/>
              </a:solidFill>
              <a:latin typeface="Trebuchet MS" pitchFamily="34" charset="0"/>
            </a:rPr>
            <a:t>of Russian YGN. </a:t>
          </a:r>
          <a:endParaRPr lang="ru-RU" sz="1200" dirty="0" smtClean="0">
            <a:solidFill>
              <a:schemeClr val="tx2"/>
            </a:solidFill>
            <a:latin typeface="Trebuchet MS" pitchFamily="34" charset="0"/>
          </a:endParaRPr>
        </a:p>
        <a:p>
          <a:r>
            <a:rPr lang="en-US" sz="1200" dirty="0" err="1" smtClean="0">
              <a:solidFill>
                <a:schemeClr val="tx2"/>
              </a:solidFill>
              <a:latin typeface="Trebuchet MS" pitchFamily="34" charset="0"/>
            </a:rPr>
            <a:t>Michail</a:t>
          </a:r>
          <a:r>
            <a:rPr lang="en-US" sz="1200" dirty="0" smtClean="0">
              <a:solidFill>
                <a:schemeClr val="tx2"/>
              </a:solidFill>
              <a:latin typeface="Trebuchet MS" pitchFamily="34" charset="0"/>
            </a:rPr>
            <a:t> graduated </a:t>
          </a:r>
          <a:r>
            <a:rPr lang="en-US" sz="1200" dirty="0" smtClean="0">
              <a:solidFill>
                <a:schemeClr val="tx2"/>
              </a:solidFill>
              <a:latin typeface="Trebuchet MS" pitchFamily="34" charset="0"/>
            </a:rPr>
            <a:t> from Irkutsk </a:t>
          </a:r>
          <a:r>
            <a:rPr lang="en-US" sz="1200" dirty="0" smtClean="0">
              <a:solidFill>
                <a:schemeClr val="tx2"/>
              </a:solidFill>
              <a:latin typeface="Trebuchet MS" pitchFamily="34" charset="0"/>
            </a:rPr>
            <a:t>State Linguistic University and work </a:t>
          </a:r>
          <a:r>
            <a:rPr lang="en-US" sz="1200" dirty="0" smtClean="0">
              <a:solidFill>
                <a:schemeClr val="tx2"/>
              </a:solidFill>
              <a:latin typeface="Trebuchet MS" pitchFamily="34" charset="0"/>
            </a:rPr>
            <a:t>s now </a:t>
          </a:r>
          <a:r>
            <a:rPr lang="en-US" sz="1200" dirty="0" smtClean="0">
              <a:solidFill>
                <a:schemeClr val="tx2"/>
              </a:solidFill>
              <a:latin typeface="Trebuchet MS" pitchFamily="34" charset="0"/>
            </a:rPr>
            <a:t>at The Joint Stock Company “Production Association “Electrochemical Plant” </a:t>
          </a:r>
          <a:endParaRPr lang="ru-RU" sz="1200" dirty="0">
            <a:solidFill>
              <a:schemeClr val="tx2"/>
            </a:solidFill>
            <a:latin typeface="Trebuchet MS" pitchFamily="34" charset="0"/>
          </a:endParaRPr>
        </a:p>
      </dgm:t>
    </dgm:pt>
    <dgm:pt modelId="{82B119A1-6426-4D03-9336-CD04F431F6B5}" type="parTrans" cxnId="{74F2D4CA-D3F0-48CD-A65D-CE0537AF70F6}">
      <dgm:prSet/>
      <dgm:spPr/>
      <dgm:t>
        <a:bodyPr/>
        <a:lstStyle/>
        <a:p>
          <a:endParaRPr lang="ru-RU"/>
        </a:p>
      </dgm:t>
    </dgm:pt>
    <dgm:pt modelId="{67155EEA-D9DD-4526-B586-9495232680D0}" type="sibTrans" cxnId="{74F2D4CA-D3F0-48CD-A65D-CE0537AF70F6}">
      <dgm:prSet/>
      <dgm:spPr/>
      <dgm:t>
        <a:bodyPr/>
        <a:lstStyle/>
        <a:p>
          <a:endParaRPr lang="ru-RU"/>
        </a:p>
      </dgm:t>
    </dgm:pt>
    <dgm:pt modelId="{F891D089-2CF6-43AA-BFDA-062A194CFD0A}" type="pres">
      <dgm:prSet presAssocID="{5A942120-77F1-47D6-B265-B41DEB2A92FD}" presName="linear" presStyleCnt="0">
        <dgm:presLayoutVars>
          <dgm:dir/>
          <dgm:resizeHandles val="exact"/>
        </dgm:presLayoutVars>
      </dgm:prSet>
      <dgm:spPr/>
      <dgm:t>
        <a:bodyPr/>
        <a:lstStyle/>
        <a:p>
          <a:endParaRPr lang="ru-RU"/>
        </a:p>
      </dgm:t>
    </dgm:pt>
    <dgm:pt modelId="{70C60854-1CDE-4B1D-AFB8-85D9324E305A}" type="pres">
      <dgm:prSet presAssocID="{331FDDB3-3AC3-4200-844F-D0FDC2F3AC17}" presName="comp" presStyleCnt="0"/>
      <dgm:spPr/>
    </dgm:pt>
    <dgm:pt modelId="{2F1ABF2A-9B67-443C-961D-1006EBB8E659}" type="pres">
      <dgm:prSet presAssocID="{331FDDB3-3AC3-4200-844F-D0FDC2F3AC17}" presName="box" presStyleLbl="node1" presStyleIdx="0" presStyleCnt="3" custLinFactNeighborX="-14454" custLinFactNeighborY="-76252"/>
      <dgm:spPr/>
      <dgm:t>
        <a:bodyPr/>
        <a:lstStyle/>
        <a:p>
          <a:endParaRPr lang="ru-RU"/>
        </a:p>
      </dgm:t>
    </dgm:pt>
    <dgm:pt modelId="{5C1B6389-0844-41C6-8EB9-457214D46141}" type="pres">
      <dgm:prSet presAssocID="{331FDDB3-3AC3-4200-844F-D0FDC2F3AC17}" presName="img" presStyleLbl="fgImgPlace1" presStyleIdx="0" presStyleCnt="3" custScaleX="48913"/>
      <dgm:spPr>
        <a:blipFill rotWithShape="0">
          <a:blip xmlns:r="http://schemas.openxmlformats.org/officeDocument/2006/relationships" r:embed="rId1"/>
          <a:stretch>
            <a:fillRect/>
          </a:stretch>
        </a:blipFill>
      </dgm:spPr>
    </dgm:pt>
    <dgm:pt modelId="{458E7E82-BBDF-4AEC-B7D6-7542D7674610}" type="pres">
      <dgm:prSet presAssocID="{331FDDB3-3AC3-4200-844F-D0FDC2F3AC17}" presName="text" presStyleLbl="node1" presStyleIdx="0" presStyleCnt="3">
        <dgm:presLayoutVars>
          <dgm:bulletEnabled val="1"/>
        </dgm:presLayoutVars>
      </dgm:prSet>
      <dgm:spPr/>
      <dgm:t>
        <a:bodyPr/>
        <a:lstStyle/>
        <a:p>
          <a:endParaRPr lang="ru-RU"/>
        </a:p>
      </dgm:t>
    </dgm:pt>
    <dgm:pt modelId="{FB1DC9CA-27ED-456E-8E36-E9E75611C04E}" type="pres">
      <dgm:prSet presAssocID="{6D444D12-AE1E-44A0-AF15-6C1A5843B0CE}" presName="spacer" presStyleCnt="0"/>
      <dgm:spPr/>
    </dgm:pt>
    <dgm:pt modelId="{6C3846DD-D011-4494-B843-E7754665D35F}" type="pres">
      <dgm:prSet presAssocID="{0445A8BD-0609-4F7E-A49F-3B5236364BD9}" presName="comp" presStyleCnt="0"/>
      <dgm:spPr/>
    </dgm:pt>
    <dgm:pt modelId="{0ED045A7-6B9B-4A51-865F-BC5FA0FDB868}" type="pres">
      <dgm:prSet presAssocID="{0445A8BD-0609-4F7E-A49F-3B5236364BD9}" presName="box" presStyleLbl="node1" presStyleIdx="1" presStyleCnt="3"/>
      <dgm:spPr/>
      <dgm:t>
        <a:bodyPr/>
        <a:lstStyle/>
        <a:p>
          <a:endParaRPr lang="ru-RU"/>
        </a:p>
      </dgm:t>
    </dgm:pt>
    <dgm:pt modelId="{9FC75BF9-747C-430A-BAF5-025BBE48C0B5}" type="pres">
      <dgm:prSet presAssocID="{0445A8BD-0609-4F7E-A49F-3B5236364BD9}" presName="img" presStyleLbl="fgImgPlace1" presStyleIdx="1" presStyleCnt="3" custScaleX="48913"/>
      <dgm:spPr>
        <a:blipFill rotWithShape="0">
          <a:blip xmlns:r="http://schemas.openxmlformats.org/officeDocument/2006/relationships" r:embed="rId2"/>
          <a:stretch>
            <a:fillRect/>
          </a:stretch>
        </a:blipFill>
      </dgm:spPr>
    </dgm:pt>
    <dgm:pt modelId="{409B2DE9-F28B-49F3-A78C-2A1B58DE4DFE}" type="pres">
      <dgm:prSet presAssocID="{0445A8BD-0609-4F7E-A49F-3B5236364BD9}" presName="text" presStyleLbl="node1" presStyleIdx="1" presStyleCnt="3">
        <dgm:presLayoutVars>
          <dgm:bulletEnabled val="1"/>
        </dgm:presLayoutVars>
      </dgm:prSet>
      <dgm:spPr/>
      <dgm:t>
        <a:bodyPr/>
        <a:lstStyle/>
        <a:p>
          <a:endParaRPr lang="ru-RU"/>
        </a:p>
      </dgm:t>
    </dgm:pt>
    <dgm:pt modelId="{2B52BAFA-62D4-4304-8C71-D9D038AA7244}" type="pres">
      <dgm:prSet presAssocID="{ED8A9D1A-6B95-4B71-98CA-0D8F7550AB4C}" presName="spacer" presStyleCnt="0"/>
      <dgm:spPr/>
    </dgm:pt>
    <dgm:pt modelId="{65480FBF-A431-4DA7-BF7D-74F10BE50139}" type="pres">
      <dgm:prSet presAssocID="{704618C3-70F5-4DE6-810E-00A903E9B8BF}" presName="comp" presStyleCnt="0"/>
      <dgm:spPr/>
    </dgm:pt>
    <dgm:pt modelId="{63F29138-F84E-45E2-99BB-CE9972F8FC00}" type="pres">
      <dgm:prSet presAssocID="{704618C3-70F5-4DE6-810E-00A903E9B8BF}" presName="box" presStyleLbl="node1" presStyleIdx="2" presStyleCnt="3"/>
      <dgm:spPr/>
      <dgm:t>
        <a:bodyPr/>
        <a:lstStyle/>
        <a:p>
          <a:endParaRPr lang="ru-RU"/>
        </a:p>
      </dgm:t>
    </dgm:pt>
    <dgm:pt modelId="{328566C7-E2F9-44C8-BCC7-A1626C0542BB}" type="pres">
      <dgm:prSet presAssocID="{704618C3-70F5-4DE6-810E-00A903E9B8BF}" presName="img" presStyleLbl="fgImgPlace1" presStyleIdx="2" presStyleCnt="3" custScaleX="48913"/>
      <dgm:spPr>
        <a:blipFill rotWithShape="0">
          <a:blip xmlns:r="http://schemas.openxmlformats.org/officeDocument/2006/relationships" r:embed="rId3"/>
          <a:stretch>
            <a:fillRect/>
          </a:stretch>
        </a:blipFill>
      </dgm:spPr>
    </dgm:pt>
    <dgm:pt modelId="{1E00A2AC-3CE9-4786-91D9-885C0F86E7E2}" type="pres">
      <dgm:prSet presAssocID="{704618C3-70F5-4DE6-810E-00A903E9B8BF}" presName="text" presStyleLbl="node1" presStyleIdx="2" presStyleCnt="3">
        <dgm:presLayoutVars>
          <dgm:bulletEnabled val="1"/>
        </dgm:presLayoutVars>
      </dgm:prSet>
      <dgm:spPr/>
      <dgm:t>
        <a:bodyPr/>
        <a:lstStyle/>
        <a:p>
          <a:endParaRPr lang="ru-RU"/>
        </a:p>
      </dgm:t>
    </dgm:pt>
  </dgm:ptLst>
  <dgm:cxnLst>
    <dgm:cxn modelId="{02DB9973-ADAD-4A8D-8670-DAF889A55727}" srcId="{5A942120-77F1-47D6-B265-B41DEB2A92FD}" destId="{0445A8BD-0609-4F7E-A49F-3B5236364BD9}" srcOrd="1" destOrd="0" parTransId="{9DC7E3F3-1D64-464F-AA5B-405930BE8665}" sibTransId="{ED8A9D1A-6B95-4B71-98CA-0D8F7550AB4C}"/>
    <dgm:cxn modelId="{8DF6DCC4-0D37-4A6A-A8B1-E9415B9A860E}" type="presOf" srcId="{0445A8BD-0609-4F7E-A49F-3B5236364BD9}" destId="{0ED045A7-6B9B-4A51-865F-BC5FA0FDB868}" srcOrd="0" destOrd="0" presId="urn:microsoft.com/office/officeart/2005/8/layout/vList4"/>
    <dgm:cxn modelId="{E30719DC-48CA-40DD-8E67-E4BE94368FF8}" type="presOf" srcId="{331FDDB3-3AC3-4200-844F-D0FDC2F3AC17}" destId="{2F1ABF2A-9B67-443C-961D-1006EBB8E659}" srcOrd="0" destOrd="0" presId="urn:microsoft.com/office/officeart/2005/8/layout/vList4"/>
    <dgm:cxn modelId="{1BDDE2AA-5950-41AD-8501-1E66EDB0FEE8}" type="presOf" srcId="{0445A8BD-0609-4F7E-A49F-3B5236364BD9}" destId="{409B2DE9-F28B-49F3-A78C-2A1B58DE4DFE}" srcOrd="1" destOrd="0" presId="urn:microsoft.com/office/officeart/2005/8/layout/vList4"/>
    <dgm:cxn modelId="{4A2CFC31-94E7-4DF5-990C-6FC884548CE2}" type="presOf" srcId="{704618C3-70F5-4DE6-810E-00A903E9B8BF}" destId="{63F29138-F84E-45E2-99BB-CE9972F8FC00}" srcOrd="0" destOrd="0" presId="urn:microsoft.com/office/officeart/2005/8/layout/vList4"/>
    <dgm:cxn modelId="{74F2D4CA-D3F0-48CD-A65D-CE0537AF70F6}" srcId="{5A942120-77F1-47D6-B265-B41DEB2A92FD}" destId="{704618C3-70F5-4DE6-810E-00A903E9B8BF}" srcOrd="2" destOrd="0" parTransId="{82B119A1-6426-4D03-9336-CD04F431F6B5}" sibTransId="{67155EEA-D9DD-4526-B586-9495232680D0}"/>
    <dgm:cxn modelId="{19CED763-81CF-41A8-83A3-51654E4B9341}" type="presOf" srcId="{331FDDB3-3AC3-4200-844F-D0FDC2F3AC17}" destId="{458E7E82-BBDF-4AEC-B7D6-7542D7674610}" srcOrd="1" destOrd="0" presId="urn:microsoft.com/office/officeart/2005/8/layout/vList4"/>
    <dgm:cxn modelId="{CAD83042-70BD-417A-86E0-59E3B5567C7B}" type="presOf" srcId="{5A942120-77F1-47D6-B265-B41DEB2A92FD}" destId="{F891D089-2CF6-43AA-BFDA-062A194CFD0A}" srcOrd="0" destOrd="0" presId="urn:microsoft.com/office/officeart/2005/8/layout/vList4"/>
    <dgm:cxn modelId="{6A023C12-D448-4DA0-8875-F86EAA7AD9AD}" srcId="{5A942120-77F1-47D6-B265-B41DEB2A92FD}" destId="{331FDDB3-3AC3-4200-844F-D0FDC2F3AC17}" srcOrd="0" destOrd="0" parTransId="{846F3B0C-D141-4892-BA6E-06BD72D7102A}" sibTransId="{6D444D12-AE1E-44A0-AF15-6C1A5843B0CE}"/>
    <dgm:cxn modelId="{DE174591-6641-4F46-AE56-A5E355D27882}" type="presOf" srcId="{704618C3-70F5-4DE6-810E-00A903E9B8BF}" destId="{1E00A2AC-3CE9-4786-91D9-885C0F86E7E2}" srcOrd="1" destOrd="0" presId="urn:microsoft.com/office/officeart/2005/8/layout/vList4"/>
    <dgm:cxn modelId="{9D28FBB0-A7FB-4926-AA29-B97148347E95}" type="presParOf" srcId="{F891D089-2CF6-43AA-BFDA-062A194CFD0A}" destId="{70C60854-1CDE-4B1D-AFB8-85D9324E305A}" srcOrd="0" destOrd="0" presId="urn:microsoft.com/office/officeart/2005/8/layout/vList4"/>
    <dgm:cxn modelId="{5E23B2CF-E349-4D18-A0AF-7B895D0E350B}" type="presParOf" srcId="{70C60854-1CDE-4B1D-AFB8-85D9324E305A}" destId="{2F1ABF2A-9B67-443C-961D-1006EBB8E659}" srcOrd="0" destOrd="0" presId="urn:microsoft.com/office/officeart/2005/8/layout/vList4"/>
    <dgm:cxn modelId="{9D2C6105-5CD0-4588-AA18-91271B274C1D}" type="presParOf" srcId="{70C60854-1CDE-4B1D-AFB8-85D9324E305A}" destId="{5C1B6389-0844-41C6-8EB9-457214D46141}" srcOrd="1" destOrd="0" presId="urn:microsoft.com/office/officeart/2005/8/layout/vList4"/>
    <dgm:cxn modelId="{A538EEBD-5855-4663-9CAA-B38615CE16D4}" type="presParOf" srcId="{70C60854-1CDE-4B1D-AFB8-85D9324E305A}" destId="{458E7E82-BBDF-4AEC-B7D6-7542D7674610}" srcOrd="2" destOrd="0" presId="urn:microsoft.com/office/officeart/2005/8/layout/vList4"/>
    <dgm:cxn modelId="{5BF9F12A-BE67-4337-91B4-F39A013FA0C6}" type="presParOf" srcId="{F891D089-2CF6-43AA-BFDA-062A194CFD0A}" destId="{FB1DC9CA-27ED-456E-8E36-E9E75611C04E}" srcOrd="1" destOrd="0" presId="urn:microsoft.com/office/officeart/2005/8/layout/vList4"/>
    <dgm:cxn modelId="{20BEE541-84F8-40A4-BB3C-32D863E4DD18}" type="presParOf" srcId="{F891D089-2CF6-43AA-BFDA-062A194CFD0A}" destId="{6C3846DD-D011-4494-B843-E7754665D35F}" srcOrd="2" destOrd="0" presId="urn:microsoft.com/office/officeart/2005/8/layout/vList4"/>
    <dgm:cxn modelId="{F2DC96FD-14A6-470A-9483-6177E4243995}" type="presParOf" srcId="{6C3846DD-D011-4494-B843-E7754665D35F}" destId="{0ED045A7-6B9B-4A51-865F-BC5FA0FDB868}" srcOrd="0" destOrd="0" presId="urn:microsoft.com/office/officeart/2005/8/layout/vList4"/>
    <dgm:cxn modelId="{D5134BDE-9C18-4B07-8E80-7293FEE81946}" type="presParOf" srcId="{6C3846DD-D011-4494-B843-E7754665D35F}" destId="{9FC75BF9-747C-430A-BAF5-025BBE48C0B5}" srcOrd="1" destOrd="0" presId="urn:microsoft.com/office/officeart/2005/8/layout/vList4"/>
    <dgm:cxn modelId="{F59DA29C-1CB0-4BFB-A088-45D6558DDA3B}" type="presParOf" srcId="{6C3846DD-D011-4494-B843-E7754665D35F}" destId="{409B2DE9-F28B-49F3-A78C-2A1B58DE4DFE}" srcOrd="2" destOrd="0" presId="urn:microsoft.com/office/officeart/2005/8/layout/vList4"/>
    <dgm:cxn modelId="{718FF3BB-5C44-4AAE-8453-2880D7EF060A}" type="presParOf" srcId="{F891D089-2CF6-43AA-BFDA-062A194CFD0A}" destId="{2B52BAFA-62D4-4304-8C71-D9D038AA7244}" srcOrd="3" destOrd="0" presId="urn:microsoft.com/office/officeart/2005/8/layout/vList4"/>
    <dgm:cxn modelId="{3EAB68EA-3121-478C-B3E7-E48F5E30ECB6}" type="presParOf" srcId="{F891D089-2CF6-43AA-BFDA-062A194CFD0A}" destId="{65480FBF-A431-4DA7-BF7D-74F10BE50139}" srcOrd="4" destOrd="0" presId="urn:microsoft.com/office/officeart/2005/8/layout/vList4"/>
    <dgm:cxn modelId="{5D5177E9-9110-479D-8812-4D32D7B842B4}" type="presParOf" srcId="{65480FBF-A431-4DA7-BF7D-74F10BE50139}" destId="{63F29138-F84E-45E2-99BB-CE9972F8FC00}" srcOrd="0" destOrd="0" presId="urn:microsoft.com/office/officeart/2005/8/layout/vList4"/>
    <dgm:cxn modelId="{1BDED8A0-C9B4-48CB-BE95-2A7D9CE799B7}" type="presParOf" srcId="{65480FBF-A431-4DA7-BF7D-74F10BE50139}" destId="{328566C7-E2F9-44C8-BCC7-A1626C0542BB}" srcOrd="1" destOrd="0" presId="urn:microsoft.com/office/officeart/2005/8/layout/vList4"/>
    <dgm:cxn modelId="{E32DF35F-B3C2-4A97-A5CE-CC1A1DE352A4}" type="presParOf" srcId="{65480FBF-A431-4DA7-BF7D-74F10BE50139}" destId="{1E00A2AC-3CE9-4786-91D9-885C0F86E7E2}" srcOrd="2" destOrd="0" presId="urn:microsoft.com/office/officeart/2005/8/layout/vList4"/>
  </dgm:cxnLst>
  <dgm:bg/>
  <dgm:whole/>
</dgm:dataModel>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883392-BAD6-4562-8188-D97832EA9496}" type="datetimeFigureOut">
              <a:rPr lang="ru-RU" smtClean="0"/>
              <a:pPr/>
              <a:t>23.06.2014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80D97D-9B12-4770-ABA5-511E0AEB5B33}" type="slidenum">
              <a:rPr lang="ru-RU" smtClean="0"/>
              <a:pPr/>
              <a:t>‹#›</a:t>
            </a:fld>
            <a:endParaRPr lang="ru-RU"/>
          </a:p>
        </p:txBody>
      </p:sp>
    </p:spTree>
    <p:extLst>
      <p:ext uri="{BB962C8B-B14F-4D97-AF65-F5344CB8AC3E}">
        <p14:creationId xmlns:p14="http://schemas.microsoft.com/office/powerpoint/2010/main" xmlns="" val="4039033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980D97D-9B12-4770-ABA5-511E0AEB5B33}" type="slidenum">
              <a:rPr lang="ru-RU" smtClean="0"/>
              <a:pPr/>
              <a:t>1</a:t>
            </a:fld>
            <a:endParaRPr lang="ru-RU"/>
          </a:p>
        </p:txBody>
      </p:sp>
    </p:spTree>
    <p:extLst>
      <p:ext uri="{BB962C8B-B14F-4D97-AF65-F5344CB8AC3E}">
        <p14:creationId xmlns:p14="http://schemas.microsoft.com/office/powerpoint/2010/main" xmlns="" val="742418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580100D0-9528-498F-B44D-9881EB7012A6}" type="datetime1">
              <a:rPr lang="ru-RU" smtClean="0"/>
              <a:pPr>
                <a:defRPr/>
              </a:pPr>
              <a:t>23.06.2014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F5AE8D8-AF3E-41AF-9AD4-70DFABD75A37}"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886111A-ECCA-4E7D-B0BC-5E56B6047281}" type="datetime1">
              <a:rPr lang="ru-RU" smtClean="0"/>
              <a:pPr>
                <a:defRPr/>
              </a:pPr>
              <a:t>23.06.2014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21BE351-B1D7-4FE6-ADA7-F18DD5EE695F}"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03843CE-99C1-4C73-8E3F-6723BE5B4AFA}" type="datetime1">
              <a:rPr lang="ru-RU" smtClean="0"/>
              <a:pPr>
                <a:defRPr/>
              </a:pPr>
              <a:t>23.06.2014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29AC6FD-C61B-4CE2-BD30-646BE75E5B51}"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BFE3799-98FC-46AC-930A-8CC459AE5DFC}" type="datetime1">
              <a:rPr lang="ru-RU" smtClean="0"/>
              <a:pPr>
                <a:defRPr/>
              </a:pPr>
              <a:t>23.06.2014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7BBF703-959E-473C-8A6D-27DBB1F134F1}"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0D0DCC97-E864-476B-A7A6-7CA8F1E2E877}" type="datetime1">
              <a:rPr lang="ru-RU" smtClean="0"/>
              <a:pPr>
                <a:defRPr/>
              </a:pPr>
              <a:t>23.06.2014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422921B-519B-4C0E-AB5C-11F67323FE8A}"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86D3C0D3-7A22-49E1-A7BC-3C613B06B341}" type="datetime1">
              <a:rPr lang="ru-RU" smtClean="0"/>
              <a:pPr>
                <a:defRPr/>
              </a:pPr>
              <a:t>23.06.2014</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616CE22-2D26-44C4-85EE-4AA79FA6574B}"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BF0478B1-273B-4D23-BEC9-5787C17D2C3A}" type="datetime1">
              <a:rPr lang="ru-RU" smtClean="0"/>
              <a:pPr>
                <a:defRPr/>
              </a:pPr>
              <a:t>23.06.2014</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CACB7F08-D920-480E-9E65-6A2B99352EC9}"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1C82FC25-BB50-4CE9-8F74-770294CA4E3F}" type="datetime1">
              <a:rPr lang="ru-RU" smtClean="0"/>
              <a:pPr>
                <a:defRPr/>
              </a:pPr>
              <a:t>23.06.2014</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92CF863E-2B64-40D5-A225-719CA8F2CC8C}"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CFCED23C-BE2E-49B9-99B2-7692674402A9}" type="datetime1">
              <a:rPr lang="ru-RU" smtClean="0"/>
              <a:pPr>
                <a:defRPr/>
              </a:pPr>
              <a:t>23.06.2014</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F9AC428F-53BC-4D0C-A8F5-1D7FCD50D1B7}"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8A5005F-C876-48C6-8577-4CE45D078902}" type="datetime1">
              <a:rPr lang="ru-RU" smtClean="0"/>
              <a:pPr>
                <a:defRPr/>
              </a:pPr>
              <a:t>23.06.2014</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5790ECC-B6A8-46EE-BFA0-0BABB52D86EA}"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FD27E74-0FB1-4426-B2AC-75565F90A678}" type="datetime1">
              <a:rPr lang="ru-RU" smtClean="0"/>
              <a:pPr>
                <a:defRPr/>
              </a:pPr>
              <a:t>23.06.2014</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07FA89C-9B00-410E-9588-200C4EB1AD10}"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8BD25A10-FEC7-45AC-B4BB-7FC32B84DFE5}" type="datetime1">
              <a:rPr lang="ru-RU" smtClean="0"/>
              <a:pPr>
                <a:defRPr/>
              </a:pPr>
              <a:t>23.06.2014</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30E03401-96A4-4C04-9EB7-EB764DAF7038}"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12" Type="http://schemas.openxmlformats.org/officeDocument/2006/relationships/diagramColors" Target="../diagrams/colors2.xml"/><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diagramLayout" Target="../diagrams/layout1.xml"/><Relationship Id="rId11" Type="http://schemas.openxmlformats.org/officeDocument/2006/relationships/diagramQuickStyle" Target="../diagrams/quickStyle2.xml"/><Relationship Id="rId5" Type="http://schemas.openxmlformats.org/officeDocument/2006/relationships/diagramData" Target="../diagrams/data1.xml"/><Relationship Id="rId10" Type="http://schemas.openxmlformats.org/officeDocument/2006/relationships/diagramLayout" Target="../diagrams/layout2.xml"/><Relationship Id="rId4" Type="http://schemas.openxmlformats.org/officeDocument/2006/relationships/image" Target="../media/image2.png"/><Relationship Id="rId9"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diagramLayout" Target="../diagrams/layout3.xml"/><Relationship Id="rId7" Type="http://schemas.openxmlformats.org/officeDocument/2006/relationships/diagramLayout" Target="../diagrams/layout4.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openxmlformats.org/officeDocument/2006/relationships/diagramData" Target="../diagrams/data4.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diagramColors" Target="../diagrams/colors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Заголовок 1"/>
          <p:cNvSpPr>
            <a:spLocks noGrp="1"/>
          </p:cNvSpPr>
          <p:nvPr>
            <p:ph type="ctrTitle"/>
          </p:nvPr>
        </p:nvSpPr>
        <p:spPr>
          <a:xfrm>
            <a:off x="684213" y="1268413"/>
            <a:ext cx="7772400" cy="4248150"/>
          </a:xfrm>
        </p:spPr>
        <p:txBody>
          <a:bodyPr/>
          <a:lstStyle/>
          <a:p>
            <a:pPr algn="r"/>
            <a:r>
              <a:rPr lang="en-US" sz="2800" dirty="0" smtClean="0"/>
              <a:t/>
            </a:r>
            <a:br>
              <a:rPr lang="en-US" sz="2800" dirty="0" smtClean="0"/>
            </a:br>
            <a:r>
              <a:rPr lang="en-US" sz="2800" dirty="0" smtClean="0"/>
              <a:t/>
            </a:r>
            <a:br>
              <a:rPr lang="en-US" sz="2800" dirty="0" smtClean="0"/>
            </a:br>
            <a:r>
              <a:rPr lang="en-US" sz="2800" dirty="0" smtClean="0">
                <a:solidFill>
                  <a:schemeClr val="tx2">
                    <a:lumMod val="75000"/>
                  </a:schemeClr>
                </a:solidFill>
                <a:latin typeface="Trebuchet MS" pitchFamily="34" charset="0"/>
              </a:rPr>
              <a:t>Concept of the youth movement, «Regulation on the representative of the youth movement «WANO young generation»</a:t>
            </a:r>
            <a:r>
              <a:rPr lang="ru-RU" sz="2600" b="1" dirty="0" smtClean="0">
                <a:solidFill>
                  <a:schemeClr val="tx2">
                    <a:lumMod val="75000"/>
                  </a:schemeClr>
                </a:solidFill>
                <a:latin typeface="Trebuchet MS" pitchFamily="34" charset="0"/>
              </a:rPr>
              <a:t/>
            </a:r>
            <a:br>
              <a:rPr lang="ru-RU" sz="2600" b="1" dirty="0" smtClean="0">
                <a:solidFill>
                  <a:schemeClr val="tx2">
                    <a:lumMod val="75000"/>
                  </a:schemeClr>
                </a:solidFill>
                <a:latin typeface="Trebuchet MS" pitchFamily="34" charset="0"/>
              </a:rPr>
            </a:br>
            <a:r>
              <a:rPr lang="ru-RU" sz="2400" dirty="0" smtClean="0">
                <a:solidFill>
                  <a:schemeClr val="tx2"/>
                </a:solidFill>
                <a:latin typeface="Trebuchet MS" pitchFamily="34" charset="0"/>
              </a:rPr>
              <a:t/>
            </a:r>
            <a:br>
              <a:rPr lang="ru-RU" sz="2400" dirty="0" smtClean="0">
                <a:solidFill>
                  <a:schemeClr val="tx2"/>
                </a:solidFill>
                <a:latin typeface="Trebuchet MS" pitchFamily="34" charset="0"/>
              </a:rPr>
            </a:br>
            <a:r>
              <a:rPr lang="ru-RU" sz="2400" dirty="0" smtClean="0">
                <a:solidFill>
                  <a:schemeClr val="tx2"/>
                </a:solidFill>
                <a:latin typeface="Trebuchet MS" pitchFamily="34" charset="0"/>
              </a:rPr>
              <a:t/>
            </a:r>
            <a:br>
              <a:rPr lang="ru-RU" sz="2400" dirty="0" smtClean="0">
                <a:solidFill>
                  <a:schemeClr val="tx2"/>
                </a:solidFill>
                <a:latin typeface="Trebuchet MS" pitchFamily="34" charset="0"/>
              </a:rPr>
            </a:br>
            <a:r>
              <a:rPr lang="ru-RU" sz="2400" dirty="0" smtClean="0">
                <a:solidFill>
                  <a:schemeClr val="tx2"/>
                </a:solidFill>
                <a:latin typeface="Trebuchet MS" pitchFamily="34" charset="0"/>
              </a:rPr>
              <a:t>				</a:t>
            </a:r>
            <a:r>
              <a:rPr lang="en-US" sz="1800" dirty="0" smtClean="0">
                <a:solidFill>
                  <a:schemeClr val="tx2"/>
                </a:solidFill>
                <a:latin typeface="Trebuchet MS" pitchFamily="34" charset="0"/>
              </a:rPr>
              <a:t>The Head of the young movement</a:t>
            </a:r>
            <a:r>
              <a:rPr lang="ru-RU" sz="1800" dirty="0" smtClean="0">
                <a:solidFill>
                  <a:schemeClr val="tx2"/>
                </a:solidFill>
                <a:latin typeface="Trebuchet MS" pitchFamily="34" charset="0"/>
              </a:rPr>
              <a:t> </a:t>
            </a:r>
            <a:br>
              <a:rPr lang="ru-RU" sz="1800" dirty="0" smtClean="0">
                <a:solidFill>
                  <a:schemeClr val="tx2"/>
                </a:solidFill>
                <a:latin typeface="Trebuchet MS" pitchFamily="34" charset="0"/>
              </a:rPr>
            </a:br>
            <a:r>
              <a:rPr lang="ru-RU" sz="1800" dirty="0" smtClean="0">
                <a:solidFill>
                  <a:schemeClr val="tx2"/>
                </a:solidFill>
                <a:latin typeface="Trebuchet MS" pitchFamily="34" charset="0"/>
              </a:rPr>
              <a:t>				    		  </a:t>
            </a:r>
            <a:r>
              <a:rPr lang="en-US" sz="1800" dirty="0" smtClean="0">
                <a:solidFill>
                  <a:schemeClr val="tx2"/>
                </a:solidFill>
                <a:latin typeface="Trebuchet MS" pitchFamily="34" charset="0"/>
              </a:rPr>
              <a:t>of the Nuclear Society of Russia</a:t>
            </a:r>
            <a:r>
              <a:rPr lang="ru-RU" sz="1800" dirty="0" smtClean="0">
                <a:solidFill>
                  <a:schemeClr val="tx2"/>
                </a:solidFill>
                <a:latin typeface="Trebuchet MS" pitchFamily="34" charset="0"/>
              </a:rPr>
              <a:t/>
            </a:r>
            <a:br>
              <a:rPr lang="ru-RU" sz="1800" dirty="0" smtClean="0">
                <a:solidFill>
                  <a:schemeClr val="tx2"/>
                </a:solidFill>
                <a:latin typeface="Trebuchet MS" pitchFamily="34" charset="0"/>
              </a:rPr>
            </a:br>
            <a:r>
              <a:rPr lang="ru-RU" sz="1800" dirty="0" smtClean="0">
                <a:solidFill>
                  <a:schemeClr val="tx2"/>
                </a:solidFill>
                <a:latin typeface="Trebuchet MS" pitchFamily="34" charset="0"/>
              </a:rPr>
              <a:t> 					      </a:t>
            </a:r>
            <a:r>
              <a:rPr lang="en-US" sz="1800" dirty="0" err="1" smtClean="0">
                <a:solidFill>
                  <a:schemeClr val="tx2"/>
                </a:solidFill>
                <a:latin typeface="Trebuchet MS" pitchFamily="34" charset="0"/>
              </a:rPr>
              <a:t>Fedorov</a:t>
            </a:r>
            <a:r>
              <a:rPr lang="en-US" sz="1800" dirty="0" smtClean="0">
                <a:solidFill>
                  <a:schemeClr val="tx2"/>
                </a:solidFill>
                <a:latin typeface="Trebuchet MS" pitchFamily="34" charset="0"/>
              </a:rPr>
              <a:t> P.V.</a:t>
            </a:r>
            <a:endParaRPr lang="ru-RU" sz="1800" dirty="0" smtClean="0">
              <a:solidFill>
                <a:schemeClr val="tx2"/>
              </a:solidFill>
              <a:latin typeface="Trebuchet MS" pitchFamily="34" charset="0"/>
            </a:endParaRPr>
          </a:p>
        </p:txBody>
      </p:sp>
      <p:sp>
        <p:nvSpPr>
          <p:cNvPr id="3" name="Подзаголовок 2"/>
          <p:cNvSpPr>
            <a:spLocks noGrp="1"/>
          </p:cNvSpPr>
          <p:nvPr>
            <p:ph type="subTitle" idx="1"/>
          </p:nvPr>
        </p:nvSpPr>
        <p:spPr>
          <a:xfrm>
            <a:off x="1258888" y="5516563"/>
            <a:ext cx="6400800" cy="960437"/>
          </a:xfrm>
        </p:spPr>
        <p:txBody>
          <a:bodyPr rtlCol="0">
            <a:normAutofit fontScale="40000" lnSpcReduction="20000"/>
          </a:bodyPr>
          <a:lstStyle/>
          <a:p>
            <a:pPr fontAlgn="auto">
              <a:spcAft>
                <a:spcPts val="0"/>
              </a:spcAft>
              <a:buFont typeface="Arial" pitchFamily="34" charset="0"/>
              <a:buNone/>
              <a:defRPr/>
            </a:pPr>
            <a:endParaRPr lang="ru-RU" sz="1400" dirty="0" smtClean="0">
              <a:solidFill>
                <a:schemeClr val="tx1"/>
              </a:solidFill>
            </a:endParaRPr>
          </a:p>
          <a:p>
            <a:pPr fontAlgn="auto">
              <a:spcAft>
                <a:spcPts val="0"/>
              </a:spcAft>
              <a:buFont typeface="Arial" pitchFamily="34" charset="0"/>
              <a:buNone/>
              <a:defRPr/>
            </a:pPr>
            <a:endParaRPr lang="ru-RU" sz="1400" dirty="0">
              <a:solidFill>
                <a:schemeClr val="tx1"/>
              </a:solidFill>
            </a:endParaRPr>
          </a:p>
          <a:p>
            <a:pPr fontAlgn="auto">
              <a:spcAft>
                <a:spcPts val="0"/>
              </a:spcAft>
              <a:buFont typeface="Arial" pitchFamily="34" charset="0"/>
              <a:buNone/>
              <a:defRPr/>
            </a:pPr>
            <a:endParaRPr lang="ru-RU" sz="1400" dirty="0" smtClean="0">
              <a:solidFill>
                <a:schemeClr val="tx1"/>
              </a:solidFill>
            </a:endParaRPr>
          </a:p>
          <a:p>
            <a:pPr fontAlgn="auto">
              <a:spcAft>
                <a:spcPts val="0"/>
              </a:spcAft>
              <a:buFont typeface="Arial" pitchFamily="34" charset="0"/>
              <a:buNone/>
              <a:defRPr/>
            </a:pPr>
            <a:r>
              <a:rPr lang="en-US" sz="4000" dirty="0" smtClean="0">
                <a:solidFill>
                  <a:schemeClr val="tx2"/>
                </a:solidFill>
                <a:latin typeface="Trebuchet MS" pitchFamily="34" charset="0"/>
                <a:ea typeface="+mj-ea"/>
                <a:cs typeface="+mj-cs"/>
              </a:rPr>
              <a:t>Moscow</a:t>
            </a:r>
            <a:r>
              <a:rPr lang="ru-RU" sz="4000" dirty="0" smtClean="0">
                <a:solidFill>
                  <a:schemeClr val="tx2"/>
                </a:solidFill>
                <a:latin typeface="Trebuchet MS" pitchFamily="34" charset="0"/>
                <a:ea typeface="+mj-ea"/>
                <a:cs typeface="+mj-cs"/>
              </a:rPr>
              <a:t>, </a:t>
            </a:r>
            <a:r>
              <a:rPr lang="en-US" sz="4000" dirty="0" smtClean="0">
                <a:solidFill>
                  <a:schemeClr val="tx2"/>
                </a:solidFill>
                <a:latin typeface="Trebuchet MS" pitchFamily="34" charset="0"/>
                <a:ea typeface="+mj-ea"/>
                <a:cs typeface="+mj-cs"/>
              </a:rPr>
              <a:t>WANO</a:t>
            </a:r>
            <a:endParaRPr lang="ru-RU" sz="4000" dirty="0">
              <a:solidFill>
                <a:schemeClr val="tx2"/>
              </a:solidFill>
              <a:latin typeface="Trebuchet MS" pitchFamily="34" charset="0"/>
              <a:ea typeface="+mj-ea"/>
              <a:cs typeface="+mj-cs"/>
            </a:endParaRPr>
          </a:p>
          <a:p>
            <a:pPr fontAlgn="auto">
              <a:spcAft>
                <a:spcPts val="0"/>
              </a:spcAft>
              <a:buFont typeface="Arial" pitchFamily="34" charset="0"/>
              <a:buNone/>
              <a:defRPr/>
            </a:pPr>
            <a:r>
              <a:rPr lang="ru-RU" sz="4000" dirty="0" smtClean="0">
                <a:solidFill>
                  <a:schemeClr val="tx2"/>
                </a:solidFill>
                <a:latin typeface="Trebuchet MS" pitchFamily="34" charset="0"/>
                <a:ea typeface="+mj-ea"/>
                <a:cs typeface="+mj-cs"/>
              </a:rPr>
              <a:t>24</a:t>
            </a:r>
            <a:r>
              <a:rPr lang="en-US" sz="4000" dirty="0" smtClean="0">
                <a:solidFill>
                  <a:schemeClr val="tx2"/>
                </a:solidFill>
                <a:latin typeface="Trebuchet MS" pitchFamily="34" charset="0"/>
                <a:ea typeface="+mj-ea"/>
                <a:cs typeface="+mj-cs"/>
              </a:rPr>
              <a:t> </a:t>
            </a:r>
            <a:r>
              <a:rPr lang="en-US" sz="4000" dirty="0" smtClean="0">
                <a:solidFill>
                  <a:schemeClr val="tx2"/>
                </a:solidFill>
                <a:latin typeface="Trebuchet MS" pitchFamily="34" charset="0"/>
                <a:ea typeface="+mj-ea"/>
                <a:cs typeface="+mj-cs"/>
              </a:rPr>
              <a:t>June</a:t>
            </a:r>
            <a:r>
              <a:rPr lang="ru-RU" sz="4000" dirty="0" smtClean="0">
                <a:solidFill>
                  <a:schemeClr val="tx2"/>
                </a:solidFill>
                <a:latin typeface="Trebuchet MS" pitchFamily="34" charset="0"/>
                <a:ea typeface="+mj-ea"/>
                <a:cs typeface="+mj-cs"/>
              </a:rPr>
              <a:t> </a:t>
            </a:r>
            <a:r>
              <a:rPr lang="ru-RU" sz="4000" dirty="0" smtClean="0">
                <a:solidFill>
                  <a:schemeClr val="tx2"/>
                </a:solidFill>
                <a:latin typeface="Trebuchet MS" pitchFamily="34" charset="0"/>
                <a:ea typeface="+mj-ea"/>
                <a:cs typeface="+mj-cs"/>
              </a:rPr>
              <a:t>2014</a:t>
            </a:r>
            <a:endParaRPr lang="ru-RU" sz="4000" dirty="0">
              <a:solidFill>
                <a:schemeClr val="tx2"/>
              </a:solidFill>
              <a:latin typeface="Trebuchet MS" pitchFamily="34" charset="0"/>
              <a:ea typeface="+mj-ea"/>
              <a:cs typeface="+mj-cs"/>
            </a:endParaRPr>
          </a:p>
        </p:txBody>
      </p:sp>
      <p:pic>
        <p:nvPicPr>
          <p:cNvPr id="13316" name="Picture 4" descr="F:\ВАО АЭС\ппт\WANO1.bmp"/>
          <p:cNvPicPr>
            <a:picLocks noChangeAspect="1" noChangeArrowheads="1"/>
          </p:cNvPicPr>
          <p:nvPr/>
        </p:nvPicPr>
        <p:blipFill>
          <a:blip r:embed="rId3"/>
          <a:srcRect/>
          <a:stretch>
            <a:fillRect/>
          </a:stretch>
        </p:blipFill>
        <p:spPr bwMode="auto">
          <a:xfrm>
            <a:off x="7426771" y="279475"/>
            <a:ext cx="1609725" cy="857250"/>
          </a:xfrm>
          <a:prstGeom prst="rect">
            <a:avLst/>
          </a:prstGeom>
          <a:noFill/>
          <a:ln w="9525">
            <a:noFill/>
            <a:miter lim="800000"/>
            <a:headEnd/>
            <a:tailEnd/>
          </a:ln>
        </p:spPr>
      </p:pic>
      <p:pic>
        <p:nvPicPr>
          <p:cNvPr id="8" name="Picture 2" descr="мояор мелкая"/>
          <p:cNvPicPr>
            <a:picLocks noChangeAspect="1" noChangeArrowheads="1"/>
          </p:cNvPicPr>
          <p:nvPr/>
        </p:nvPicPr>
        <p:blipFill>
          <a:blip r:embed="rId4"/>
          <a:srcRect/>
          <a:stretch>
            <a:fillRect/>
          </a:stretch>
        </p:blipFill>
        <p:spPr bwMode="auto">
          <a:xfrm>
            <a:off x="296303" y="224309"/>
            <a:ext cx="1611401" cy="1044451"/>
          </a:xfrm>
          <a:prstGeom prst="rect">
            <a:avLst/>
          </a:prstGeom>
          <a:solidFill>
            <a:schemeClr val="accent1">
              <a:lumMod val="20000"/>
              <a:lumOff val="80000"/>
            </a:schemeClr>
          </a:solidFill>
          <a:ln w="9525">
            <a:noFill/>
            <a:miter lim="800000"/>
            <a:headEnd/>
            <a:tailEnd/>
          </a:ln>
        </p:spPr>
      </p:pic>
      <p:pic>
        <p:nvPicPr>
          <p:cNvPr id="7" name="Picture 2" descr="C:\Users\oitpe-ova\Desktop\Федоров\24-27 июня\12100601156_9fe5f11ed3_b.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308304" y="5964115"/>
            <a:ext cx="1639466" cy="7556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988655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F:\ВАО АЭС\ппт\WANO1.bmp"/>
          <p:cNvPicPr>
            <a:picLocks noChangeAspect="1" noChangeArrowheads="1"/>
          </p:cNvPicPr>
          <p:nvPr/>
        </p:nvPicPr>
        <p:blipFill>
          <a:blip r:embed="rId2"/>
          <a:srcRect/>
          <a:stretch>
            <a:fillRect/>
          </a:stretch>
        </p:blipFill>
        <p:spPr bwMode="auto">
          <a:xfrm>
            <a:off x="7426771" y="279475"/>
            <a:ext cx="1609725" cy="857250"/>
          </a:xfrm>
          <a:prstGeom prst="rect">
            <a:avLst/>
          </a:prstGeom>
          <a:noFill/>
          <a:ln w="9525">
            <a:noFill/>
            <a:miter lim="800000"/>
            <a:headEnd/>
            <a:tailEnd/>
          </a:ln>
        </p:spPr>
      </p:pic>
      <p:pic>
        <p:nvPicPr>
          <p:cNvPr id="8" name="Picture 2" descr="мояор мелкая"/>
          <p:cNvPicPr>
            <a:picLocks noChangeAspect="1" noChangeArrowheads="1"/>
          </p:cNvPicPr>
          <p:nvPr/>
        </p:nvPicPr>
        <p:blipFill>
          <a:blip r:embed="rId3"/>
          <a:srcRect/>
          <a:stretch>
            <a:fillRect/>
          </a:stretch>
        </p:blipFill>
        <p:spPr bwMode="auto">
          <a:xfrm>
            <a:off x="296303" y="224309"/>
            <a:ext cx="1611401" cy="1044451"/>
          </a:xfrm>
          <a:prstGeom prst="rect">
            <a:avLst/>
          </a:prstGeom>
          <a:solidFill>
            <a:schemeClr val="accent1">
              <a:lumMod val="20000"/>
              <a:lumOff val="80000"/>
            </a:schemeClr>
          </a:solidFill>
          <a:ln w="9525">
            <a:noFill/>
            <a:miter lim="800000"/>
            <a:headEnd/>
            <a:tailEnd/>
          </a:ln>
        </p:spPr>
      </p:pic>
      <p:pic>
        <p:nvPicPr>
          <p:cNvPr id="25" name="Picture 2" descr="C:\Users\oitpe-ova\Desktop\Федоров\24-27 июня\12100601156_9fe5f11ed3_b.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08304" y="5964115"/>
            <a:ext cx="1639466" cy="755692"/>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Прямоугольник 4"/>
          <p:cNvSpPr>
            <a:spLocks noChangeArrowheads="1"/>
          </p:cNvSpPr>
          <p:nvPr/>
        </p:nvSpPr>
        <p:spPr bwMode="auto">
          <a:xfrm>
            <a:off x="395536" y="1412776"/>
            <a:ext cx="8064896" cy="5139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eaLnBrk="0" hangingPunct="0"/>
            <a:endParaRPr lang="ru-RU" dirty="0" smtClean="0">
              <a:solidFill>
                <a:srgbClr val="002060"/>
              </a:solidFill>
              <a:latin typeface="Trebuchet MS" pitchFamily="34" charset="0"/>
              <a:cs typeface="Times New Roman" pitchFamily="18" charset="0"/>
            </a:endParaRPr>
          </a:p>
          <a:p>
            <a:pPr algn="just" eaLnBrk="0" hangingPunct="0"/>
            <a:r>
              <a:rPr lang="ru-RU" dirty="0">
                <a:solidFill>
                  <a:srgbClr val="002060"/>
                </a:solidFill>
                <a:latin typeface="Trebuchet MS" pitchFamily="34" charset="0"/>
                <a:cs typeface="Times New Roman" pitchFamily="18" charset="0"/>
              </a:rPr>
              <a:t>	</a:t>
            </a:r>
            <a:endParaRPr lang="ru-RU" dirty="0" smtClean="0">
              <a:solidFill>
                <a:srgbClr val="002060"/>
              </a:solidFill>
              <a:latin typeface="Trebuchet MS" pitchFamily="34" charset="0"/>
              <a:cs typeface="Times New Roman" pitchFamily="18" charset="0"/>
            </a:endParaRPr>
          </a:p>
          <a:p>
            <a:pPr algn="just" eaLnBrk="0" hangingPunct="0"/>
            <a:endParaRPr lang="ru-RU" dirty="0">
              <a:solidFill>
                <a:srgbClr val="002060"/>
              </a:solidFill>
              <a:latin typeface="Trebuchet MS" pitchFamily="34" charset="0"/>
              <a:cs typeface="Times New Roman" pitchFamily="18" charset="0"/>
            </a:endParaRPr>
          </a:p>
          <a:p>
            <a:pPr algn="ctr" eaLnBrk="0" hangingPunct="0"/>
            <a:r>
              <a:rPr lang="en-US" sz="2000" dirty="0" smtClean="0">
                <a:solidFill>
                  <a:schemeClr val="tx2">
                    <a:lumMod val="75000"/>
                  </a:schemeClr>
                </a:solidFill>
                <a:latin typeface="Trebuchet MS" pitchFamily="34" charset="0"/>
              </a:rPr>
              <a:t>Young </a:t>
            </a:r>
            <a:r>
              <a:rPr lang="en-US" sz="2000" dirty="0" smtClean="0">
                <a:solidFill>
                  <a:schemeClr val="tx2">
                    <a:lumMod val="75000"/>
                  </a:schemeClr>
                </a:solidFill>
                <a:latin typeface="Trebuchet MS" pitchFamily="34" charset="0"/>
              </a:rPr>
              <a:t>professionals of all countries – take part in WANO activities!</a:t>
            </a:r>
            <a:endParaRPr lang="ru-RU" sz="2000" dirty="0" smtClean="0">
              <a:solidFill>
                <a:schemeClr val="tx2">
                  <a:lumMod val="75000"/>
                </a:schemeClr>
              </a:solidFill>
              <a:latin typeface="Trebuchet MS" pitchFamily="34" charset="0"/>
            </a:endParaRPr>
          </a:p>
          <a:p>
            <a:pPr algn="ctr" eaLnBrk="0" hangingPunct="0"/>
            <a:endParaRPr lang="ru-RU" sz="2000" dirty="0">
              <a:solidFill>
                <a:srgbClr val="002060"/>
              </a:solidFill>
              <a:latin typeface="Trebuchet MS" pitchFamily="34" charset="0"/>
              <a:cs typeface="Times New Roman" pitchFamily="18" charset="0"/>
            </a:endParaRPr>
          </a:p>
          <a:p>
            <a:pPr algn="just" eaLnBrk="0" hangingPunct="0"/>
            <a:endParaRPr lang="ru-RU" dirty="0">
              <a:solidFill>
                <a:srgbClr val="002060"/>
              </a:solidFill>
              <a:latin typeface="Trebuchet MS" pitchFamily="34" charset="0"/>
              <a:cs typeface="Times New Roman" pitchFamily="18" charset="0"/>
            </a:endParaRPr>
          </a:p>
          <a:p>
            <a:pPr algn="just" eaLnBrk="0" hangingPunct="0"/>
            <a:endParaRPr lang="ru-RU" dirty="0" smtClean="0">
              <a:solidFill>
                <a:srgbClr val="002060"/>
              </a:solidFill>
              <a:latin typeface="Trebuchet MS" pitchFamily="34" charset="0"/>
              <a:cs typeface="Times New Roman" pitchFamily="18" charset="0"/>
            </a:endParaRPr>
          </a:p>
          <a:p>
            <a:pPr algn="just" eaLnBrk="0" hangingPunct="0"/>
            <a:endParaRPr lang="ru-RU" dirty="0">
              <a:solidFill>
                <a:srgbClr val="002060"/>
              </a:solidFill>
              <a:latin typeface="Trebuchet MS" pitchFamily="34" charset="0"/>
              <a:cs typeface="Times New Roman" pitchFamily="18" charset="0"/>
            </a:endParaRPr>
          </a:p>
          <a:p>
            <a:pPr algn="just" eaLnBrk="0" hangingPunct="0"/>
            <a:endParaRPr lang="ru-RU" dirty="0" smtClean="0">
              <a:solidFill>
                <a:srgbClr val="002060"/>
              </a:solidFill>
              <a:latin typeface="Trebuchet MS" pitchFamily="34" charset="0"/>
              <a:cs typeface="Times New Roman" pitchFamily="18" charset="0"/>
            </a:endParaRPr>
          </a:p>
          <a:p>
            <a:pPr algn="just" eaLnBrk="0" hangingPunct="0"/>
            <a:endParaRPr lang="ru-RU" dirty="0">
              <a:solidFill>
                <a:srgbClr val="002060"/>
              </a:solidFill>
              <a:latin typeface="Trebuchet MS" pitchFamily="34" charset="0"/>
              <a:cs typeface="Times New Roman" pitchFamily="18" charset="0"/>
            </a:endParaRPr>
          </a:p>
          <a:p>
            <a:pPr eaLnBrk="0" hangingPunct="0"/>
            <a:r>
              <a:rPr lang="ru-RU" dirty="0" smtClean="0">
                <a:solidFill>
                  <a:schemeClr val="tx2"/>
                </a:solidFill>
                <a:latin typeface="Trebuchet MS" pitchFamily="34" charset="0"/>
              </a:rPr>
              <a:t/>
            </a:r>
            <a:br>
              <a:rPr lang="ru-RU" dirty="0" smtClean="0">
                <a:solidFill>
                  <a:schemeClr val="tx2"/>
                </a:solidFill>
                <a:latin typeface="Trebuchet MS" pitchFamily="34" charset="0"/>
              </a:rPr>
            </a:br>
            <a:r>
              <a:rPr lang="ru-RU" dirty="0" smtClean="0">
                <a:solidFill>
                  <a:schemeClr val="tx2"/>
                </a:solidFill>
                <a:latin typeface="Trebuchet MS" pitchFamily="34" charset="0"/>
              </a:rPr>
              <a:t>				    		  </a:t>
            </a:r>
            <a:br>
              <a:rPr lang="ru-RU" dirty="0" smtClean="0">
                <a:solidFill>
                  <a:schemeClr val="tx2"/>
                </a:solidFill>
                <a:latin typeface="Trebuchet MS" pitchFamily="34" charset="0"/>
              </a:rPr>
            </a:br>
            <a:r>
              <a:rPr lang="ru-RU" dirty="0" smtClean="0">
                <a:solidFill>
                  <a:schemeClr val="tx2"/>
                </a:solidFill>
                <a:latin typeface="Trebuchet MS" pitchFamily="34" charset="0"/>
              </a:rPr>
              <a:t> 					</a:t>
            </a:r>
            <a:endParaRPr lang="ru-RU" dirty="0">
              <a:solidFill>
                <a:srgbClr val="002060"/>
              </a:solidFill>
              <a:latin typeface="Trebuchet MS" pitchFamily="34" charset="0"/>
              <a:cs typeface="Times New Roman" pitchFamily="18" charset="0"/>
            </a:endParaRPr>
          </a:p>
          <a:p>
            <a:pPr algn="just" eaLnBrk="0" hangingPunct="0"/>
            <a:r>
              <a:rPr lang="en-US" dirty="0" smtClean="0">
                <a:solidFill>
                  <a:schemeClr val="tx2"/>
                </a:solidFill>
                <a:latin typeface="Trebuchet MS" pitchFamily="34" charset="0"/>
              </a:rPr>
              <a:t>The </a:t>
            </a:r>
            <a:r>
              <a:rPr lang="en-US" dirty="0" smtClean="0">
                <a:solidFill>
                  <a:schemeClr val="tx2"/>
                </a:solidFill>
                <a:latin typeface="Trebuchet MS" pitchFamily="34" charset="0"/>
              </a:rPr>
              <a:t>Head of the young </a:t>
            </a:r>
            <a:r>
              <a:rPr lang="en-US" dirty="0" smtClean="0">
                <a:solidFill>
                  <a:schemeClr val="tx2"/>
                </a:solidFill>
                <a:latin typeface="Trebuchet MS" pitchFamily="34" charset="0"/>
              </a:rPr>
              <a:t>movement</a:t>
            </a:r>
          </a:p>
          <a:p>
            <a:pPr algn="just" eaLnBrk="0" hangingPunct="0"/>
            <a:r>
              <a:rPr lang="en-US" dirty="0" smtClean="0">
                <a:solidFill>
                  <a:schemeClr val="tx2"/>
                </a:solidFill>
                <a:latin typeface="Trebuchet MS" pitchFamily="34" charset="0"/>
              </a:rPr>
              <a:t>of </a:t>
            </a:r>
            <a:r>
              <a:rPr lang="en-US" dirty="0" smtClean="0">
                <a:solidFill>
                  <a:schemeClr val="tx2"/>
                </a:solidFill>
                <a:latin typeface="Trebuchet MS" pitchFamily="34" charset="0"/>
              </a:rPr>
              <a:t>the Nuclear Society of Russia</a:t>
            </a:r>
            <a:endParaRPr lang="ru-RU" dirty="0">
              <a:solidFill>
                <a:srgbClr val="002060"/>
              </a:solidFill>
              <a:latin typeface="Trebuchet MS" pitchFamily="34" charset="0"/>
              <a:cs typeface="Times New Roman" pitchFamily="18" charset="0"/>
            </a:endParaRPr>
          </a:p>
          <a:p>
            <a:pPr algn="just" eaLnBrk="0" hangingPunct="0"/>
            <a:r>
              <a:rPr lang="en-US" dirty="0" err="1" smtClean="0">
                <a:solidFill>
                  <a:schemeClr val="tx2"/>
                </a:solidFill>
                <a:latin typeface="Trebuchet MS" pitchFamily="34" charset="0"/>
              </a:rPr>
              <a:t>Fedorov</a:t>
            </a:r>
            <a:r>
              <a:rPr lang="en-US" dirty="0" smtClean="0">
                <a:solidFill>
                  <a:schemeClr val="tx2"/>
                </a:solidFill>
                <a:latin typeface="Trebuchet MS" pitchFamily="34" charset="0"/>
              </a:rPr>
              <a:t> P.V.</a:t>
            </a:r>
            <a:endParaRPr lang="en-US" dirty="0" smtClean="0">
              <a:solidFill>
                <a:srgbClr val="002060"/>
              </a:solidFill>
              <a:latin typeface="Trebuchet MS" pitchFamily="34" charset="0"/>
              <a:cs typeface="Times New Roman" pitchFamily="18" charset="0"/>
            </a:endParaRPr>
          </a:p>
          <a:p>
            <a:pPr algn="just" eaLnBrk="0" hangingPunct="0"/>
            <a:r>
              <a:rPr lang="ru-RU" dirty="0" err="1" smtClean="0">
                <a:solidFill>
                  <a:srgbClr val="002060"/>
                </a:solidFill>
                <a:latin typeface="Trebuchet MS" pitchFamily="34" charset="0"/>
                <a:cs typeface="Times New Roman" pitchFamily="18" charset="0"/>
              </a:rPr>
              <a:t>E-mail</a:t>
            </a:r>
            <a:r>
              <a:rPr lang="ru-RU" dirty="0">
                <a:solidFill>
                  <a:srgbClr val="002060"/>
                </a:solidFill>
                <a:latin typeface="Trebuchet MS" pitchFamily="34" charset="0"/>
                <a:cs typeface="Times New Roman" pitchFamily="18" charset="0"/>
              </a:rPr>
              <a:t>: fedorovpv@mail.ru</a:t>
            </a:r>
          </a:p>
          <a:p>
            <a:pPr algn="just" eaLnBrk="0" hangingPunct="0"/>
            <a:r>
              <a:rPr lang="ru-RU" dirty="0" err="1">
                <a:solidFill>
                  <a:srgbClr val="002060"/>
                </a:solidFill>
                <a:latin typeface="Trebuchet MS" pitchFamily="34" charset="0"/>
                <a:cs typeface="Times New Roman" pitchFamily="18" charset="0"/>
              </a:rPr>
              <a:t>phone</a:t>
            </a:r>
            <a:r>
              <a:rPr lang="ru-RU" dirty="0">
                <a:solidFill>
                  <a:srgbClr val="002060"/>
                </a:solidFill>
                <a:latin typeface="Trebuchet MS" pitchFamily="34" charset="0"/>
                <a:cs typeface="Times New Roman" pitchFamily="18" charset="0"/>
              </a:rPr>
              <a:t>: +</a:t>
            </a:r>
            <a:r>
              <a:rPr lang="ru-RU" dirty="0" smtClean="0">
                <a:solidFill>
                  <a:srgbClr val="002060"/>
                </a:solidFill>
                <a:latin typeface="Trebuchet MS" pitchFamily="34" charset="0"/>
                <a:cs typeface="Times New Roman" pitchFamily="18" charset="0"/>
              </a:rPr>
              <a:t>7-961-167-73-49</a:t>
            </a:r>
            <a:endParaRPr lang="ru-RU" dirty="0">
              <a:solidFill>
                <a:srgbClr val="002060"/>
              </a:solidFill>
              <a:latin typeface="Trebuchet MS" pitchFamily="34" charset="0"/>
              <a:cs typeface="Times New Roman" pitchFamily="18" charset="0"/>
            </a:endParaRPr>
          </a:p>
        </p:txBody>
      </p:sp>
    </p:spTree>
    <p:extLst>
      <p:ext uri="{BB962C8B-B14F-4D97-AF65-F5344CB8AC3E}">
        <p14:creationId xmlns:p14="http://schemas.microsoft.com/office/powerpoint/2010/main" xmlns="" val="32539080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868" y="785794"/>
            <a:ext cx="4886332" cy="2428891"/>
          </a:xfrm>
        </p:spPr>
        <p:txBody>
          <a:bodyPr>
            <a:normAutofit fontScale="90000"/>
          </a:bodyPr>
          <a:lstStyle/>
          <a:p>
            <a:pPr algn="just"/>
            <a:r>
              <a:rPr lang="en-US" sz="1600" dirty="0" smtClean="0">
                <a:solidFill>
                  <a:schemeClr val="tx2">
                    <a:lumMod val="75000"/>
                  </a:schemeClr>
                </a:solidFill>
                <a:latin typeface="Trebuchet MS" pitchFamily="34" charset="0"/>
                <a:ea typeface="+mn-ea"/>
                <a:cs typeface="Arial" charset="0"/>
              </a:rPr>
              <a:t>The Youth department of Nuclear Society of Russia (NSR YD) was created in 1995. </a:t>
            </a:r>
            <a:r>
              <a:rPr lang="en-US" sz="1600" dirty="0" smtClean="0">
                <a:solidFill>
                  <a:schemeClr val="tx2">
                    <a:lumMod val="75000"/>
                  </a:schemeClr>
                </a:solidFill>
                <a:latin typeface="Trebuchet MS" pitchFamily="34" charset="0"/>
                <a:ea typeface="+mn-ea"/>
                <a:cs typeface="Arial" charset="0"/>
              </a:rPr>
              <a:t>The first </a:t>
            </a:r>
            <a:r>
              <a:rPr lang="en-US" sz="1600" dirty="0" smtClean="0">
                <a:solidFill>
                  <a:schemeClr val="tx2">
                    <a:lumMod val="75000"/>
                  </a:schemeClr>
                </a:solidFill>
                <a:latin typeface="Trebuchet MS" pitchFamily="34" charset="0"/>
                <a:ea typeface="+mn-ea"/>
                <a:cs typeface="Arial" charset="0"/>
              </a:rPr>
              <a:t>conference of Russian YGN was organized in </a:t>
            </a:r>
            <a:r>
              <a:rPr lang="en-US" sz="1600" dirty="0" err="1" smtClean="0">
                <a:solidFill>
                  <a:schemeClr val="tx2">
                    <a:lumMod val="75000"/>
                  </a:schemeClr>
                </a:solidFill>
                <a:latin typeface="Trebuchet MS" pitchFamily="34" charset="0"/>
                <a:ea typeface="+mn-ea"/>
                <a:cs typeface="Arial" charset="0"/>
              </a:rPr>
              <a:t>Obninsk</a:t>
            </a:r>
            <a:r>
              <a:rPr lang="en-US" sz="1600" dirty="0" smtClean="0">
                <a:solidFill>
                  <a:schemeClr val="tx2">
                    <a:lumMod val="75000"/>
                  </a:schemeClr>
                </a:solidFill>
                <a:latin typeface="Trebuchet MS" pitchFamily="34" charset="0"/>
                <a:ea typeface="+mn-ea"/>
                <a:cs typeface="Arial" charset="0"/>
              </a:rPr>
              <a:t>. </a:t>
            </a:r>
            <a:r>
              <a:rPr lang="en-US" sz="1600" dirty="0" smtClean="0">
                <a:solidFill>
                  <a:schemeClr val="tx2">
                    <a:lumMod val="75000"/>
                  </a:schemeClr>
                </a:solidFill>
                <a:latin typeface="Trebuchet MS" pitchFamily="34" charset="0"/>
                <a:ea typeface="+mn-ea"/>
                <a:cs typeface="Arial" charset="0"/>
              </a:rPr>
              <a:t>In 2014 </a:t>
            </a:r>
            <a:r>
              <a:rPr lang="en-US" sz="1600" dirty="0" smtClean="0">
                <a:solidFill>
                  <a:schemeClr val="tx2">
                    <a:lumMod val="75000"/>
                  </a:schemeClr>
                </a:solidFill>
                <a:latin typeface="Trebuchet MS" pitchFamily="34" charset="0"/>
                <a:ea typeface="+mn-ea"/>
                <a:cs typeface="Arial" charset="0"/>
              </a:rPr>
              <a:t>the 19-th </a:t>
            </a:r>
            <a:r>
              <a:rPr lang="en-US" sz="1600" dirty="0" smtClean="0">
                <a:solidFill>
                  <a:schemeClr val="tx2">
                    <a:lumMod val="75000"/>
                  </a:schemeClr>
                </a:solidFill>
                <a:latin typeface="Trebuchet MS" pitchFamily="34" charset="0"/>
                <a:ea typeface="+mn-ea"/>
                <a:cs typeface="Arial" charset="0"/>
              </a:rPr>
              <a:t>annual conference of NSR YD will be organized </a:t>
            </a:r>
            <a:r>
              <a:rPr lang="en-US" sz="1600" dirty="0" smtClean="0">
                <a:solidFill>
                  <a:schemeClr val="tx2">
                    <a:lumMod val="75000"/>
                  </a:schemeClr>
                </a:solidFill>
                <a:latin typeface="Trebuchet MS" pitchFamily="34" charset="0"/>
                <a:ea typeface="+mn-ea"/>
                <a:cs typeface="Arial" charset="0"/>
              </a:rPr>
              <a:t>in </a:t>
            </a:r>
            <a:r>
              <a:rPr lang="en-US" sz="1600" dirty="0" err="1" smtClean="0">
                <a:solidFill>
                  <a:schemeClr val="tx2">
                    <a:lumMod val="75000"/>
                  </a:schemeClr>
                </a:solidFill>
                <a:latin typeface="Trebuchet MS" pitchFamily="34" charset="0"/>
                <a:ea typeface="+mn-ea"/>
                <a:cs typeface="Arial" charset="0"/>
              </a:rPr>
              <a:t>St.Petersburg</a:t>
            </a:r>
            <a:r>
              <a:rPr lang="en-US" sz="1600" dirty="0" smtClean="0">
                <a:solidFill>
                  <a:schemeClr val="tx2">
                    <a:lumMod val="75000"/>
                  </a:schemeClr>
                </a:solidFill>
                <a:latin typeface="Trebuchet MS" pitchFamily="34" charset="0"/>
                <a:ea typeface="+mn-ea"/>
                <a:cs typeface="Arial" charset="0"/>
              </a:rPr>
              <a:t>.</a:t>
            </a:r>
            <a:r>
              <a:rPr lang="ru-RU" sz="1600" dirty="0" smtClean="0">
                <a:solidFill>
                  <a:schemeClr val="tx2">
                    <a:lumMod val="75000"/>
                  </a:schemeClr>
                </a:solidFill>
                <a:latin typeface="Trebuchet MS" pitchFamily="34" charset="0"/>
                <a:ea typeface="+mn-ea"/>
                <a:cs typeface="Arial" charset="0"/>
              </a:rPr>
              <a:t/>
            </a:r>
            <a:br>
              <a:rPr lang="ru-RU" sz="1600" dirty="0" smtClean="0">
                <a:solidFill>
                  <a:schemeClr val="tx2">
                    <a:lumMod val="75000"/>
                  </a:schemeClr>
                </a:solidFill>
                <a:latin typeface="Trebuchet MS" pitchFamily="34" charset="0"/>
                <a:ea typeface="+mn-ea"/>
                <a:cs typeface="Arial" charset="0"/>
              </a:rPr>
            </a:br>
            <a:r>
              <a:rPr lang="en-US" sz="1600" dirty="0" smtClean="0">
                <a:solidFill>
                  <a:schemeClr val="tx2">
                    <a:lumMod val="75000"/>
                  </a:schemeClr>
                </a:solidFill>
                <a:latin typeface="Trebuchet MS" pitchFamily="34" charset="0"/>
                <a:ea typeface="+mn-ea"/>
                <a:cs typeface="Arial" charset="0"/>
              </a:rPr>
              <a:t>The Headquarter </a:t>
            </a:r>
            <a:r>
              <a:rPr lang="en-US" sz="1600" dirty="0" smtClean="0">
                <a:solidFill>
                  <a:schemeClr val="tx2">
                    <a:lumMod val="75000"/>
                  </a:schemeClr>
                </a:solidFill>
                <a:latin typeface="Trebuchet MS" pitchFamily="34" charset="0"/>
                <a:ea typeface="+mn-ea"/>
                <a:cs typeface="Arial" charset="0"/>
              </a:rPr>
              <a:t>of Russian YGN is placed in </a:t>
            </a:r>
            <a:r>
              <a:rPr lang="en-US" sz="1600" dirty="0" err="1" smtClean="0">
                <a:solidFill>
                  <a:schemeClr val="tx2">
                    <a:lumMod val="75000"/>
                  </a:schemeClr>
                </a:solidFill>
                <a:latin typeface="Trebuchet MS" pitchFamily="34" charset="0"/>
                <a:ea typeface="+mn-ea"/>
                <a:cs typeface="Arial" charset="0"/>
              </a:rPr>
              <a:t>Obninsk</a:t>
            </a:r>
            <a:r>
              <a:rPr lang="en-US" sz="1600" dirty="0" smtClean="0">
                <a:solidFill>
                  <a:schemeClr val="tx2">
                    <a:lumMod val="75000"/>
                  </a:schemeClr>
                </a:solidFill>
                <a:latin typeface="Trebuchet MS" pitchFamily="34" charset="0"/>
                <a:ea typeface="+mn-ea"/>
                <a:cs typeface="Arial" charset="0"/>
              </a:rPr>
              <a:t>.</a:t>
            </a:r>
            <a:r>
              <a:rPr lang="ru-RU" sz="1600" dirty="0" smtClean="0">
                <a:solidFill>
                  <a:schemeClr val="tx2">
                    <a:lumMod val="75000"/>
                  </a:schemeClr>
                </a:solidFill>
                <a:latin typeface="Trebuchet MS" pitchFamily="34" charset="0"/>
                <a:ea typeface="+mn-ea"/>
                <a:cs typeface="Arial" charset="0"/>
              </a:rPr>
              <a:t/>
            </a:r>
            <a:br>
              <a:rPr lang="ru-RU" sz="1600" dirty="0" smtClean="0">
                <a:solidFill>
                  <a:schemeClr val="tx2">
                    <a:lumMod val="75000"/>
                  </a:schemeClr>
                </a:solidFill>
                <a:latin typeface="Trebuchet MS" pitchFamily="34" charset="0"/>
                <a:ea typeface="+mn-ea"/>
                <a:cs typeface="Arial" charset="0"/>
              </a:rPr>
            </a:br>
            <a:r>
              <a:rPr lang="en-US" sz="1600" dirty="0" smtClean="0">
                <a:solidFill>
                  <a:schemeClr val="tx2">
                    <a:lumMod val="75000"/>
                  </a:schemeClr>
                </a:solidFill>
                <a:latin typeface="Trebuchet MS" pitchFamily="34" charset="0"/>
                <a:ea typeface="+mn-ea"/>
                <a:cs typeface="Arial" charset="0"/>
              </a:rPr>
              <a:t>At this moment NSR YD </a:t>
            </a:r>
            <a:r>
              <a:rPr lang="en-US" sz="1600" dirty="0" smtClean="0">
                <a:solidFill>
                  <a:schemeClr val="tx2">
                    <a:lumMod val="75000"/>
                  </a:schemeClr>
                </a:solidFill>
                <a:latin typeface="Trebuchet MS" pitchFamily="34" charset="0"/>
                <a:ea typeface="+mn-ea"/>
                <a:cs typeface="Arial" charset="0"/>
              </a:rPr>
              <a:t>unites about </a:t>
            </a:r>
            <a:r>
              <a:rPr lang="en-US" sz="1600" dirty="0" smtClean="0">
                <a:solidFill>
                  <a:schemeClr val="tx2">
                    <a:lumMod val="75000"/>
                  </a:schemeClr>
                </a:solidFill>
                <a:latin typeface="Trebuchet MS" pitchFamily="34" charset="0"/>
                <a:ea typeface="+mn-ea"/>
                <a:cs typeface="Arial" charset="0"/>
              </a:rPr>
              <a:t>500 of young engineers, scientists and post graduate students which work at “</a:t>
            </a:r>
            <a:r>
              <a:rPr lang="en-US" sz="1600" dirty="0" err="1" smtClean="0">
                <a:solidFill>
                  <a:schemeClr val="tx2">
                    <a:lumMod val="75000"/>
                  </a:schemeClr>
                </a:solidFill>
                <a:latin typeface="Trebuchet MS" pitchFamily="34" charset="0"/>
                <a:ea typeface="+mn-ea"/>
                <a:cs typeface="Arial" charset="0"/>
              </a:rPr>
              <a:t>Rosatom</a:t>
            </a:r>
            <a:r>
              <a:rPr lang="en-US" sz="1600" dirty="0" smtClean="0">
                <a:solidFill>
                  <a:schemeClr val="tx2">
                    <a:lumMod val="75000"/>
                  </a:schemeClr>
                </a:solidFill>
                <a:latin typeface="Trebuchet MS" pitchFamily="34" charset="0"/>
                <a:ea typeface="+mn-ea"/>
                <a:cs typeface="Arial" charset="0"/>
              </a:rPr>
              <a:t>” companies and </a:t>
            </a:r>
            <a:r>
              <a:rPr lang="en-US" sz="1600" dirty="0" smtClean="0">
                <a:solidFill>
                  <a:schemeClr val="tx2">
                    <a:lumMod val="75000"/>
                  </a:schemeClr>
                </a:solidFill>
                <a:latin typeface="Trebuchet MS" pitchFamily="34" charset="0"/>
                <a:ea typeface="+mn-ea"/>
                <a:cs typeface="Arial" charset="0"/>
              </a:rPr>
              <a:t>others.</a:t>
            </a:r>
            <a:endParaRPr lang="ru-RU" sz="1600" dirty="0">
              <a:solidFill>
                <a:schemeClr val="tx2">
                  <a:lumMod val="75000"/>
                </a:schemeClr>
              </a:solidFill>
              <a:latin typeface="Trebuchet MS" pitchFamily="34" charset="0"/>
              <a:ea typeface="+mn-ea"/>
              <a:cs typeface="Arial" charset="0"/>
            </a:endParaRPr>
          </a:p>
        </p:txBody>
      </p:sp>
      <p:pic>
        <p:nvPicPr>
          <p:cNvPr id="4" name="Рисунок 3" descr="лого МОЯОР.JPG"/>
          <p:cNvPicPr/>
          <p:nvPr/>
        </p:nvPicPr>
        <p:blipFill>
          <a:blip r:embed="rId2" cstate="print"/>
          <a:srcRect/>
          <a:stretch>
            <a:fillRect/>
          </a:stretch>
        </p:blipFill>
        <p:spPr bwMode="auto">
          <a:xfrm>
            <a:off x="571472" y="1000108"/>
            <a:ext cx="2798445" cy="1762125"/>
          </a:xfrm>
          <a:prstGeom prst="rect">
            <a:avLst/>
          </a:prstGeom>
          <a:noFill/>
          <a:ln w="9525">
            <a:noFill/>
            <a:miter lim="800000"/>
            <a:headEnd/>
            <a:tailEnd/>
          </a:ln>
        </p:spPr>
      </p:pic>
      <p:pic>
        <p:nvPicPr>
          <p:cNvPr id="8" name="Схема 3"/>
          <p:cNvPicPr/>
          <p:nvPr/>
        </p:nvPicPr>
        <p:blipFill>
          <a:blip r:embed="rId3" cstate="print"/>
          <a:srcRect t="-1942" b="-2150"/>
          <a:stretch>
            <a:fillRect/>
          </a:stretch>
        </p:blipFill>
        <p:spPr bwMode="auto">
          <a:xfrm>
            <a:off x="428595" y="3071810"/>
            <a:ext cx="4572033" cy="3286147"/>
          </a:xfrm>
          <a:prstGeom prst="rect">
            <a:avLst/>
          </a:prstGeom>
          <a:noFill/>
          <a:ln w="9525">
            <a:noFill/>
            <a:miter lim="800000"/>
            <a:headEnd/>
            <a:tailEnd/>
          </a:ln>
        </p:spPr>
      </p:pic>
      <p:pic>
        <p:nvPicPr>
          <p:cNvPr id="6" name="Рисунок 5" descr="GRUPPA#.jpg"/>
          <p:cNvPicPr/>
          <p:nvPr/>
        </p:nvPicPr>
        <p:blipFill>
          <a:blip r:embed="rId4" cstate="print"/>
          <a:srcRect/>
          <a:stretch>
            <a:fillRect/>
          </a:stretch>
        </p:blipFill>
        <p:spPr bwMode="auto">
          <a:xfrm>
            <a:off x="5143504" y="3286124"/>
            <a:ext cx="3533782" cy="2933708"/>
          </a:xfrm>
          <a:prstGeom prst="rect">
            <a:avLst/>
          </a:prstGeom>
          <a:noFill/>
          <a:ln w="9525">
            <a:noFill/>
            <a:miter lim="800000"/>
            <a:headEnd/>
            <a:tailEnd/>
          </a:ln>
        </p:spPr>
      </p:pic>
      <p:sp>
        <p:nvSpPr>
          <p:cNvPr id="9" name="Подзаголовок 2"/>
          <p:cNvSpPr txBox="1">
            <a:spLocks/>
          </p:cNvSpPr>
          <p:nvPr/>
        </p:nvSpPr>
        <p:spPr bwMode="auto">
          <a:xfrm>
            <a:off x="61011" y="6353701"/>
            <a:ext cx="432048" cy="43204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25000" lnSpcReduction="20000"/>
          </a:bodyPr>
          <a:lstStyle>
            <a:lvl1pPr marL="0" indent="0" algn="ctr" rtl="0" fontAlgn="base">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6400" b="1" dirty="0" smtClean="0">
                <a:solidFill>
                  <a:schemeClr val="tx2"/>
                </a:solidFill>
                <a:latin typeface="Trebuchet MS" pitchFamily="34" charset="0"/>
                <a:ea typeface="+mj-ea"/>
                <a:cs typeface="+mj-cs"/>
              </a:rPr>
              <a:t>2</a:t>
            </a:r>
            <a:endParaRPr lang="ru-RU" sz="6400" b="1" dirty="0">
              <a:solidFill>
                <a:schemeClr val="tx2"/>
              </a:solidFill>
              <a:latin typeface="Trebuchet MS" pitchFamily="34" charset="0"/>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oitpe-ova\Desktop\Федоров\24-27 июня\12100601156_9fe5f11ed3_b.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08304" y="5964115"/>
            <a:ext cx="1639466" cy="755692"/>
          </a:xfrm>
          <a:prstGeom prst="rect">
            <a:avLst/>
          </a:prstGeom>
          <a:noFill/>
          <a:extLst>
            <a:ext uri="{909E8E84-426E-40DD-AFC4-6F175D3DCCD1}">
              <a14:hiddenFill xmlns:a14="http://schemas.microsoft.com/office/drawing/2010/main" xmlns="">
                <a:solidFill>
                  <a:srgbClr val="FFFFFF"/>
                </a:solidFill>
              </a14:hiddenFill>
            </a:ext>
          </a:extLst>
        </p:spPr>
      </p:pic>
      <p:sp>
        <p:nvSpPr>
          <p:cNvPr id="13313" name="Заголовок 1"/>
          <p:cNvSpPr>
            <a:spLocks noGrp="1"/>
          </p:cNvSpPr>
          <p:nvPr>
            <p:ph type="ctrTitle"/>
          </p:nvPr>
        </p:nvSpPr>
        <p:spPr>
          <a:xfrm>
            <a:off x="800829" y="1268760"/>
            <a:ext cx="7772400" cy="4752528"/>
          </a:xfrm>
        </p:spPr>
        <p:txBody>
          <a:bodyPr/>
          <a:lstStyle/>
          <a:p>
            <a:r>
              <a:rPr lang="en-US" sz="1800" u="sng" dirty="0" smtClean="0">
                <a:solidFill>
                  <a:schemeClr val="tx2"/>
                </a:solidFill>
                <a:latin typeface="Trebuchet MS" pitchFamily="34" charset="0"/>
              </a:rPr>
              <a:t>The Structure of the Society</a:t>
            </a: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2800" dirty="0">
                <a:latin typeface="Trebuchet MS" pitchFamily="34" charset="0"/>
              </a:rPr>
              <a:t/>
            </a:r>
            <a:br>
              <a:rPr lang="ru-RU" sz="2800" dirty="0">
                <a:latin typeface="Trebuchet MS" pitchFamily="34" charset="0"/>
              </a:rPr>
            </a:br>
            <a:r>
              <a:rPr lang="en-US" sz="2800" dirty="0" smtClean="0">
                <a:latin typeface="Trebuchet MS" pitchFamily="34" charset="0"/>
              </a:rPr>
              <a:t/>
            </a:r>
            <a:br>
              <a:rPr lang="en-US" sz="2800" dirty="0" smtClean="0">
                <a:latin typeface="Trebuchet MS" pitchFamily="34" charset="0"/>
              </a:rPr>
            </a:br>
            <a:r>
              <a:rPr lang="en-US" sz="2800" dirty="0" smtClean="0"/>
              <a:t/>
            </a:r>
            <a:br>
              <a:rPr lang="en-US" sz="2800" dirty="0" smtClean="0"/>
            </a:br>
            <a:endParaRPr lang="ru-RU" sz="1800" dirty="0" smtClean="0">
              <a:solidFill>
                <a:schemeClr val="tx2"/>
              </a:solidFill>
              <a:latin typeface="Trebuchet MS" pitchFamily="34" charset="0"/>
            </a:endParaRPr>
          </a:p>
        </p:txBody>
      </p:sp>
      <p:sp>
        <p:nvSpPr>
          <p:cNvPr id="3" name="Подзаголовок 2"/>
          <p:cNvSpPr>
            <a:spLocks noGrp="1"/>
          </p:cNvSpPr>
          <p:nvPr>
            <p:ph type="subTitle" idx="1"/>
          </p:nvPr>
        </p:nvSpPr>
        <p:spPr>
          <a:xfrm>
            <a:off x="1568350" y="476672"/>
            <a:ext cx="6400800" cy="960437"/>
          </a:xfrm>
        </p:spPr>
        <p:txBody>
          <a:bodyPr rtlCol="0">
            <a:normAutofit/>
          </a:bodyPr>
          <a:lstStyle/>
          <a:p>
            <a:pPr fontAlgn="auto">
              <a:spcAft>
                <a:spcPts val="0"/>
              </a:spcAft>
              <a:defRPr/>
            </a:pPr>
            <a:r>
              <a:rPr lang="en-US" sz="2400" b="1" dirty="0" smtClean="0">
                <a:solidFill>
                  <a:schemeClr val="tx2"/>
                </a:solidFill>
                <a:latin typeface="Trebuchet MS" pitchFamily="34" charset="0"/>
              </a:rPr>
              <a:t>The Young movement of </a:t>
            </a:r>
            <a:r>
              <a:rPr lang="ru-RU" sz="2400" b="1" dirty="0" smtClean="0">
                <a:solidFill>
                  <a:schemeClr val="tx2"/>
                </a:solidFill>
                <a:latin typeface="Trebuchet MS" pitchFamily="34" charset="0"/>
              </a:rPr>
              <a:t> </a:t>
            </a:r>
          </a:p>
          <a:p>
            <a:pPr fontAlgn="auto">
              <a:spcAft>
                <a:spcPts val="0"/>
              </a:spcAft>
              <a:defRPr/>
            </a:pPr>
            <a:r>
              <a:rPr lang="en-US" sz="2400" b="1" dirty="0" smtClean="0">
                <a:solidFill>
                  <a:schemeClr val="tx2"/>
                </a:solidFill>
                <a:latin typeface="Trebuchet MS" pitchFamily="34" charset="0"/>
              </a:rPr>
              <a:t>The Nuclear Society of Russia</a:t>
            </a:r>
            <a:endParaRPr lang="ru-RU" sz="2400" b="1" dirty="0" smtClean="0">
              <a:solidFill>
                <a:schemeClr val="tx2"/>
              </a:solidFill>
              <a:latin typeface="Trebuchet MS" pitchFamily="34" charset="0"/>
            </a:endParaRPr>
          </a:p>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p:txBody>
      </p:sp>
      <p:pic>
        <p:nvPicPr>
          <p:cNvPr id="13316" name="Picture 4" descr="F:\ВАО АЭС\ппт\WANO1.bmp"/>
          <p:cNvPicPr>
            <a:picLocks noChangeAspect="1" noChangeArrowheads="1"/>
          </p:cNvPicPr>
          <p:nvPr/>
        </p:nvPicPr>
        <p:blipFill>
          <a:blip r:embed="rId3"/>
          <a:srcRect/>
          <a:stretch>
            <a:fillRect/>
          </a:stretch>
        </p:blipFill>
        <p:spPr bwMode="auto">
          <a:xfrm>
            <a:off x="7426771" y="279475"/>
            <a:ext cx="1609725" cy="857250"/>
          </a:xfrm>
          <a:prstGeom prst="rect">
            <a:avLst/>
          </a:prstGeom>
          <a:noFill/>
          <a:ln w="9525">
            <a:noFill/>
            <a:miter lim="800000"/>
            <a:headEnd/>
            <a:tailEnd/>
          </a:ln>
        </p:spPr>
      </p:pic>
      <p:pic>
        <p:nvPicPr>
          <p:cNvPr id="8" name="Picture 2" descr="мояор мелкая"/>
          <p:cNvPicPr>
            <a:picLocks noChangeAspect="1" noChangeArrowheads="1"/>
          </p:cNvPicPr>
          <p:nvPr/>
        </p:nvPicPr>
        <p:blipFill>
          <a:blip r:embed="rId4"/>
          <a:srcRect/>
          <a:stretch>
            <a:fillRect/>
          </a:stretch>
        </p:blipFill>
        <p:spPr bwMode="auto">
          <a:xfrm>
            <a:off x="296303" y="224309"/>
            <a:ext cx="1611401" cy="1044451"/>
          </a:xfrm>
          <a:prstGeom prst="rect">
            <a:avLst/>
          </a:prstGeom>
          <a:solidFill>
            <a:schemeClr val="accent1">
              <a:lumMod val="20000"/>
              <a:lumOff val="80000"/>
            </a:schemeClr>
          </a:solidFill>
          <a:ln w="9525">
            <a:noFill/>
            <a:miter lim="800000"/>
            <a:headEnd/>
            <a:tailEnd/>
          </a:ln>
        </p:spPr>
      </p:pic>
      <p:cxnSp>
        <p:nvCxnSpPr>
          <p:cNvPr id="5" name="Прямая соединительная линия 4"/>
          <p:cNvCxnSpPr/>
          <p:nvPr/>
        </p:nvCxnSpPr>
        <p:spPr>
          <a:xfrm>
            <a:off x="1907704" y="1340768"/>
            <a:ext cx="561662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6" name="Подзаголовок 2"/>
          <p:cNvSpPr txBox="1">
            <a:spLocks/>
          </p:cNvSpPr>
          <p:nvPr/>
        </p:nvSpPr>
        <p:spPr bwMode="auto">
          <a:xfrm>
            <a:off x="61011" y="6353701"/>
            <a:ext cx="432048" cy="43204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25000" lnSpcReduction="20000"/>
          </a:bodyPr>
          <a:lstStyle>
            <a:lvl1pPr marL="0" indent="0" algn="ctr" rtl="0" fontAlgn="base">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6400" b="1" dirty="0" smtClean="0">
                <a:solidFill>
                  <a:schemeClr val="tx2"/>
                </a:solidFill>
                <a:latin typeface="Trebuchet MS" pitchFamily="34" charset="0"/>
                <a:ea typeface="+mj-ea"/>
                <a:cs typeface="+mj-cs"/>
              </a:rPr>
              <a:t>3</a:t>
            </a:r>
            <a:endParaRPr lang="ru-RU" sz="6400" b="1" dirty="0">
              <a:solidFill>
                <a:schemeClr val="tx2"/>
              </a:solidFill>
              <a:latin typeface="Trebuchet MS" pitchFamily="34" charset="0"/>
              <a:ea typeface="+mj-ea"/>
              <a:cs typeface="+mj-cs"/>
            </a:endParaRPr>
          </a:p>
        </p:txBody>
      </p:sp>
      <p:graphicFrame>
        <p:nvGraphicFramePr>
          <p:cNvPr id="24" name="Содержимое 3"/>
          <p:cNvGraphicFramePr>
            <a:graphicFrameLocks/>
          </p:cNvGraphicFramePr>
          <p:nvPr/>
        </p:nvGraphicFramePr>
        <p:xfrm>
          <a:off x="457200" y="1357298"/>
          <a:ext cx="8329642" cy="392909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25" name="Схема 24"/>
          <p:cNvGraphicFramePr/>
          <p:nvPr/>
        </p:nvGraphicFramePr>
        <p:xfrm>
          <a:off x="428596" y="5357826"/>
          <a:ext cx="8286808" cy="128588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xmlns="" val="28988655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nvGraphicFramePr>
        <p:xfrm>
          <a:off x="785786" y="3429000"/>
          <a:ext cx="7572428" cy="3214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Схема 2"/>
          <p:cNvGraphicFramePr/>
          <p:nvPr/>
        </p:nvGraphicFramePr>
        <p:xfrm>
          <a:off x="785786" y="285728"/>
          <a:ext cx="7572428" cy="314327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Подзаголовок 2"/>
          <p:cNvSpPr txBox="1">
            <a:spLocks/>
          </p:cNvSpPr>
          <p:nvPr/>
        </p:nvSpPr>
        <p:spPr bwMode="auto">
          <a:xfrm>
            <a:off x="61011" y="6353701"/>
            <a:ext cx="432048" cy="43204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25000" lnSpcReduction="20000"/>
          </a:bodyPr>
          <a:lstStyle>
            <a:lvl1pPr marL="0" indent="0" algn="ctr" rtl="0" fontAlgn="base">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6400" b="1" dirty="0" smtClean="0">
                <a:solidFill>
                  <a:schemeClr val="tx2"/>
                </a:solidFill>
                <a:latin typeface="Trebuchet MS" pitchFamily="34" charset="0"/>
                <a:ea typeface="+mj-ea"/>
                <a:cs typeface="+mj-cs"/>
              </a:rPr>
              <a:t>4</a:t>
            </a:r>
            <a:endParaRPr lang="ru-RU" sz="6400" b="1" dirty="0">
              <a:solidFill>
                <a:schemeClr val="tx2"/>
              </a:solidFill>
              <a:latin typeface="Trebuchet MS" pitchFamily="34" charset="0"/>
              <a:ea typeface="+mj-ea"/>
              <a:cs typeface="+mj-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68350" y="476672"/>
            <a:ext cx="6400800" cy="960437"/>
          </a:xfrm>
        </p:spPr>
        <p:txBody>
          <a:bodyPr rtlCol="0">
            <a:normAutofit/>
          </a:bodyPr>
          <a:lstStyle/>
          <a:p>
            <a:pPr fontAlgn="auto">
              <a:spcAft>
                <a:spcPts val="0"/>
              </a:spcAft>
              <a:buFont typeface="Arial" pitchFamily="34" charset="0"/>
              <a:buNone/>
              <a:defRPr/>
            </a:pPr>
            <a:r>
              <a:rPr lang="en-US" sz="2400" b="1" dirty="0" smtClean="0">
                <a:solidFill>
                  <a:schemeClr val="tx2"/>
                </a:solidFill>
                <a:latin typeface="Trebuchet MS" pitchFamily="34" charset="0"/>
                <a:ea typeface="+mj-ea"/>
                <a:cs typeface="+mj-cs"/>
              </a:rPr>
              <a:t>The Young movement of </a:t>
            </a:r>
            <a:r>
              <a:rPr lang="ru-RU" sz="2400" b="1" dirty="0" smtClean="0">
                <a:solidFill>
                  <a:schemeClr val="tx2"/>
                </a:solidFill>
                <a:latin typeface="Trebuchet MS" pitchFamily="34" charset="0"/>
                <a:ea typeface="+mj-ea"/>
                <a:cs typeface="+mj-cs"/>
              </a:rPr>
              <a:t> </a:t>
            </a: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2400" b="1" dirty="0" smtClean="0">
                <a:solidFill>
                  <a:schemeClr val="tx2"/>
                </a:solidFill>
                <a:latin typeface="Trebuchet MS" pitchFamily="34" charset="0"/>
                <a:ea typeface="+mj-ea"/>
                <a:cs typeface="+mj-cs"/>
              </a:rPr>
              <a:t>The Nuclear Society of Russia</a:t>
            </a:r>
            <a:endParaRPr lang="ru-RU" sz="2400" b="1" dirty="0">
              <a:solidFill>
                <a:schemeClr val="tx2"/>
              </a:solidFill>
              <a:latin typeface="Trebuchet MS" pitchFamily="34" charset="0"/>
              <a:ea typeface="+mj-ea"/>
              <a:cs typeface="+mj-cs"/>
            </a:endParaRPr>
          </a:p>
        </p:txBody>
      </p:sp>
      <p:pic>
        <p:nvPicPr>
          <p:cNvPr id="13316" name="Picture 4" descr="F:\ВАО АЭС\ппт\WANO1.bmp"/>
          <p:cNvPicPr>
            <a:picLocks noChangeAspect="1" noChangeArrowheads="1"/>
          </p:cNvPicPr>
          <p:nvPr/>
        </p:nvPicPr>
        <p:blipFill>
          <a:blip r:embed="rId2"/>
          <a:srcRect/>
          <a:stretch>
            <a:fillRect/>
          </a:stretch>
        </p:blipFill>
        <p:spPr bwMode="auto">
          <a:xfrm>
            <a:off x="7426771" y="279475"/>
            <a:ext cx="1609725" cy="857250"/>
          </a:xfrm>
          <a:prstGeom prst="rect">
            <a:avLst/>
          </a:prstGeom>
          <a:noFill/>
          <a:ln w="9525">
            <a:noFill/>
            <a:miter lim="800000"/>
            <a:headEnd/>
            <a:tailEnd/>
          </a:ln>
        </p:spPr>
      </p:pic>
      <p:pic>
        <p:nvPicPr>
          <p:cNvPr id="8" name="Picture 2" descr="мояор мелкая"/>
          <p:cNvPicPr>
            <a:picLocks noChangeAspect="1" noChangeArrowheads="1"/>
          </p:cNvPicPr>
          <p:nvPr/>
        </p:nvPicPr>
        <p:blipFill>
          <a:blip r:embed="rId3"/>
          <a:srcRect/>
          <a:stretch>
            <a:fillRect/>
          </a:stretch>
        </p:blipFill>
        <p:spPr bwMode="auto">
          <a:xfrm>
            <a:off x="296303" y="224309"/>
            <a:ext cx="1611401" cy="1044451"/>
          </a:xfrm>
          <a:prstGeom prst="rect">
            <a:avLst/>
          </a:prstGeom>
          <a:solidFill>
            <a:schemeClr val="accent1">
              <a:lumMod val="20000"/>
              <a:lumOff val="80000"/>
            </a:schemeClr>
          </a:solidFill>
          <a:ln w="9525">
            <a:noFill/>
            <a:miter lim="800000"/>
            <a:headEnd/>
            <a:tailEnd/>
          </a:ln>
        </p:spPr>
      </p:pic>
      <p:cxnSp>
        <p:nvCxnSpPr>
          <p:cNvPr id="5" name="Прямая соединительная линия 4"/>
          <p:cNvCxnSpPr/>
          <p:nvPr/>
        </p:nvCxnSpPr>
        <p:spPr>
          <a:xfrm>
            <a:off x="1907704" y="1340768"/>
            <a:ext cx="561662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 name="Прямоугольник 4"/>
          <p:cNvSpPr>
            <a:spLocks noChangeArrowheads="1"/>
          </p:cNvSpPr>
          <p:nvPr/>
        </p:nvSpPr>
        <p:spPr bwMode="auto">
          <a:xfrm>
            <a:off x="395536" y="1412776"/>
            <a:ext cx="6048671" cy="36933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u="sng" dirty="0" smtClean="0">
                <a:solidFill>
                  <a:schemeClr val="tx2">
                    <a:lumMod val="75000"/>
                  </a:schemeClr>
                </a:solidFill>
                <a:latin typeface="Trebuchet MS" pitchFamily="34" charset="0"/>
              </a:rPr>
              <a:t>The </a:t>
            </a:r>
            <a:r>
              <a:rPr lang="en-US" u="sng" dirty="0" smtClean="0">
                <a:solidFill>
                  <a:schemeClr val="tx2">
                    <a:lumMod val="75000"/>
                  </a:schemeClr>
                </a:solidFill>
                <a:latin typeface="Trebuchet MS" pitchFamily="34" charset="0"/>
              </a:rPr>
              <a:t>objectives of Russian YGN</a:t>
            </a:r>
            <a:r>
              <a:rPr lang="en-US" dirty="0" smtClean="0">
                <a:solidFill>
                  <a:schemeClr val="tx2">
                    <a:lumMod val="75000"/>
                  </a:schemeClr>
                </a:solidFill>
                <a:latin typeface="Trebuchet MS" pitchFamily="34" charset="0"/>
              </a:rPr>
              <a:t> are </a:t>
            </a:r>
            <a:r>
              <a:rPr lang="en-US" dirty="0" smtClean="0">
                <a:solidFill>
                  <a:schemeClr val="tx2">
                    <a:lumMod val="75000"/>
                  </a:schemeClr>
                </a:solidFill>
                <a:latin typeface="Trebuchet MS" pitchFamily="34" charset="0"/>
              </a:rPr>
              <a:t>following:</a:t>
            </a:r>
            <a:endParaRPr lang="ru-RU" dirty="0" smtClean="0">
              <a:solidFill>
                <a:schemeClr val="tx2">
                  <a:lumMod val="75000"/>
                </a:schemeClr>
              </a:solidFill>
              <a:latin typeface="Trebuchet MS" pitchFamily="34" charset="0"/>
            </a:endParaRPr>
          </a:p>
          <a:p>
            <a:pPr lvl="0">
              <a:buFont typeface="Arial" pitchFamily="34" charset="0"/>
              <a:buChar char="•"/>
            </a:pPr>
            <a:r>
              <a:rPr lang="en-US" dirty="0" smtClean="0">
                <a:solidFill>
                  <a:schemeClr val="tx2">
                    <a:lumMod val="75000"/>
                  </a:schemeClr>
                </a:solidFill>
                <a:latin typeface="Trebuchet MS" pitchFamily="34" charset="0"/>
              </a:rPr>
              <a:t>Increasing of the creative </a:t>
            </a:r>
            <a:r>
              <a:rPr lang="en-US" dirty="0" smtClean="0">
                <a:solidFill>
                  <a:schemeClr val="tx2">
                    <a:lumMod val="75000"/>
                  </a:schemeClr>
                </a:solidFill>
                <a:latin typeface="Trebuchet MS" pitchFamily="34" charset="0"/>
              </a:rPr>
              <a:t>activity,</a:t>
            </a:r>
            <a:endParaRPr lang="ru-RU" dirty="0" smtClean="0">
              <a:solidFill>
                <a:schemeClr val="tx2">
                  <a:lumMod val="75000"/>
                </a:schemeClr>
              </a:solidFill>
              <a:latin typeface="Trebuchet MS" pitchFamily="34" charset="0"/>
            </a:endParaRPr>
          </a:p>
          <a:p>
            <a:pPr lvl="0">
              <a:buFont typeface="Arial" pitchFamily="34" charset="0"/>
              <a:buChar char="•"/>
            </a:pPr>
            <a:r>
              <a:rPr lang="en-US" dirty="0" smtClean="0">
                <a:solidFill>
                  <a:schemeClr val="tx2">
                    <a:lumMod val="75000"/>
                  </a:schemeClr>
                </a:solidFill>
                <a:latin typeface="Trebuchet MS" pitchFamily="34" charset="0"/>
              </a:rPr>
              <a:t>Supporting of scientific researching in </a:t>
            </a:r>
            <a:r>
              <a:rPr lang="en-US" dirty="0" smtClean="0">
                <a:solidFill>
                  <a:schemeClr val="tx2">
                    <a:lumMod val="75000"/>
                  </a:schemeClr>
                </a:solidFill>
                <a:latin typeface="Trebuchet MS" pitchFamily="34" charset="0"/>
              </a:rPr>
              <a:t>the field </a:t>
            </a:r>
            <a:r>
              <a:rPr lang="en-US" dirty="0" smtClean="0">
                <a:solidFill>
                  <a:schemeClr val="tx2">
                    <a:lumMod val="75000"/>
                  </a:schemeClr>
                </a:solidFill>
                <a:latin typeface="Trebuchet MS" pitchFamily="34" charset="0"/>
              </a:rPr>
              <a:t>of nuclear and adjacent sciences,</a:t>
            </a:r>
            <a:endParaRPr lang="ru-RU" dirty="0" smtClean="0">
              <a:solidFill>
                <a:schemeClr val="tx2">
                  <a:lumMod val="75000"/>
                </a:schemeClr>
              </a:solidFill>
              <a:latin typeface="Trebuchet MS" pitchFamily="34" charset="0"/>
            </a:endParaRPr>
          </a:p>
          <a:p>
            <a:pPr>
              <a:buFont typeface="Arial" pitchFamily="34" charset="0"/>
              <a:buChar char="•"/>
            </a:pPr>
            <a:r>
              <a:rPr lang="en-US" dirty="0" smtClean="0">
                <a:solidFill>
                  <a:schemeClr val="tx2">
                    <a:lumMod val="75000"/>
                  </a:schemeClr>
                </a:solidFill>
                <a:latin typeface="Trebuchet MS" pitchFamily="34" charset="0"/>
              </a:rPr>
              <a:t>Increasing of information exchange (domestic and international level).</a:t>
            </a:r>
            <a:endParaRPr lang="ru-RU" dirty="0" smtClean="0">
              <a:solidFill>
                <a:schemeClr val="tx2">
                  <a:lumMod val="75000"/>
                </a:schemeClr>
              </a:solidFill>
              <a:latin typeface="Trebuchet MS" pitchFamily="34" charset="0"/>
            </a:endParaRPr>
          </a:p>
          <a:p>
            <a:pPr algn="just" eaLnBrk="0" hangingPunct="0"/>
            <a:endParaRPr lang="ru-RU" u="sng" dirty="0">
              <a:solidFill>
                <a:srgbClr val="002060"/>
              </a:solidFill>
              <a:latin typeface="Trebuchet MS" pitchFamily="34" charset="0"/>
              <a:cs typeface="Times New Roman" pitchFamily="18" charset="0"/>
            </a:endParaRPr>
          </a:p>
          <a:p>
            <a:pPr algn="just" eaLnBrk="0" hangingPunct="0"/>
            <a:r>
              <a:rPr lang="en-US" b="1" u="sng" dirty="0" smtClean="0">
                <a:solidFill>
                  <a:srgbClr val="002060"/>
                </a:solidFill>
                <a:latin typeface="Trebuchet MS" pitchFamily="34" charset="0"/>
                <a:cs typeface="Times New Roman" pitchFamily="18" charset="0"/>
              </a:rPr>
              <a:t>The main purpose</a:t>
            </a:r>
            <a:r>
              <a:rPr lang="ru-RU" b="1" dirty="0" smtClean="0">
                <a:solidFill>
                  <a:srgbClr val="002060"/>
                </a:solidFill>
                <a:latin typeface="Trebuchet MS" pitchFamily="34" charset="0"/>
                <a:cs typeface="Times New Roman" pitchFamily="18" charset="0"/>
              </a:rPr>
              <a:t> </a:t>
            </a:r>
            <a:r>
              <a:rPr lang="en-US" b="1" dirty="0" smtClean="0">
                <a:solidFill>
                  <a:srgbClr val="002060"/>
                </a:solidFill>
                <a:latin typeface="Trebuchet MS" pitchFamily="34" charset="0"/>
                <a:cs typeface="Times New Roman" pitchFamily="18" charset="0"/>
              </a:rPr>
              <a:t>of the youth movement of Nuclear Society of Russia</a:t>
            </a:r>
            <a:r>
              <a:rPr lang="ru-RU" dirty="0" smtClean="0">
                <a:solidFill>
                  <a:srgbClr val="002060"/>
                </a:solidFill>
                <a:latin typeface="Trebuchet MS" pitchFamily="34" charset="0"/>
                <a:cs typeface="Times New Roman" pitchFamily="18" charset="0"/>
              </a:rPr>
              <a:t> </a:t>
            </a:r>
            <a:r>
              <a:rPr lang="en-US" dirty="0" smtClean="0">
                <a:solidFill>
                  <a:srgbClr val="002060"/>
                </a:solidFill>
                <a:latin typeface="Trebuchet MS" pitchFamily="34" charset="0"/>
                <a:cs typeface="Times New Roman" pitchFamily="18" charset="0"/>
              </a:rPr>
              <a:t>is </a:t>
            </a:r>
            <a:r>
              <a:rPr lang="en-US" dirty="0" smtClean="0">
                <a:solidFill>
                  <a:srgbClr val="002060"/>
                </a:solidFill>
                <a:latin typeface="Trebuchet MS" pitchFamily="34" charset="0"/>
                <a:cs typeface="Times New Roman" pitchFamily="18" charset="0"/>
              </a:rPr>
              <a:t>the development of the youth creativity, satisfying of their scientific, educational and professional interests, the collaboration between youth and student organizations both in </a:t>
            </a:r>
            <a:r>
              <a:rPr lang="en-US" dirty="0" smtClean="0">
                <a:solidFill>
                  <a:srgbClr val="002060"/>
                </a:solidFill>
                <a:latin typeface="Trebuchet MS" pitchFamily="34" charset="0"/>
                <a:cs typeface="Times New Roman" pitchFamily="18" charset="0"/>
              </a:rPr>
              <a:t>R</a:t>
            </a:r>
            <a:r>
              <a:rPr lang="en-US" dirty="0" smtClean="0">
                <a:solidFill>
                  <a:srgbClr val="002060"/>
                </a:solidFill>
                <a:latin typeface="Trebuchet MS" pitchFamily="34" charset="0"/>
                <a:cs typeface="Times New Roman" pitchFamily="18" charset="0"/>
              </a:rPr>
              <a:t>ussia and all over the world.</a:t>
            </a:r>
            <a:endParaRPr lang="ru-RU" dirty="0"/>
          </a:p>
        </p:txBody>
      </p:sp>
      <p:pic>
        <p:nvPicPr>
          <p:cNvPr id="25" name="Picture 2" descr="C:\Users\oitpe-ova\Desktop\Федоров\24-27 июня\12100601156_9fe5f11ed3_b.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08304" y="5964115"/>
            <a:ext cx="1639466" cy="755692"/>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Picture 2" descr="C:\Users\oitpe-ova\Desktop\Федоров\1328691562_nauka-globus.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77302" y="2492896"/>
            <a:ext cx="1783696" cy="1921396"/>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Подзаголовок 2"/>
          <p:cNvSpPr txBox="1">
            <a:spLocks/>
          </p:cNvSpPr>
          <p:nvPr/>
        </p:nvSpPr>
        <p:spPr bwMode="auto">
          <a:xfrm>
            <a:off x="61011" y="6353701"/>
            <a:ext cx="432048" cy="43204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25000" lnSpcReduction="20000"/>
          </a:bodyPr>
          <a:lstStyle>
            <a:lvl1pPr marL="0" indent="0" algn="ctr" rtl="0" fontAlgn="base">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6400" b="1" dirty="0" smtClean="0">
                <a:solidFill>
                  <a:schemeClr val="tx2"/>
                </a:solidFill>
                <a:latin typeface="Trebuchet MS" pitchFamily="34" charset="0"/>
                <a:ea typeface="+mj-ea"/>
                <a:cs typeface="+mj-cs"/>
              </a:rPr>
              <a:t>5</a:t>
            </a:r>
            <a:endParaRPr lang="ru-RU" sz="6400" b="1" dirty="0">
              <a:solidFill>
                <a:schemeClr val="tx2"/>
              </a:solidFill>
              <a:latin typeface="Trebuchet MS" pitchFamily="34" charset="0"/>
              <a:ea typeface="+mj-ea"/>
              <a:cs typeface="+mj-cs"/>
            </a:endParaRPr>
          </a:p>
        </p:txBody>
      </p:sp>
    </p:spTree>
    <p:extLst>
      <p:ext uri="{BB962C8B-B14F-4D97-AF65-F5344CB8AC3E}">
        <p14:creationId xmlns:p14="http://schemas.microsoft.com/office/powerpoint/2010/main" xmlns="" val="4701128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oitpe-ova\Desktop\Федоров\24-27 июня\12100601156_9fe5f11ed3_b.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308304" y="5964115"/>
            <a:ext cx="1639466" cy="755692"/>
          </a:xfrm>
          <a:prstGeom prst="rect">
            <a:avLst/>
          </a:prstGeom>
          <a:noFill/>
          <a:extLst>
            <a:ext uri="{909E8E84-426E-40DD-AFC4-6F175D3DCCD1}">
              <a14:hiddenFill xmlns:a14="http://schemas.microsoft.com/office/drawing/2010/main" xmlns="">
                <a:solidFill>
                  <a:srgbClr val="FFFFFF"/>
                </a:solidFill>
              </a14:hiddenFill>
            </a:ext>
          </a:extLst>
        </p:spPr>
      </p:pic>
      <p:sp>
        <p:nvSpPr>
          <p:cNvPr id="13313" name="Заголовок 1"/>
          <p:cNvSpPr>
            <a:spLocks noGrp="1"/>
          </p:cNvSpPr>
          <p:nvPr>
            <p:ph type="ctrTitle"/>
          </p:nvPr>
        </p:nvSpPr>
        <p:spPr>
          <a:xfrm>
            <a:off x="800829" y="1268760"/>
            <a:ext cx="7772400" cy="4752528"/>
          </a:xfrm>
        </p:spPr>
        <p:txBody>
          <a:bodyPr/>
          <a:lstStyle/>
          <a:p>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2800" dirty="0">
                <a:latin typeface="Trebuchet MS" pitchFamily="34" charset="0"/>
              </a:rPr>
              <a:t/>
            </a:r>
            <a:br>
              <a:rPr lang="ru-RU" sz="2800" dirty="0">
                <a:latin typeface="Trebuchet MS" pitchFamily="34" charset="0"/>
              </a:rPr>
            </a:br>
            <a:r>
              <a:rPr lang="en-US" sz="2800" dirty="0" smtClean="0">
                <a:latin typeface="Trebuchet MS" pitchFamily="34" charset="0"/>
              </a:rPr>
              <a:t/>
            </a:r>
            <a:br>
              <a:rPr lang="en-US" sz="2800" dirty="0" smtClean="0">
                <a:latin typeface="Trebuchet MS" pitchFamily="34" charset="0"/>
              </a:rPr>
            </a:br>
            <a:r>
              <a:rPr lang="en-US" sz="2800" dirty="0" smtClean="0"/>
              <a:t/>
            </a:r>
            <a:br>
              <a:rPr lang="en-US" sz="2800" dirty="0" smtClean="0"/>
            </a:br>
            <a:endParaRPr lang="ru-RU" sz="1800" dirty="0" smtClean="0">
              <a:solidFill>
                <a:schemeClr val="tx2"/>
              </a:solidFill>
              <a:latin typeface="Trebuchet MS" pitchFamily="34" charset="0"/>
            </a:endParaRPr>
          </a:p>
        </p:txBody>
      </p:sp>
      <p:pic>
        <p:nvPicPr>
          <p:cNvPr id="13316" name="Picture 4" descr="F:\ВАО АЭС\ппт\WANO1.bmp"/>
          <p:cNvPicPr>
            <a:picLocks noChangeAspect="1" noChangeArrowheads="1"/>
          </p:cNvPicPr>
          <p:nvPr/>
        </p:nvPicPr>
        <p:blipFill>
          <a:blip r:embed="rId4"/>
          <a:srcRect/>
          <a:stretch>
            <a:fillRect/>
          </a:stretch>
        </p:blipFill>
        <p:spPr bwMode="auto">
          <a:xfrm>
            <a:off x="7426771" y="279475"/>
            <a:ext cx="1609725" cy="857250"/>
          </a:xfrm>
          <a:prstGeom prst="rect">
            <a:avLst/>
          </a:prstGeom>
          <a:noFill/>
          <a:ln w="9525">
            <a:noFill/>
            <a:miter lim="800000"/>
            <a:headEnd/>
            <a:tailEnd/>
          </a:ln>
        </p:spPr>
      </p:pic>
      <p:pic>
        <p:nvPicPr>
          <p:cNvPr id="8" name="Picture 2" descr="мояор мелкая"/>
          <p:cNvPicPr>
            <a:picLocks noChangeAspect="1" noChangeArrowheads="1"/>
          </p:cNvPicPr>
          <p:nvPr/>
        </p:nvPicPr>
        <p:blipFill>
          <a:blip r:embed="rId5"/>
          <a:srcRect/>
          <a:stretch>
            <a:fillRect/>
          </a:stretch>
        </p:blipFill>
        <p:spPr bwMode="auto">
          <a:xfrm>
            <a:off x="296303" y="224309"/>
            <a:ext cx="1611401" cy="1044451"/>
          </a:xfrm>
          <a:prstGeom prst="rect">
            <a:avLst/>
          </a:prstGeom>
          <a:solidFill>
            <a:schemeClr val="accent1">
              <a:lumMod val="20000"/>
              <a:lumOff val="80000"/>
            </a:schemeClr>
          </a:solidFill>
          <a:ln w="9525">
            <a:noFill/>
            <a:miter lim="800000"/>
            <a:headEnd/>
            <a:tailEnd/>
          </a:ln>
        </p:spPr>
      </p:pic>
      <p:sp>
        <p:nvSpPr>
          <p:cNvPr id="13" name="Заголовок 1"/>
          <p:cNvSpPr txBox="1">
            <a:spLocks/>
          </p:cNvSpPr>
          <p:nvPr/>
        </p:nvSpPr>
        <p:spPr bwMode="auto">
          <a:xfrm>
            <a:off x="714348" y="1928802"/>
            <a:ext cx="4071966" cy="157163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ru-RU" sz="1600" b="0" i="0" u="none" strike="noStrike" kern="1200" cap="none" spc="0" normalizeH="0" baseline="0" noProof="0" dirty="0" smtClean="0">
                <a:ln>
                  <a:noFill/>
                </a:ln>
                <a:solidFill>
                  <a:schemeClr val="tx1"/>
                </a:solidFill>
                <a:effectLst/>
                <a:uLnTx/>
                <a:uFillTx/>
                <a:latin typeface="+mj-lt"/>
                <a:ea typeface="+mj-ea"/>
                <a:cs typeface="+mj-cs"/>
              </a:rPr>
              <a:t/>
            </a:r>
            <a:br>
              <a:rPr kumimoji="0" lang="ru-RU" sz="1600" b="0" i="0" u="none" strike="noStrike" kern="1200" cap="none" spc="0" normalizeH="0" baseline="0" noProof="0" dirty="0" smtClean="0">
                <a:ln>
                  <a:noFill/>
                </a:ln>
                <a:solidFill>
                  <a:schemeClr val="tx1"/>
                </a:solidFill>
                <a:effectLst/>
                <a:uLnTx/>
                <a:uFillTx/>
                <a:latin typeface="+mj-lt"/>
                <a:ea typeface="+mj-ea"/>
                <a:cs typeface="+mj-cs"/>
              </a:rPr>
            </a:br>
            <a:endParaRPr kumimoji="0" lang="ru-RU" sz="16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3074" name="Object 2"/>
          <p:cNvGraphicFramePr>
            <a:graphicFrameLocks noChangeAspect="1"/>
          </p:cNvGraphicFramePr>
          <p:nvPr/>
        </p:nvGraphicFramePr>
        <p:xfrm>
          <a:off x="5715000" y="1571625"/>
          <a:ext cx="2871788" cy="4064000"/>
        </p:xfrm>
        <a:graphic>
          <a:graphicData uri="http://schemas.openxmlformats.org/presentationml/2006/ole">
            <p:oleObj spid="_x0000_s3074" name="Acrobat Document" r:id="rId6" imgW="5667146" imgH="8019898" progId="AcroExch.Document.11">
              <p:embed/>
            </p:oleObj>
          </a:graphicData>
        </a:graphic>
      </p:graphicFrame>
      <p:sp>
        <p:nvSpPr>
          <p:cNvPr id="16" name="Заголовок 1"/>
          <p:cNvSpPr txBox="1">
            <a:spLocks/>
          </p:cNvSpPr>
          <p:nvPr/>
        </p:nvSpPr>
        <p:spPr bwMode="auto">
          <a:xfrm>
            <a:off x="642910" y="785794"/>
            <a:ext cx="4286280" cy="550072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NSR YD has 42 departments at </a:t>
            </a:r>
            <a:r>
              <a:rPr kumimoji="0" lang="en-US" sz="1800" b="0" i="0" u="none" strike="noStrike" kern="1200" cap="none" spc="0" normalizeH="0" baseline="0" noProof="0" dirty="0" err="1" smtClean="0">
                <a:ln>
                  <a:noFill/>
                </a:ln>
                <a:solidFill>
                  <a:schemeClr val="tx2"/>
                </a:solidFill>
                <a:effectLst/>
                <a:uLnTx/>
                <a:uFillTx/>
                <a:latin typeface="Trebuchet MS" pitchFamily="34" charset="0"/>
                <a:ea typeface="+mj-ea"/>
                <a:cs typeface="+mj-cs"/>
              </a:rPr>
              <a:t>Rosatom’s</a:t>
            </a:r>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 organizations. </a:t>
            </a:r>
          </a:p>
          <a:p>
            <a:pPr lvl="0" algn="just"/>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This year the most significant actions</a:t>
            </a:r>
            <a:r>
              <a:rPr kumimoji="0" lang="en-US" sz="1800" b="0" i="0" u="none" strike="noStrike" kern="1200" cap="none" spc="0" normalizeH="0" noProof="0" dirty="0" smtClean="0">
                <a:ln>
                  <a:noFill/>
                </a:ln>
                <a:solidFill>
                  <a:schemeClr val="tx2"/>
                </a:solidFill>
                <a:effectLst/>
                <a:uLnTx/>
                <a:uFillTx/>
                <a:latin typeface="Trebuchet MS" pitchFamily="34" charset="0"/>
                <a:ea typeface="+mj-ea"/>
                <a:cs typeface="+mj-cs"/>
              </a:rPr>
              <a:t> were</a:t>
            </a:r>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a:t>
            </a:r>
            <a: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
            </a:r>
            <a:b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br>
            <a: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
            </a:r>
            <a:b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br>
            <a: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 </a:t>
            </a:r>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Organization and participation in the conference, devoted to the</a:t>
            </a:r>
            <a:r>
              <a:rPr kumimoji="0" lang="en-US" sz="1800" b="0" i="0" u="none" strike="noStrike" kern="1200" cap="none" spc="0" normalizeH="0" noProof="0" dirty="0" smtClean="0">
                <a:ln>
                  <a:noFill/>
                </a:ln>
                <a:solidFill>
                  <a:schemeClr val="tx2"/>
                </a:solidFill>
                <a:effectLst/>
                <a:uLnTx/>
                <a:uFillTx/>
                <a:latin typeface="Trebuchet MS" pitchFamily="34" charset="0"/>
                <a:ea typeface="+mj-ea"/>
                <a:cs typeface="+mj-cs"/>
              </a:rPr>
              <a:t> </a:t>
            </a:r>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25-th anniversary of Nuclear Society of Russia”;</a:t>
            </a:r>
            <a: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
            </a:r>
            <a:b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br>
            <a: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 </a:t>
            </a:r>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Organization and participation in the conference, devoted to the 60-th start-up anniversary of the First in World Nuclear Power Plant in </a:t>
            </a:r>
            <a:r>
              <a:rPr kumimoji="0" lang="en-US" sz="1800" b="0" i="0" u="none" strike="noStrike" kern="1200" cap="none" spc="0" normalizeH="0" baseline="0" noProof="0" dirty="0" err="1" smtClean="0">
                <a:ln>
                  <a:noFill/>
                </a:ln>
                <a:solidFill>
                  <a:schemeClr val="tx2"/>
                </a:solidFill>
                <a:effectLst/>
                <a:uLnTx/>
                <a:uFillTx/>
                <a:latin typeface="Trebuchet MS" pitchFamily="34" charset="0"/>
                <a:ea typeface="+mj-ea"/>
                <a:cs typeface="+mj-cs"/>
              </a:rPr>
              <a:t>Obninsk</a:t>
            </a:r>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 </a:t>
            </a:r>
            <a:r>
              <a:rPr lang="en-US" dirty="0" smtClean="0">
                <a:solidFill>
                  <a:schemeClr val="tx2"/>
                </a:solidFill>
                <a:latin typeface="Trebuchet MS" pitchFamily="34" charset="0"/>
                <a:ea typeface="+mj-ea"/>
                <a:cs typeface="+mj-cs"/>
              </a:rPr>
              <a:t>Approximately 600 </a:t>
            </a:r>
            <a:r>
              <a:rPr lang="en-US" dirty="0" smtClean="0">
                <a:solidFill>
                  <a:schemeClr val="tx2"/>
                </a:solidFill>
                <a:latin typeface="Trebuchet MS" pitchFamily="34" charset="0"/>
                <a:ea typeface="+mj-ea"/>
                <a:cs typeface="+mj-cs"/>
              </a:rPr>
              <a:t>members </a:t>
            </a:r>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are</a:t>
            </a:r>
            <a:r>
              <a:rPr kumimoji="0" lang="en-US" sz="1800" b="0" i="0" u="none" strike="noStrike" kern="1200" cap="none" spc="0" normalizeH="0" noProof="0" dirty="0" smtClean="0">
                <a:ln>
                  <a:noFill/>
                </a:ln>
                <a:solidFill>
                  <a:schemeClr val="tx2"/>
                </a:solidFill>
                <a:effectLst/>
                <a:uLnTx/>
                <a:uFillTx/>
                <a:latin typeface="Trebuchet MS" pitchFamily="34" charset="0"/>
                <a:ea typeface="+mj-ea"/>
                <a:cs typeface="+mj-cs"/>
              </a:rPr>
              <a:t> going to participate in this event.</a:t>
            </a:r>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 </a:t>
            </a:r>
            <a: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
            </a:r>
            <a:b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br>
            <a:r>
              <a:rPr kumimoji="0" lang="ru-RU"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 </a:t>
            </a:r>
            <a:r>
              <a:rPr kumimoji="0" lang="en-US" sz="1800" b="0" i="0" u="none" strike="noStrike" kern="1200" cap="none" spc="0" normalizeH="0" baseline="0" noProof="0" dirty="0" smtClean="0">
                <a:ln>
                  <a:noFill/>
                </a:ln>
                <a:solidFill>
                  <a:schemeClr val="tx2"/>
                </a:solidFill>
                <a:effectLst/>
                <a:uLnTx/>
                <a:uFillTx/>
                <a:latin typeface="Trebuchet MS" pitchFamily="34" charset="0"/>
                <a:ea typeface="+mj-ea"/>
                <a:cs typeface="+mj-cs"/>
              </a:rPr>
              <a:t>Organization of the 19-th annual scientific conference of NSR YD.</a:t>
            </a:r>
            <a:endParaRPr kumimoji="0" lang="ru-RU" sz="1800" b="0" i="0" u="none" strike="noStrike" kern="1200" cap="none" spc="0" normalizeH="0" baseline="0" noProof="0" dirty="0">
              <a:ln>
                <a:noFill/>
              </a:ln>
              <a:solidFill>
                <a:schemeClr val="tx2"/>
              </a:solidFill>
              <a:effectLst/>
              <a:uLnTx/>
              <a:uFillTx/>
              <a:latin typeface="Trebuchet MS" pitchFamily="34" charset="0"/>
              <a:ea typeface="+mj-ea"/>
              <a:cs typeface="+mj-cs"/>
            </a:endParaRPr>
          </a:p>
        </p:txBody>
      </p:sp>
      <p:sp>
        <p:nvSpPr>
          <p:cNvPr id="17" name="Подзаголовок 2"/>
          <p:cNvSpPr txBox="1">
            <a:spLocks/>
          </p:cNvSpPr>
          <p:nvPr/>
        </p:nvSpPr>
        <p:spPr bwMode="auto">
          <a:xfrm>
            <a:off x="61011" y="6353701"/>
            <a:ext cx="432048" cy="43204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25000" lnSpcReduction="20000"/>
          </a:bodyPr>
          <a:lstStyle>
            <a:lvl1pPr marL="0" indent="0" algn="ctr" rtl="0" fontAlgn="base">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6400" b="1" dirty="0" smtClean="0">
                <a:solidFill>
                  <a:schemeClr val="tx2"/>
                </a:solidFill>
                <a:latin typeface="Trebuchet MS" pitchFamily="34" charset="0"/>
                <a:ea typeface="+mj-ea"/>
                <a:cs typeface="+mj-cs"/>
              </a:rPr>
              <a:t>6</a:t>
            </a:r>
            <a:endParaRPr lang="ru-RU" sz="6400" b="1" dirty="0">
              <a:solidFill>
                <a:schemeClr val="tx2"/>
              </a:solidFill>
              <a:latin typeface="Trebuchet MS" pitchFamily="34" charset="0"/>
              <a:ea typeface="+mj-ea"/>
              <a:cs typeface="+mj-cs"/>
            </a:endParaRPr>
          </a:p>
        </p:txBody>
      </p:sp>
    </p:spTree>
    <p:extLst>
      <p:ext uri="{BB962C8B-B14F-4D97-AF65-F5344CB8AC3E}">
        <p14:creationId xmlns:p14="http://schemas.microsoft.com/office/powerpoint/2010/main" xmlns="" val="28988655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oitpe-ova\Desktop\Федоров\24-27 июня\12100601156_9fe5f11ed3_b.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08304" y="5964115"/>
            <a:ext cx="1639466" cy="755692"/>
          </a:xfrm>
          <a:prstGeom prst="rect">
            <a:avLst/>
          </a:prstGeom>
          <a:noFill/>
          <a:extLst>
            <a:ext uri="{909E8E84-426E-40DD-AFC4-6F175D3DCCD1}">
              <a14:hiddenFill xmlns:a14="http://schemas.microsoft.com/office/drawing/2010/main" xmlns="">
                <a:solidFill>
                  <a:srgbClr val="FFFFFF"/>
                </a:solidFill>
              </a14:hiddenFill>
            </a:ext>
          </a:extLst>
        </p:spPr>
      </p:pic>
      <p:sp>
        <p:nvSpPr>
          <p:cNvPr id="13313" name="Заголовок 1"/>
          <p:cNvSpPr>
            <a:spLocks noGrp="1"/>
          </p:cNvSpPr>
          <p:nvPr>
            <p:ph type="ctrTitle"/>
          </p:nvPr>
        </p:nvSpPr>
        <p:spPr>
          <a:xfrm>
            <a:off x="800829" y="1268760"/>
            <a:ext cx="7772400" cy="4752528"/>
          </a:xfrm>
        </p:spPr>
        <p:txBody>
          <a:bodyPr/>
          <a:lstStyle/>
          <a:p>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a:solidFill>
                  <a:schemeClr val="tx2"/>
                </a:solidFill>
                <a:latin typeface="Trebuchet MS" pitchFamily="34" charset="0"/>
              </a:rPr>
              <a:t/>
            </a:r>
            <a:br>
              <a:rPr lang="ru-RU" sz="1400" dirty="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1400" dirty="0" smtClean="0">
                <a:solidFill>
                  <a:schemeClr val="tx2"/>
                </a:solidFill>
                <a:latin typeface="Trebuchet MS" pitchFamily="34" charset="0"/>
              </a:rPr>
              <a:t/>
            </a:r>
            <a:br>
              <a:rPr lang="ru-RU" sz="1400" dirty="0" smtClean="0">
                <a:solidFill>
                  <a:schemeClr val="tx2"/>
                </a:solidFill>
                <a:latin typeface="Trebuchet MS" pitchFamily="34" charset="0"/>
              </a:rPr>
            </a:br>
            <a:r>
              <a:rPr lang="ru-RU" sz="2800" dirty="0">
                <a:latin typeface="Trebuchet MS" pitchFamily="34" charset="0"/>
              </a:rPr>
              <a:t/>
            </a:r>
            <a:br>
              <a:rPr lang="ru-RU" sz="2800" dirty="0">
                <a:latin typeface="Trebuchet MS" pitchFamily="34" charset="0"/>
              </a:rPr>
            </a:br>
            <a:r>
              <a:rPr lang="en-US" sz="2800" dirty="0" smtClean="0">
                <a:latin typeface="Trebuchet MS" pitchFamily="34" charset="0"/>
              </a:rPr>
              <a:t/>
            </a:r>
            <a:br>
              <a:rPr lang="en-US" sz="2800" dirty="0" smtClean="0">
                <a:latin typeface="Trebuchet MS" pitchFamily="34" charset="0"/>
              </a:rPr>
            </a:br>
            <a:r>
              <a:rPr lang="en-US" sz="2800" dirty="0" smtClean="0"/>
              <a:t/>
            </a:r>
            <a:br>
              <a:rPr lang="en-US" sz="2800" dirty="0" smtClean="0"/>
            </a:br>
            <a:endParaRPr lang="ru-RU" sz="1800" dirty="0" smtClean="0">
              <a:solidFill>
                <a:schemeClr val="tx2"/>
              </a:solidFill>
              <a:latin typeface="Trebuchet MS" pitchFamily="34" charset="0"/>
            </a:endParaRPr>
          </a:p>
        </p:txBody>
      </p:sp>
      <p:pic>
        <p:nvPicPr>
          <p:cNvPr id="13316" name="Picture 4" descr="F:\ВАО АЭС\ппт\WANO1.bmp"/>
          <p:cNvPicPr>
            <a:picLocks noChangeAspect="1" noChangeArrowheads="1"/>
          </p:cNvPicPr>
          <p:nvPr/>
        </p:nvPicPr>
        <p:blipFill>
          <a:blip r:embed="rId3"/>
          <a:srcRect/>
          <a:stretch>
            <a:fillRect/>
          </a:stretch>
        </p:blipFill>
        <p:spPr bwMode="auto">
          <a:xfrm>
            <a:off x="7426771" y="279475"/>
            <a:ext cx="1609725" cy="857250"/>
          </a:xfrm>
          <a:prstGeom prst="rect">
            <a:avLst/>
          </a:prstGeom>
          <a:noFill/>
          <a:ln w="9525">
            <a:noFill/>
            <a:miter lim="800000"/>
            <a:headEnd/>
            <a:tailEnd/>
          </a:ln>
        </p:spPr>
      </p:pic>
      <p:pic>
        <p:nvPicPr>
          <p:cNvPr id="8" name="Picture 2" descr="мояор мелкая"/>
          <p:cNvPicPr>
            <a:picLocks noChangeAspect="1" noChangeArrowheads="1"/>
          </p:cNvPicPr>
          <p:nvPr/>
        </p:nvPicPr>
        <p:blipFill>
          <a:blip r:embed="rId4"/>
          <a:srcRect/>
          <a:stretch>
            <a:fillRect/>
          </a:stretch>
        </p:blipFill>
        <p:spPr bwMode="auto">
          <a:xfrm>
            <a:off x="296303" y="224309"/>
            <a:ext cx="1611401" cy="1044451"/>
          </a:xfrm>
          <a:prstGeom prst="rect">
            <a:avLst/>
          </a:prstGeom>
          <a:solidFill>
            <a:schemeClr val="accent1">
              <a:lumMod val="20000"/>
              <a:lumOff val="80000"/>
            </a:schemeClr>
          </a:solidFill>
          <a:ln w="9525">
            <a:noFill/>
            <a:miter lim="800000"/>
            <a:headEnd/>
            <a:tailEnd/>
          </a:ln>
        </p:spPr>
      </p:pic>
      <p:cxnSp>
        <p:nvCxnSpPr>
          <p:cNvPr id="5" name="Прямая соединительная линия 4"/>
          <p:cNvCxnSpPr/>
          <p:nvPr/>
        </p:nvCxnSpPr>
        <p:spPr>
          <a:xfrm>
            <a:off x="1907704" y="1340768"/>
            <a:ext cx="561662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 name="Прямоугольник 23"/>
          <p:cNvSpPr/>
          <p:nvPr/>
        </p:nvSpPr>
        <p:spPr>
          <a:xfrm>
            <a:off x="357158" y="1857364"/>
            <a:ext cx="3000396" cy="400110"/>
          </a:xfrm>
          <a:prstGeom prst="rect">
            <a:avLst/>
          </a:prstGeom>
        </p:spPr>
        <p:txBody>
          <a:bodyPr wrap="square">
            <a:spAutoFit/>
          </a:bodyPr>
          <a:lstStyle/>
          <a:p>
            <a:r>
              <a:rPr lang="en-US" sz="2000" dirty="0" smtClean="0">
                <a:solidFill>
                  <a:schemeClr val="tx2"/>
                </a:solidFill>
                <a:latin typeface="Trebuchet MS" pitchFamily="34" charset="0"/>
              </a:rPr>
              <a:t>ENS Young Generation</a:t>
            </a:r>
            <a:endParaRPr lang="ru-RU" sz="2000" dirty="0">
              <a:solidFill>
                <a:schemeClr val="tx2"/>
              </a:solidFill>
              <a:latin typeface="Trebuchet MS" pitchFamily="34" charset="0"/>
            </a:endParaRPr>
          </a:p>
        </p:txBody>
      </p:sp>
      <p:pic>
        <p:nvPicPr>
          <p:cNvPr id="2050" name="Picture 2" descr="C:\Documents and Settings\Евгения\Рабочий стол\ENSlogo539110.jpg"/>
          <p:cNvPicPr>
            <a:picLocks noChangeAspect="1" noChangeArrowheads="1"/>
          </p:cNvPicPr>
          <p:nvPr/>
        </p:nvPicPr>
        <p:blipFill>
          <a:blip r:embed="rId5"/>
          <a:srcRect/>
          <a:stretch>
            <a:fillRect/>
          </a:stretch>
        </p:blipFill>
        <p:spPr bwMode="auto">
          <a:xfrm>
            <a:off x="3929058" y="1500174"/>
            <a:ext cx="1428750" cy="1190625"/>
          </a:xfrm>
          <a:prstGeom prst="rect">
            <a:avLst/>
          </a:prstGeom>
          <a:noFill/>
        </p:spPr>
      </p:pic>
      <p:pic>
        <p:nvPicPr>
          <p:cNvPr id="2051" name="Picture 3" descr="C:\Documents and Settings\Евгения\Рабочий стол\header_banner_transparent.png"/>
          <p:cNvPicPr>
            <a:picLocks noChangeAspect="1" noChangeArrowheads="1"/>
          </p:cNvPicPr>
          <p:nvPr/>
        </p:nvPicPr>
        <p:blipFill>
          <a:blip r:embed="rId6"/>
          <a:srcRect/>
          <a:stretch>
            <a:fillRect/>
          </a:stretch>
        </p:blipFill>
        <p:spPr bwMode="auto">
          <a:xfrm>
            <a:off x="571472" y="4786322"/>
            <a:ext cx="7929618" cy="1227519"/>
          </a:xfrm>
          <a:prstGeom prst="rect">
            <a:avLst/>
          </a:prstGeom>
          <a:noFill/>
        </p:spPr>
      </p:pic>
      <p:pic>
        <p:nvPicPr>
          <p:cNvPr id="2052" name="Picture 4" descr="C:\Documents and Settings\Евгения\Рабочий стол\IYNC_BURGOS_2014_JPG_cr-136x300.jpg"/>
          <p:cNvPicPr>
            <a:picLocks noChangeAspect="1" noChangeArrowheads="1"/>
          </p:cNvPicPr>
          <p:nvPr/>
        </p:nvPicPr>
        <p:blipFill>
          <a:blip r:embed="rId7"/>
          <a:srcRect/>
          <a:stretch>
            <a:fillRect/>
          </a:stretch>
        </p:blipFill>
        <p:spPr bwMode="auto">
          <a:xfrm>
            <a:off x="7000892" y="2000240"/>
            <a:ext cx="1295400" cy="2857500"/>
          </a:xfrm>
          <a:prstGeom prst="rect">
            <a:avLst/>
          </a:prstGeom>
          <a:noFill/>
        </p:spPr>
      </p:pic>
      <p:sp>
        <p:nvSpPr>
          <p:cNvPr id="29" name="Подзаголовок 2"/>
          <p:cNvSpPr txBox="1">
            <a:spLocks/>
          </p:cNvSpPr>
          <p:nvPr/>
        </p:nvSpPr>
        <p:spPr bwMode="auto">
          <a:xfrm>
            <a:off x="61011" y="6353701"/>
            <a:ext cx="432048" cy="43204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25000" lnSpcReduction="20000"/>
          </a:bodyPr>
          <a:lstStyle>
            <a:lvl1pPr marL="0" indent="0" algn="ctr" rtl="0" fontAlgn="base">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6400" b="1" dirty="0" smtClean="0">
                <a:solidFill>
                  <a:schemeClr val="tx2"/>
                </a:solidFill>
                <a:latin typeface="Trebuchet MS" pitchFamily="34" charset="0"/>
                <a:ea typeface="+mj-ea"/>
                <a:cs typeface="+mj-cs"/>
              </a:rPr>
              <a:t>7</a:t>
            </a:r>
            <a:endParaRPr lang="ru-RU" sz="6400" b="1" dirty="0">
              <a:solidFill>
                <a:schemeClr val="tx2"/>
              </a:solidFill>
              <a:latin typeface="Trebuchet MS" pitchFamily="34" charset="0"/>
              <a:ea typeface="+mj-ea"/>
              <a:cs typeface="+mj-cs"/>
            </a:endParaRPr>
          </a:p>
        </p:txBody>
      </p:sp>
    </p:spTree>
    <p:extLst>
      <p:ext uri="{BB962C8B-B14F-4D97-AF65-F5344CB8AC3E}">
        <p14:creationId xmlns:p14="http://schemas.microsoft.com/office/powerpoint/2010/main" xmlns="" val="28988655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68350" y="476672"/>
            <a:ext cx="6400800" cy="960437"/>
          </a:xfrm>
        </p:spPr>
        <p:txBody>
          <a:bodyPr rtlCol="0">
            <a:normAutofit/>
          </a:bodyPr>
          <a:lstStyle/>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2400" b="1" dirty="0" smtClean="0">
                <a:solidFill>
                  <a:schemeClr val="tx2"/>
                </a:solidFill>
                <a:latin typeface="Trebuchet MS" pitchFamily="34" charset="0"/>
                <a:ea typeface="+mj-ea"/>
                <a:cs typeface="+mj-cs"/>
              </a:rPr>
              <a:t>WANO</a:t>
            </a:r>
            <a:endParaRPr lang="ru-RU" sz="2400" b="1" dirty="0">
              <a:solidFill>
                <a:schemeClr val="tx2"/>
              </a:solidFill>
              <a:latin typeface="Trebuchet MS" pitchFamily="34" charset="0"/>
              <a:ea typeface="+mj-ea"/>
              <a:cs typeface="+mj-cs"/>
            </a:endParaRPr>
          </a:p>
        </p:txBody>
      </p:sp>
      <p:pic>
        <p:nvPicPr>
          <p:cNvPr id="13316" name="Picture 4" descr="F:\ВАО АЭС\ппт\WANO1.bmp"/>
          <p:cNvPicPr>
            <a:picLocks noChangeAspect="1" noChangeArrowheads="1"/>
          </p:cNvPicPr>
          <p:nvPr/>
        </p:nvPicPr>
        <p:blipFill>
          <a:blip r:embed="rId2"/>
          <a:srcRect/>
          <a:stretch>
            <a:fillRect/>
          </a:stretch>
        </p:blipFill>
        <p:spPr bwMode="auto">
          <a:xfrm>
            <a:off x="7426771" y="279475"/>
            <a:ext cx="1609725" cy="857250"/>
          </a:xfrm>
          <a:prstGeom prst="rect">
            <a:avLst/>
          </a:prstGeom>
          <a:noFill/>
          <a:ln w="9525">
            <a:noFill/>
            <a:miter lim="800000"/>
            <a:headEnd/>
            <a:tailEnd/>
          </a:ln>
        </p:spPr>
      </p:pic>
      <p:pic>
        <p:nvPicPr>
          <p:cNvPr id="8" name="Picture 2" descr="мояор мелкая"/>
          <p:cNvPicPr>
            <a:picLocks noChangeAspect="1" noChangeArrowheads="1"/>
          </p:cNvPicPr>
          <p:nvPr/>
        </p:nvPicPr>
        <p:blipFill>
          <a:blip r:embed="rId3"/>
          <a:srcRect/>
          <a:stretch>
            <a:fillRect/>
          </a:stretch>
        </p:blipFill>
        <p:spPr bwMode="auto">
          <a:xfrm>
            <a:off x="296303" y="224309"/>
            <a:ext cx="1611401" cy="1044451"/>
          </a:xfrm>
          <a:prstGeom prst="rect">
            <a:avLst/>
          </a:prstGeom>
          <a:solidFill>
            <a:schemeClr val="accent1">
              <a:lumMod val="20000"/>
              <a:lumOff val="80000"/>
            </a:schemeClr>
          </a:solidFill>
          <a:ln w="9525">
            <a:noFill/>
            <a:miter lim="800000"/>
            <a:headEnd/>
            <a:tailEnd/>
          </a:ln>
        </p:spPr>
      </p:pic>
      <p:cxnSp>
        <p:nvCxnSpPr>
          <p:cNvPr id="5" name="Прямая соединительная линия 4"/>
          <p:cNvCxnSpPr/>
          <p:nvPr/>
        </p:nvCxnSpPr>
        <p:spPr>
          <a:xfrm>
            <a:off x="1907704" y="1340768"/>
            <a:ext cx="561662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 name="Прямоугольник 4"/>
          <p:cNvSpPr>
            <a:spLocks noChangeArrowheads="1"/>
          </p:cNvSpPr>
          <p:nvPr/>
        </p:nvSpPr>
        <p:spPr bwMode="auto">
          <a:xfrm>
            <a:off x="395536" y="1412776"/>
            <a:ext cx="8064896"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eaLnBrk="0" hangingPunct="0"/>
            <a:r>
              <a:rPr lang="en-US" u="sng" dirty="0" smtClean="0">
                <a:solidFill>
                  <a:srgbClr val="002060"/>
                </a:solidFill>
                <a:latin typeface="Trebuchet MS" pitchFamily="34" charset="0"/>
                <a:cs typeface="Times New Roman" pitchFamily="18" charset="0"/>
              </a:rPr>
              <a:t>The Initiatives of The Young Generation</a:t>
            </a:r>
            <a:endParaRPr lang="ru-RU" u="sng" dirty="0" smtClean="0">
              <a:solidFill>
                <a:srgbClr val="002060"/>
              </a:solidFill>
              <a:latin typeface="Trebuchet MS" pitchFamily="34" charset="0"/>
              <a:cs typeface="Times New Roman" pitchFamily="18" charset="0"/>
            </a:endParaRPr>
          </a:p>
          <a:p>
            <a:pPr indent="432000" algn="just" eaLnBrk="0" hangingPunct="0"/>
            <a:r>
              <a:rPr lang="en-US" dirty="0" smtClean="0">
                <a:solidFill>
                  <a:srgbClr val="002060"/>
                </a:solidFill>
                <a:latin typeface="Trebuchet MS" pitchFamily="34" charset="0"/>
                <a:cs typeface="Times New Roman" pitchFamily="18" charset="0"/>
              </a:rPr>
              <a:t>During the period from</a:t>
            </a:r>
            <a:r>
              <a:rPr lang="ru-RU" dirty="0" smtClean="0">
                <a:solidFill>
                  <a:srgbClr val="002060"/>
                </a:solidFill>
                <a:latin typeface="Trebuchet MS" pitchFamily="34" charset="0"/>
                <a:cs typeface="Times New Roman" pitchFamily="18" charset="0"/>
              </a:rPr>
              <a:t> </a:t>
            </a:r>
            <a:r>
              <a:rPr lang="ru-RU" dirty="0" smtClean="0">
                <a:solidFill>
                  <a:srgbClr val="002060"/>
                </a:solidFill>
                <a:latin typeface="Trebuchet MS" pitchFamily="34" charset="0"/>
                <a:cs typeface="Times New Roman" pitchFamily="18" charset="0"/>
              </a:rPr>
              <a:t>22 по 24 </a:t>
            </a:r>
            <a:r>
              <a:rPr lang="en-US" dirty="0" smtClean="0">
                <a:solidFill>
                  <a:srgbClr val="002060"/>
                </a:solidFill>
                <a:latin typeface="Trebuchet MS" pitchFamily="34" charset="0"/>
                <a:cs typeface="Times New Roman" pitchFamily="18" charset="0"/>
              </a:rPr>
              <a:t>of May</a:t>
            </a:r>
            <a:r>
              <a:rPr lang="ru-RU" dirty="0" smtClean="0">
                <a:solidFill>
                  <a:srgbClr val="002060"/>
                </a:solidFill>
                <a:latin typeface="Trebuchet MS" pitchFamily="34" charset="0"/>
                <a:cs typeface="Times New Roman" pitchFamily="18" charset="0"/>
              </a:rPr>
              <a:t> </a:t>
            </a:r>
            <a:r>
              <a:rPr lang="ru-RU" dirty="0" smtClean="0">
                <a:solidFill>
                  <a:srgbClr val="002060"/>
                </a:solidFill>
                <a:latin typeface="Trebuchet MS" pitchFamily="34" charset="0"/>
                <a:cs typeface="Times New Roman" pitchFamily="18" charset="0"/>
              </a:rPr>
              <a:t>2013 </a:t>
            </a:r>
            <a:r>
              <a:rPr lang="en-US" dirty="0" smtClean="0">
                <a:solidFill>
                  <a:srgbClr val="002060"/>
                </a:solidFill>
                <a:latin typeface="Trebuchet MS" pitchFamily="34" charset="0"/>
                <a:cs typeface="Times New Roman" pitchFamily="18" charset="0"/>
              </a:rPr>
              <a:t>in the frames of the General Assembly of WANO</a:t>
            </a:r>
            <a:r>
              <a:rPr lang="ru-RU" dirty="0" smtClean="0">
                <a:solidFill>
                  <a:srgbClr val="002060"/>
                </a:solidFill>
                <a:latin typeface="Trebuchet MS" pitchFamily="34" charset="0"/>
                <a:cs typeface="Times New Roman" pitchFamily="18" charset="0"/>
              </a:rPr>
              <a:t>, </a:t>
            </a:r>
            <a:r>
              <a:rPr lang="en-US" dirty="0" smtClean="0">
                <a:solidFill>
                  <a:srgbClr val="002060"/>
                </a:solidFill>
                <a:latin typeface="Trebuchet MS" pitchFamily="34" charset="0"/>
                <a:cs typeface="Times New Roman" pitchFamily="18" charset="0"/>
              </a:rPr>
              <a:t>there was a roundtable discussion with the participation of the young professionals of the nuclear field both from Russia and other countries.</a:t>
            </a:r>
            <a:endParaRPr lang="ru-RU" dirty="0" smtClean="0">
              <a:solidFill>
                <a:srgbClr val="002060"/>
              </a:solidFill>
              <a:latin typeface="Trebuchet MS" pitchFamily="34" charset="0"/>
              <a:cs typeface="Times New Roman" pitchFamily="18" charset="0"/>
            </a:endParaRPr>
          </a:p>
          <a:p>
            <a:pPr indent="432000" algn="just" eaLnBrk="0" hangingPunct="0"/>
            <a:r>
              <a:rPr lang="en-US" dirty="0" smtClean="0">
                <a:solidFill>
                  <a:srgbClr val="002060"/>
                </a:solidFill>
                <a:latin typeface="Trebuchet MS" pitchFamily="34" charset="0"/>
                <a:cs typeface="Times New Roman" pitchFamily="18" charset="0"/>
              </a:rPr>
              <a:t>Summarizing the results of the roundtable discussion there was signed </a:t>
            </a:r>
            <a:r>
              <a:rPr lang="en-US" dirty="0" smtClean="0">
                <a:solidFill>
                  <a:srgbClr val="002060"/>
                </a:solidFill>
                <a:latin typeface="Trebuchet MS" pitchFamily="34" charset="0"/>
                <a:cs typeface="Times New Roman" pitchFamily="18" charset="0"/>
              </a:rPr>
              <a:t>t</a:t>
            </a:r>
            <a:r>
              <a:rPr lang="en-US" dirty="0" smtClean="0">
                <a:solidFill>
                  <a:srgbClr val="002060"/>
                </a:solidFill>
                <a:latin typeface="Trebuchet MS" pitchFamily="34" charset="0"/>
                <a:cs typeface="Times New Roman" pitchFamily="18" charset="0"/>
              </a:rPr>
              <a:t>he </a:t>
            </a:r>
            <a:r>
              <a:rPr lang="en-US" dirty="0" smtClean="0">
                <a:solidFill>
                  <a:srgbClr val="002060"/>
                </a:solidFill>
                <a:latin typeface="Trebuchet MS" pitchFamily="34" charset="0"/>
                <a:cs typeface="Times New Roman" pitchFamily="18" charset="0"/>
              </a:rPr>
              <a:t>P</a:t>
            </a:r>
            <a:r>
              <a:rPr lang="en-US" dirty="0" smtClean="0">
                <a:solidFill>
                  <a:srgbClr val="002060"/>
                </a:solidFill>
                <a:latin typeface="Trebuchet MS" pitchFamily="34" charset="0"/>
                <a:cs typeface="Times New Roman" pitchFamily="18" charset="0"/>
              </a:rPr>
              <a:t>rotocol about collaboration between WANO and the Nuclear Society of Russia.</a:t>
            </a:r>
            <a:endParaRPr lang="en-US" dirty="0" smtClean="0">
              <a:solidFill>
                <a:srgbClr val="002060"/>
              </a:solidFill>
              <a:latin typeface="Trebuchet MS" pitchFamily="34" charset="0"/>
              <a:cs typeface="Times New Roman" pitchFamily="18" charset="0"/>
            </a:endParaRPr>
          </a:p>
          <a:p>
            <a:pPr indent="432000" algn="just" eaLnBrk="0" hangingPunct="0"/>
            <a:endParaRPr lang="en-US" dirty="0" smtClean="0">
              <a:solidFill>
                <a:srgbClr val="002060"/>
              </a:solidFill>
              <a:latin typeface="Trebuchet MS" pitchFamily="34" charset="0"/>
              <a:cs typeface="Times New Roman" pitchFamily="18" charset="0"/>
            </a:endParaRPr>
          </a:p>
          <a:p>
            <a:pPr indent="432000" algn="just" eaLnBrk="0" hangingPunct="0"/>
            <a:endParaRPr lang="en-US" dirty="0" smtClean="0">
              <a:solidFill>
                <a:srgbClr val="002060"/>
              </a:solidFill>
              <a:latin typeface="Trebuchet MS" pitchFamily="34" charset="0"/>
              <a:cs typeface="Times New Roman" pitchFamily="18" charset="0"/>
            </a:endParaRPr>
          </a:p>
          <a:p>
            <a:pPr indent="432000" algn="just" eaLnBrk="0" hangingPunct="0"/>
            <a:endParaRPr lang="en-US" dirty="0" smtClean="0">
              <a:solidFill>
                <a:srgbClr val="002060"/>
              </a:solidFill>
              <a:latin typeface="Trebuchet MS" pitchFamily="34" charset="0"/>
              <a:cs typeface="Times New Roman" pitchFamily="18" charset="0"/>
            </a:endParaRPr>
          </a:p>
          <a:p>
            <a:pPr indent="432000" algn="just" eaLnBrk="0" hangingPunct="0"/>
            <a:endParaRPr lang="ru-RU" dirty="0" smtClean="0">
              <a:solidFill>
                <a:srgbClr val="FF0000"/>
              </a:solidFill>
            </a:endParaRPr>
          </a:p>
        </p:txBody>
      </p:sp>
      <p:pic>
        <p:nvPicPr>
          <p:cNvPr id="25" name="Picture 2" descr="C:\Users\oitpe-ova\Desktop\Федоров\24-27 июня\12100601156_9fe5f11ed3_b.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08304" y="5964115"/>
            <a:ext cx="1639466" cy="75569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Рисунок 8" descr="3_2.JPG"/>
          <p:cNvPicPr>
            <a:picLocks noChangeAspect="1"/>
          </p:cNvPicPr>
          <p:nvPr/>
        </p:nvPicPr>
        <p:blipFill>
          <a:blip r:embed="rId5" cstate="print"/>
          <a:stretch>
            <a:fillRect/>
          </a:stretch>
        </p:blipFill>
        <p:spPr>
          <a:xfrm>
            <a:off x="1706580" y="3571876"/>
            <a:ext cx="5079998" cy="3071834"/>
          </a:xfrm>
          <a:prstGeom prst="rect">
            <a:avLst/>
          </a:prstGeom>
        </p:spPr>
      </p:pic>
      <p:sp>
        <p:nvSpPr>
          <p:cNvPr id="10" name="Подзаголовок 2"/>
          <p:cNvSpPr txBox="1">
            <a:spLocks/>
          </p:cNvSpPr>
          <p:nvPr/>
        </p:nvSpPr>
        <p:spPr bwMode="auto">
          <a:xfrm>
            <a:off x="61011" y="6353701"/>
            <a:ext cx="432048" cy="43204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25000" lnSpcReduction="20000"/>
          </a:bodyPr>
          <a:lstStyle>
            <a:lvl1pPr marL="0" indent="0" algn="ctr" rtl="0" fontAlgn="base">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6400" b="1" dirty="0" smtClean="0">
                <a:solidFill>
                  <a:schemeClr val="tx2"/>
                </a:solidFill>
                <a:latin typeface="Trebuchet MS" pitchFamily="34" charset="0"/>
                <a:ea typeface="+mj-ea"/>
                <a:cs typeface="+mj-cs"/>
              </a:rPr>
              <a:t>8</a:t>
            </a:r>
            <a:endParaRPr lang="ru-RU" sz="6400" b="1" dirty="0">
              <a:solidFill>
                <a:schemeClr val="tx2"/>
              </a:solidFill>
              <a:latin typeface="Trebuchet MS" pitchFamily="34" charset="0"/>
              <a:ea typeface="+mj-ea"/>
              <a:cs typeface="+mj-cs"/>
            </a:endParaRPr>
          </a:p>
        </p:txBody>
      </p:sp>
    </p:spTree>
    <p:extLst>
      <p:ext uri="{BB962C8B-B14F-4D97-AF65-F5344CB8AC3E}">
        <p14:creationId xmlns:p14="http://schemas.microsoft.com/office/powerpoint/2010/main" xmlns="" val="26402216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68350" y="476672"/>
            <a:ext cx="6400800" cy="960437"/>
          </a:xfrm>
        </p:spPr>
        <p:txBody>
          <a:bodyPr rtlCol="0">
            <a:normAutofit/>
          </a:bodyPr>
          <a:lstStyle/>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2400" b="1" dirty="0" smtClean="0">
                <a:solidFill>
                  <a:schemeClr val="tx2"/>
                </a:solidFill>
                <a:latin typeface="Trebuchet MS" pitchFamily="34" charset="0"/>
                <a:ea typeface="+mj-ea"/>
                <a:cs typeface="+mj-cs"/>
              </a:rPr>
              <a:t>WANO</a:t>
            </a:r>
            <a:endParaRPr lang="ru-RU" sz="2400" b="1" dirty="0">
              <a:solidFill>
                <a:schemeClr val="tx2"/>
              </a:solidFill>
              <a:latin typeface="Trebuchet MS" pitchFamily="34" charset="0"/>
              <a:ea typeface="+mj-ea"/>
              <a:cs typeface="+mj-cs"/>
            </a:endParaRPr>
          </a:p>
        </p:txBody>
      </p:sp>
      <p:pic>
        <p:nvPicPr>
          <p:cNvPr id="13316" name="Picture 4" descr="F:\ВАО АЭС\ппт\WANO1.bmp"/>
          <p:cNvPicPr>
            <a:picLocks noChangeAspect="1" noChangeArrowheads="1"/>
          </p:cNvPicPr>
          <p:nvPr/>
        </p:nvPicPr>
        <p:blipFill>
          <a:blip r:embed="rId2"/>
          <a:srcRect/>
          <a:stretch>
            <a:fillRect/>
          </a:stretch>
        </p:blipFill>
        <p:spPr bwMode="auto">
          <a:xfrm>
            <a:off x="7426771" y="279475"/>
            <a:ext cx="1609725" cy="857250"/>
          </a:xfrm>
          <a:prstGeom prst="rect">
            <a:avLst/>
          </a:prstGeom>
          <a:noFill/>
          <a:ln w="9525">
            <a:noFill/>
            <a:miter lim="800000"/>
            <a:headEnd/>
            <a:tailEnd/>
          </a:ln>
        </p:spPr>
      </p:pic>
      <p:pic>
        <p:nvPicPr>
          <p:cNvPr id="8" name="Picture 2" descr="мояор мелкая"/>
          <p:cNvPicPr>
            <a:picLocks noChangeAspect="1" noChangeArrowheads="1"/>
          </p:cNvPicPr>
          <p:nvPr/>
        </p:nvPicPr>
        <p:blipFill>
          <a:blip r:embed="rId3"/>
          <a:srcRect/>
          <a:stretch>
            <a:fillRect/>
          </a:stretch>
        </p:blipFill>
        <p:spPr bwMode="auto">
          <a:xfrm>
            <a:off x="296303" y="224309"/>
            <a:ext cx="1611401" cy="1044451"/>
          </a:xfrm>
          <a:prstGeom prst="rect">
            <a:avLst/>
          </a:prstGeom>
          <a:solidFill>
            <a:schemeClr val="accent1">
              <a:lumMod val="20000"/>
              <a:lumOff val="80000"/>
            </a:schemeClr>
          </a:solidFill>
          <a:ln w="9525">
            <a:noFill/>
            <a:miter lim="800000"/>
            <a:headEnd/>
            <a:tailEnd/>
          </a:ln>
        </p:spPr>
      </p:pic>
      <p:cxnSp>
        <p:nvCxnSpPr>
          <p:cNvPr id="5" name="Прямая соединительная линия 4"/>
          <p:cNvCxnSpPr/>
          <p:nvPr/>
        </p:nvCxnSpPr>
        <p:spPr>
          <a:xfrm>
            <a:off x="1907704" y="1340768"/>
            <a:ext cx="561662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 name="Прямоугольник 4"/>
          <p:cNvSpPr>
            <a:spLocks noChangeArrowheads="1"/>
          </p:cNvSpPr>
          <p:nvPr/>
        </p:nvSpPr>
        <p:spPr bwMode="auto">
          <a:xfrm>
            <a:off x="285720" y="1428736"/>
            <a:ext cx="8064896" cy="289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eaLnBrk="0" hangingPunct="0"/>
            <a:r>
              <a:rPr lang="en-US" sz="2000" u="sng" dirty="0" smtClean="0">
                <a:solidFill>
                  <a:srgbClr val="002060"/>
                </a:solidFill>
                <a:latin typeface="Trebuchet MS" pitchFamily="34" charset="0"/>
                <a:cs typeface="Times New Roman" pitchFamily="18" charset="0"/>
              </a:rPr>
              <a:t>WANO young generation</a:t>
            </a:r>
            <a:endParaRPr lang="ru-RU" sz="2000" dirty="0" smtClean="0">
              <a:solidFill>
                <a:srgbClr val="002060"/>
              </a:solidFill>
              <a:latin typeface="Trebuchet MS" pitchFamily="34" charset="0"/>
              <a:cs typeface="Times New Roman" pitchFamily="18" charset="0"/>
            </a:endParaRPr>
          </a:p>
          <a:p>
            <a:pPr indent="432000" algn="just" eaLnBrk="0" hangingPunct="0"/>
            <a:r>
              <a:rPr lang="en-US" dirty="0" smtClean="0">
                <a:solidFill>
                  <a:srgbClr val="002060"/>
                </a:solidFill>
                <a:latin typeface="Trebuchet MS" pitchFamily="34" charset="0"/>
                <a:cs typeface="Times New Roman" pitchFamily="18" charset="0"/>
              </a:rPr>
              <a:t>One of the significant way in </a:t>
            </a:r>
            <a:r>
              <a:rPr lang="en-US" dirty="0" smtClean="0">
                <a:solidFill>
                  <a:srgbClr val="002060"/>
                </a:solidFill>
                <a:latin typeface="Trebuchet MS" pitchFamily="34" charset="0"/>
                <a:cs typeface="Times New Roman" pitchFamily="18" charset="0"/>
              </a:rPr>
              <a:t>formation of the young movement at every NPP can be the  establishment of the Institute of voluntary assistants  of the representatives of WANO, which will be involved in monitoring process, organization of technical support and other functional ways. </a:t>
            </a:r>
            <a:endParaRPr lang="ru-RU" dirty="0">
              <a:solidFill>
                <a:srgbClr val="002060"/>
              </a:solidFill>
              <a:latin typeface="Trebuchet MS" pitchFamily="34" charset="0"/>
              <a:cs typeface="Times New Roman" pitchFamily="18" charset="0"/>
            </a:endParaRPr>
          </a:p>
          <a:p>
            <a:pPr algn="just" eaLnBrk="0" hangingPunct="0"/>
            <a:endParaRPr lang="ru-RU" dirty="0" smtClean="0"/>
          </a:p>
          <a:p>
            <a:pPr algn="just" eaLnBrk="0" hangingPunct="0"/>
            <a:endParaRPr lang="ru-RU" dirty="0"/>
          </a:p>
          <a:p>
            <a:pPr algn="just" eaLnBrk="0" hangingPunct="0"/>
            <a:endParaRPr lang="ru-RU" dirty="0" smtClean="0"/>
          </a:p>
          <a:p>
            <a:pPr algn="just" eaLnBrk="0" hangingPunct="0"/>
            <a:endParaRPr lang="ru-RU" dirty="0"/>
          </a:p>
          <a:p>
            <a:pPr algn="ctr" eaLnBrk="0" hangingPunct="0"/>
            <a:endParaRPr lang="ru-RU" dirty="0" smtClean="0">
              <a:solidFill>
                <a:srgbClr val="FF0000"/>
              </a:solidFill>
            </a:endParaRPr>
          </a:p>
        </p:txBody>
      </p:sp>
      <p:pic>
        <p:nvPicPr>
          <p:cNvPr id="25" name="Picture 2" descr="C:\Users\oitpe-ova\Desktop\Федоров\24-27 июня\12100601156_9fe5f11ed3_b.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08304" y="5964115"/>
            <a:ext cx="1639466" cy="75569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Рисунок 9" descr="3_1.JPG"/>
          <p:cNvPicPr>
            <a:picLocks noChangeAspect="1"/>
          </p:cNvPicPr>
          <p:nvPr/>
        </p:nvPicPr>
        <p:blipFill>
          <a:blip r:embed="rId5"/>
          <a:srcRect/>
          <a:stretch>
            <a:fillRect/>
          </a:stretch>
        </p:blipFill>
        <p:spPr bwMode="auto">
          <a:xfrm>
            <a:off x="1142976" y="3714752"/>
            <a:ext cx="4000528" cy="2998022"/>
          </a:xfrm>
          <a:prstGeom prst="rect">
            <a:avLst/>
          </a:prstGeom>
          <a:noFill/>
          <a:ln w="9525">
            <a:noFill/>
            <a:miter lim="800000"/>
            <a:headEnd/>
            <a:tailEnd/>
          </a:ln>
        </p:spPr>
      </p:pic>
      <p:sp>
        <p:nvSpPr>
          <p:cNvPr id="11" name="Подзаголовок 2"/>
          <p:cNvSpPr txBox="1">
            <a:spLocks/>
          </p:cNvSpPr>
          <p:nvPr/>
        </p:nvSpPr>
        <p:spPr bwMode="auto">
          <a:xfrm>
            <a:off x="61011" y="6353701"/>
            <a:ext cx="432048" cy="43204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25000" lnSpcReduction="20000"/>
          </a:bodyPr>
          <a:lstStyle>
            <a:lvl1pPr marL="0" indent="0" algn="ctr" rtl="0" fontAlgn="base">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auto">
              <a:spcAft>
                <a:spcPts val="0"/>
              </a:spcAft>
              <a:buFont typeface="Arial" pitchFamily="34" charset="0"/>
              <a:buNone/>
              <a:defRPr/>
            </a:pPr>
            <a:endParaRPr lang="ru-RU" sz="2400" b="1" dirty="0" smtClean="0">
              <a:solidFill>
                <a:schemeClr val="tx2"/>
              </a:solidFill>
              <a:latin typeface="Trebuchet MS" pitchFamily="34" charset="0"/>
              <a:ea typeface="+mj-ea"/>
              <a:cs typeface="+mj-cs"/>
            </a:endParaRPr>
          </a:p>
          <a:p>
            <a:pPr fontAlgn="auto">
              <a:spcAft>
                <a:spcPts val="0"/>
              </a:spcAft>
              <a:buFont typeface="Arial" pitchFamily="34" charset="0"/>
              <a:buNone/>
              <a:defRPr/>
            </a:pPr>
            <a:r>
              <a:rPr lang="en-US" sz="6400" b="1" dirty="0" smtClean="0">
                <a:solidFill>
                  <a:schemeClr val="tx2"/>
                </a:solidFill>
                <a:latin typeface="Trebuchet MS" pitchFamily="34" charset="0"/>
                <a:ea typeface="+mj-ea"/>
                <a:cs typeface="+mj-cs"/>
              </a:rPr>
              <a:t>9</a:t>
            </a:r>
            <a:endParaRPr lang="ru-RU" sz="6400" b="1" dirty="0">
              <a:solidFill>
                <a:schemeClr val="tx2"/>
              </a:solidFill>
              <a:latin typeface="Trebuchet MS" pitchFamily="34" charset="0"/>
              <a:ea typeface="+mj-ea"/>
              <a:cs typeface="+mj-cs"/>
            </a:endParaRPr>
          </a:p>
        </p:txBody>
      </p:sp>
    </p:spTree>
    <p:extLst>
      <p:ext uri="{BB962C8B-B14F-4D97-AF65-F5344CB8AC3E}">
        <p14:creationId xmlns:p14="http://schemas.microsoft.com/office/powerpoint/2010/main" xmlns="" val="309994479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712</TotalTime>
  <Words>707</Words>
  <Application>Microsoft Office PowerPoint</Application>
  <PresentationFormat>Экран (4:3)</PresentationFormat>
  <Paragraphs>105</Paragraphs>
  <Slides>10</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10</vt:i4>
      </vt:variant>
    </vt:vector>
  </HeadingPairs>
  <TitlesOfParts>
    <vt:vector size="12" baseType="lpstr">
      <vt:lpstr>Тема Office</vt:lpstr>
      <vt:lpstr>Adobe Acrobat Document</vt:lpstr>
      <vt:lpstr>  Concept of the youth movement, «Regulation on the representative of the youth movement «WANO young generation»       The Head of the young movement              of the Nuclear Society of Russia             Fedorov P.V.</vt:lpstr>
      <vt:lpstr>The Youth department of Nuclear Society of Russia (NSR YD) was created in 1995. The first conference of Russian YGN was organized in Obninsk. In 2014 the 19-th annual conference of NSR YD will be organized in St.Petersburg. The Headquarter of Russian YGN is placed in Obninsk. At this moment NSR YD unites about 500 of young engineers, scientists and post graduate students which work at “Rosatom” companies and others.</vt:lpstr>
      <vt:lpstr>The Structure of the Society               </vt:lpstr>
      <vt:lpstr>Слайд 4</vt:lpstr>
      <vt:lpstr>Слайд 5</vt:lpstr>
      <vt:lpstr>             </vt:lpstr>
      <vt:lpstr>             </vt:lpstr>
      <vt:lpstr>Слайд 8</vt:lpstr>
      <vt:lpstr>Слайд 9</vt:lpstr>
      <vt:lpstr>Слайд 10</vt:lpstr>
    </vt:vector>
  </TitlesOfParts>
  <Company>HomeOrg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alex</cp:lastModifiedBy>
  <cp:revision>139</cp:revision>
  <dcterms:created xsi:type="dcterms:W3CDTF">2014-03-22T04:37:14Z</dcterms:created>
  <dcterms:modified xsi:type="dcterms:W3CDTF">2014-06-23T16:48:03Z</dcterms:modified>
</cp:coreProperties>
</file>