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1" r:id="rId2"/>
    <p:sldMasterId id="2147483695" r:id="rId3"/>
    <p:sldMasterId id="2147483697" r:id="rId4"/>
    <p:sldMasterId id="2147483699" r:id="rId5"/>
    <p:sldMasterId id="2147483701" r:id="rId6"/>
    <p:sldMasterId id="2147483703" r:id="rId7"/>
    <p:sldMasterId id="2147483705" r:id="rId8"/>
    <p:sldMasterId id="2147483707" r:id="rId9"/>
  </p:sldMasterIdLst>
  <p:notesMasterIdLst>
    <p:notesMasterId r:id="rId18"/>
  </p:notesMasterIdLst>
  <p:handoutMasterIdLst>
    <p:handoutMasterId r:id="rId19"/>
  </p:handoutMasterIdLst>
  <p:sldIdLst>
    <p:sldId id="370" r:id="rId10"/>
    <p:sldId id="406" r:id="rId11"/>
    <p:sldId id="422" r:id="rId12"/>
    <p:sldId id="408" r:id="rId13"/>
    <p:sldId id="423" r:id="rId14"/>
    <p:sldId id="424" r:id="rId15"/>
    <p:sldId id="425" r:id="rId16"/>
    <p:sldId id="426" r:id="rId17"/>
  </p:sldIdLst>
  <p:sldSz cx="9144000" cy="6858000" type="screen4x3"/>
  <p:notesSz cx="6797675" cy="9928225"/>
  <p:custDataLst>
    <p:tags r:id="rId20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B3E4FF"/>
    <a:srgbClr val="00FF00"/>
    <a:srgbClr val="000000"/>
    <a:srgbClr val="3366FF"/>
    <a:srgbClr val="EC5520"/>
    <a:srgbClr val="B7E5FF"/>
    <a:srgbClr val="9FDDFF"/>
    <a:srgbClr val="E1F4FF"/>
    <a:srgbClr val="D1E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8603FDC-E32A-4AB5-989C-0864C3EAD2B8}" styleName="Stile con tema 2 - Colore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82" autoAdjust="0"/>
    <p:restoredTop sz="98286" autoAdjust="0"/>
  </p:normalViewPr>
  <p:slideViewPr>
    <p:cSldViewPr snapToGrid="0">
      <p:cViewPr varScale="1">
        <p:scale>
          <a:sx n="92" d="100"/>
          <a:sy n="92" d="100"/>
        </p:scale>
        <p:origin x="-1668" y="-102"/>
      </p:cViewPr>
      <p:guideLst>
        <p:guide orient="horz" pos="2160"/>
        <p:guide pos="2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4AE19CB-1047-4C94-854F-4367B8233404}" type="datetimeFigureOut">
              <a:rPr lang="ru-RU"/>
              <a:pPr>
                <a:defRPr/>
              </a:pPr>
              <a:t>25.06.2014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A46A474-BCCA-4A0F-BE63-9AC39EF24D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7918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9356ED8-04F0-45E1-9D47-6534CCCC75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445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BAEFAE-4F69-4BC0-B709-56FFA121F137}" type="slidenum">
              <a:rPr lang="ru-RU" altLang="ru-RU" smtClean="0">
                <a:cs typeface="Arial" charset="0"/>
              </a:rPr>
              <a:pPr/>
              <a:t>1</a:t>
            </a:fld>
            <a:endParaRPr lang="ru-RU" altLang="ru-RU" smtClean="0">
              <a:cs typeface="Arial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00075" y="942975"/>
            <a:ext cx="5919788" cy="4438650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1663" y="5784850"/>
            <a:ext cx="5873750" cy="3629025"/>
          </a:xfrm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05854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2EC83C-E35D-4830-BCCE-26604EFD91A5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120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2EC83C-E35D-4830-BCCE-26604EFD91A5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120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www.rosatom.ru/" TargetMode="Externa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satom.ru/" TargetMode="External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Relationship Id="rId4" Type="http://schemas.openxmlformats.org/officeDocument/2006/relationships/hyperlink" Target="http://www.rosatom.ru/" TargetMode="Externa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Relationship Id="rId4" Type="http://schemas.openxmlformats.org/officeDocument/2006/relationships/hyperlink" Target="http://www.rosatom.ru/" TargetMode="Externa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Relationship Id="rId4" Type="http://schemas.openxmlformats.org/officeDocument/2006/relationships/hyperlink" Target="http://www.rosatom.ru/" TargetMode="Externa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Relationship Id="rId4" Type="http://schemas.openxmlformats.org/officeDocument/2006/relationships/hyperlink" Target="http://www.rosatom.ru/" TargetMode="Externa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Relationship Id="rId4" Type="http://schemas.openxmlformats.org/officeDocument/2006/relationships/hyperlink" Target="http://www.rosatom.ru/" TargetMode="Externa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5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E1415-7B60-434C-93A8-4BD79B3AEA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7EEB7-7492-43C8-BFEA-70586B49BA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3D955-BB76-4ED3-95EF-0F96CE960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4E849E-0E8D-49D1-BB59-13D68D09AB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5"/>
            <a:ext cx="7866062" cy="1223963"/>
          </a:xfr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644900"/>
            <a:ext cx="6688137" cy="1008063"/>
          </a:xfrm>
        </p:spPr>
        <p:txBody>
          <a:bodyPr anchor="ctr"/>
          <a:lstStyle>
            <a:lvl1pPr marL="0" indent="0">
              <a:buFontTx/>
              <a:buNone/>
              <a:defRPr sz="28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2688B-844D-48F0-B138-8F6B9976C3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07797-9896-4EAA-A339-491B403EF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E0FD8-915A-4069-AEEA-A9559EB04F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C808-6BC4-48D5-ABD8-3A0F1ACA14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0CBB5-EC76-4461-9BF4-B88688E2B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612F0-1317-4868-BD48-E5A50F8D6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6DB34-EA7B-4994-8DF0-DC3D92C2FB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30794-858D-43B2-BB6E-6DC25371CF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2D8BB-5476-496F-98A7-9950A69A8B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84EF3-E4D1-4FAC-A498-1BF6B0792C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BA961-A627-40E0-8A54-445C326695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77788"/>
            <a:ext cx="8207375" cy="9032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557338"/>
            <a:ext cx="8207375" cy="452755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649CA-3FA1-4DD5-B861-31EF987C5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68313" y="77788"/>
            <a:ext cx="8207375" cy="6007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6A5158-F1CB-4BDB-A5BC-ACB57B69B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013" y="511175"/>
            <a:ext cx="13922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612775" y="5554663"/>
            <a:ext cx="1390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chemeClr val="hlink"/>
                </a:solidFill>
              </a:rPr>
              <a:t>www.rosatom.ru</a:t>
            </a:r>
            <a:endParaRPr lang="ru-RU" sz="1400" b="1" smtClean="0">
              <a:solidFill>
                <a:schemeClr val="hlink"/>
              </a:solidFill>
            </a:endParaRPr>
          </a:p>
        </p:txBody>
      </p:sp>
      <p:sp>
        <p:nvSpPr>
          <p:cNvPr id="6" name="navigation1"/>
          <p:cNvSpPr>
            <a:spLocks noChangeArrowheads="1"/>
          </p:cNvSpPr>
          <p:nvPr userDrawn="1"/>
        </p:nvSpPr>
        <p:spPr bwMode="auto">
          <a:xfrm>
            <a:off x="563245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navigation2"/>
          <p:cNvSpPr>
            <a:spLocks noChangeArrowheads="1"/>
          </p:cNvSpPr>
          <p:nvPr userDrawn="1"/>
        </p:nvSpPr>
        <p:spPr bwMode="auto">
          <a:xfrm>
            <a:off x="596900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navigation3"/>
          <p:cNvSpPr>
            <a:spLocks noChangeArrowheads="1"/>
          </p:cNvSpPr>
          <p:nvPr userDrawn="1"/>
        </p:nvSpPr>
        <p:spPr bwMode="auto">
          <a:xfrm>
            <a:off x="630555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navigation4"/>
          <p:cNvSpPr>
            <a:spLocks noChangeArrowheads="1"/>
          </p:cNvSpPr>
          <p:nvPr userDrawn="1"/>
        </p:nvSpPr>
        <p:spPr bwMode="auto">
          <a:xfrm>
            <a:off x="664051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0" name="navigation5"/>
          <p:cNvSpPr>
            <a:spLocks noChangeArrowheads="1"/>
          </p:cNvSpPr>
          <p:nvPr userDrawn="1"/>
        </p:nvSpPr>
        <p:spPr bwMode="auto">
          <a:xfrm>
            <a:off x="697706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1" name="navigation6"/>
          <p:cNvSpPr>
            <a:spLocks noChangeArrowheads="1"/>
          </p:cNvSpPr>
          <p:nvPr userDrawn="1"/>
        </p:nvSpPr>
        <p:spPr bwMode="auto">
          <a:xfrm>
            <a:off x="731361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navigation7"/>
          <p:cNvSpPr>
            <a:spLocks noChangeArrowheads="1"/>
          </p:cNvSpPr>
          <p:nvPr userDrawn="1"/>
        </p:nvSpPr>
        <p:spPr bwMode="auto">
          <a:xfrm>
            <a:off x="7648575" y="1076325"/>
            <a:ext cx="360363" cy="3603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hlink"/>
                </a:solidFill>
              </a:rPr>
              <a:t>7</a:t>
            </a: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455863"/>
            <a:ext cx="7723187" cy="2139950"/>
          </a:xfrm>
        </p:spPr>
        <p:txBody>
          <a:bodyPr/>
          <a:lstStyle>
            <a:lvl1pPr>
              <a:lnSpc>
                <a:spcPct val="120000"/>
              </a:lnSpc>
              <a:defRPr sz="3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652963"/>
            <a:ext cx="7723187" cy="360362"/>
          </a:xfrm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split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52FD2-9114-47B1-A23A-92AF2F6253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63FB8-B1EB-4108-9FDE-167A5CB736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557F6-700F-4B03-98BA-FBAC51AABE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F43B9-F19C-4977-B230-4DC7DBC2DC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C4BFCA-B765-4A3D-82AA-2B66AF173C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05A84-64BE-41E0-8964-074F0497BE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B29FEF-8234-44EF-A847-93735AC917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925B9-CC4B-48D1-AD9E-E1B6F7E4D7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09D8D4-14D9-4F60-A1F2-687566536D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FEA82-A6E2-4BBB-9728-63A18668A3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E0A16-EB33-4293-A84E-620F35405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612775" y="5554663"/>
            <a:ext cx="1390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chemeClr val="hlink"/>
                </a:solidFill>
              </a:rPr>
              <a:t>www.rosatom.ru</a:t>
            </a:r>
            <a:endParaRPr lang="ru-RU" sz="1400" b="1" smtClean="0">
              <a:solidFill>
                <a:schemeClr val="hlink"/>
              </a:solidFill>
            </a:endParaRPr>
          </a:p>
        </p:txBody>
      </p:sp>
      <p:sp>
        <p:nvSpPr>
          <p:cNvPr id="5" name="navigation1"/>
          <p:cNvSpPr>
            <a:spLocks noChangeArrowheads="1"/>
          </p:cNvSpPr>
          <p:nvPr userDrawn="1"/>
        </p:nvSpPr>
        <p:spPr bwMode="auto">
          <a:xfrm>
            <a:off x="5632450" y="1076325"/>
            <a:ext cx="360363" cy="3603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6" name="navigation2"/>
          <p:cNvSpPr>
            <a:spLocks noChangeArrowheads="1"/>
          </p:cNvSpPr>
          <p:nvPr userDrawn="1"/>
        </p:nvSpPr>
        <p:spPr bwMode="auto">
          <a:xfrm>
            <a:off x="596900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" name="navigation3"/>
          <p:cNvSpPr>
            <a:spLocks noChangeArrowheads="1"/>
          </p:cNvSpPr>
          <p:nvPr userDrawn="1"/>
        </p:nvSpPr>
        <p:spPr bwMode="auto">
          <a:xfrm>
            <a:off x="630555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8" name="navigation4"/>
          <p:cNvSpPr>
            <a:spLocks noChangeArrowheads="1"/>
          </p:cNvSpPr>
          <p:nvPr userDrawn="1"/>
        </p:nvSpPr>
        <p:spPr bwMode="auto">
          <a:xfrm>
            <a:off x="664051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9" name="navigation5"/>
          <p:cNvSpPr>
            <a:spLocks noChangeArrowheads="1"/>
          </p:cNvSpPr>
          <p:nvPr userDrawn="1"/>
        </p:nvSpPr>
        <p:spPr bwMode="auto">
          <a:xfrm>
            <a:off x="697706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0" name="navigation6"/>
          <p:cNvSpPr>
            <a:spLocks noChangeArrowheads="1"/>
          </p:cNvSpPr>
          <p:nvPr userDrawn="1"/>
        </p:nvSpPr>
        <p:spPr bwMode="auto">
          <a:xfrm>
            <a:off x="731361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11" name="navigation8" descr="ujkm,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013" y="511175"/>
            <a:ext cx="13922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navigation7"/>
          <p:cNvSpPr>
            <a:spLocks noChangeArrowheads="1"/>
          </p:cNvSpPr>
          <p:nvPr userDrawn="1"/>
        </p:nvSpPr>
        <p:spPr bwMode="auto">
          <a:xfrm>
            <a:off x="7648575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2455863"/>
            <a:ext cx="7723187" cy="2139950"/>
          </a:xfrm>
        </p:spPr>
        <p:txBody>
          <a:bodyPr/>
          <a:lstStyle>
            <a:lvl1pPr>
              <a:lnSpc>
                <a:spcPct val="120000"/>
              </a:lnSpc>
              <a:defRPr sz="3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652963"/>
            <a:ext cx="7723187" cy="360362"/>
          </a:xfrm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>
    <p:split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E28A4-8611-4BC3-8C6D-69EF39A1A6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381746-E649-4A7E-8CA3-6FD3BD7BD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7744E-3129-427E-9523-A78BE7849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0A555-A52A-4EC3-9059-83101BE1C7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49719-6A31-4AC7-B772-3EC88F7F7C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36DEB-D1BE-47BD-A1DE-7DE0307146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2485E-F8EA-45AD-B55C-D0BC2CC8B1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99285-448E-4E62-B4CC-BE838E036A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54E98-A245-4A9B-A24F-6455CD3AEB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D78FE-D1A7-4CDF-86C8-15B524C8B9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8AF94-95BC-43BA-B8E9-FF8A2BD77A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013" y="511175"/>
            <a:ext cx="13922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612775" y="5554663"/>
            <a:ext cx="1390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chemeClr val="hlink"/>
                </a:solidFill>
              </a:rPr>
              <a:t>www.rosatom.ru</a:t>
            </a:r>
            <a:endParaRPr lang="ru-RU" sz="1400" b="1" smtClean="0">
              <a:solidFill>
                <a:schemeClr val="hlink"/>
              </a:solidFill>
            </a:endParaRPr>
          </a:p>
        </p:txBody>
      </p:sp>
      <p:sp>
        <p:nvSpPr>
          <p:cNvPr id="6" name="navigation1"/>
          <p:cNvSpPr>
            <a:spLocks noChangeArrowheads="1"/>
          </p:cNvSpPr>
          <p:nvPr userDrawn="1"/>
        </p:nvSpPr>
        <p:spPr bwMode="auto">
          <a:xfrm>
            <a:off x="563245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navigation2"/>
          <p:cNvSpPr>
            <a:spLocks noChangeArrowheads="1"/>
          </p:cNvSpPr>
          <p:nvPr userDrawn="1"/>
        </p:nvSpPr>
        <p:spPr bwMode="auto">
          <a:xfrm>
            <a:off x="5969000" y="1076325"/>
            <a:ext cx="360363" cy="3603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hlink"/>
                </a:solidFill>
              </a:rPr>
              <a:t>2</a:t>
            </a:r>
          </a:p>
        </p:txBody>
      </p:sp>
      <p:sp>
        <p:nvSpPr>
          <p:cNvPr id="8" name="navigation3"/>
          <p:cNvSpPr>
            <a:spLocks noChangeArrowheads="1"/>
          </p:cNvSpPr>
          <p:nvPr userDrawn="1"/>
        </p:nvSpPr>
        <p:spPr bwMode="auto">
          <a:xfrm>
            <a:off x="630555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navigation4"/>
          <p:cNvSpPr>
            <a:spLocks noChangeArrowheads="1"/>
          </p:cNvSpPr>
          <p:nvPr userDrawn="1"/>
        </p:nvSpPr>
        <p:spPr bwMode="auto">
          <a:xfrm>
            <a:off x="664051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0" name="navigation5"/>
          <p:cNvSpPr>
            <a:spLocks noChangeArrowheads="1"/>
          </p:cNvSpPr>
          <p:nvPr userDrawn="1"/>
        </p:nvSpPr>
        <p:spPr bwMode="auto">
          <a:xfrm>
            <a:off x="697706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1" name="navigation6"/>
          <p:cNvSpPr>
            <a:spLocks noChangeArrowheads="1"/>
          </p:cNvSpPr>
          <p:nvPr userDrawn="1"/>
        </p:nvSpPr>
        <p:spPr bwMode="auto">
          <a:xfrm>
            <a:off x="731361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navigation7"/>
          <p:cNvSpPr>
            <a:spLocks noChangeArrowheads="1"/>
          </p:cNvSpPr>
          <p:nvPr userDrawn="1"/>
        </p:nvSpPr>
        <p:spPr bwMode="auto">
          <a:xfrm>
            <a:off x="7648575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652963"/>
            <a:ext cx="7723187" cy="360362"/>
          </a:xfrm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2455863"/>
            <a:ext cx="7723187" cy="2139950"/>
          </a:xfrm>
        </p:spPr>
        <p:txBody>
          <a:bodyPr/>
          <a:lstStyle>
            <a:lvl1pPr>
              <a:lnSpc>
                <a:spcPct val="120000"/>
              </a:lnSpc>
              <a:defRPr sz="3400"/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ransition>
    <p:split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09AE7B-D1F1-431E-8404-0A0D8B5D42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E00DF-506B-49E6-9270-A8BBD40C5B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D389A-4C2C-4AD6-AC87-12D3C73BE7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612A6-7D30-489E-870D-062284949A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C2C2B-905D-4FC2-BD4A-9654BB9F6A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980207-EA39-4AD3-B826-59C22526C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5FC22-51EB-4602-9D6C-1C1D15186E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4F2F2-3148-40B3-9AFA-1F06C97F73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274F2-5277-4F18-AE55-A1E04A133B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B08FE-050A-4548-9A3A-3FDC40E4BB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FDC57-70FC-44EE-9A56-390947F767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013" y="511175"/>
            <a:ext cx="13922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612775" y="5554663"/>
            <a:ext cx="1390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chemeClr val="hlink"/>
                </a:solidFill>
              </a:rPr>
              <a:t>www.rosatom.ru</a:t>
            </a:r>
            <a:endParaRPr lang="ru-RU" sz="1400" b="1" smtClean="0">
              <a:solidFill>
                <a:schemeClr val="hlink"/>
              </a:solidFill>
            </a:endParaRPr>
          </a:p>
        </p:txBody>
      </p:sp>
      <p:sp>
        <p:nvSpPr>
          <p:cNvPr id="6" name="navigation1"/>
          <p:cNvSpPr>
            <a:spLocks noChangeArrowheads="1"/>
          </p:cNvSpPr>
          <p:nvPr userDrawn="1"/>
        </p:nvSpPr>
        <p:spPr bwMode="auto">
          <a:xfrm>
            <a:off x="563245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navigation2"/>
          <p:cNvSpPr>
            <a:spLocks noChangeArrowheads="1"/>
          </p:cNvSpPr>
          <p:nvPr userDrawn="1"/>
        </p:nvSpPr>
        <p:spPr bwMode="auto">
          <a:xfrm>
            <a:off x="596900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navigation3"/>
          <p:cNvSpPr>
            <a:spLocks noChangeArrowheads="1"/>
          </p:cNvSpPr>
          <p:nvPr userDrawn="1"/>
        </p:nvSpPr>
        <p:spPr bwMode="auto">
          <a:xfrm>
            <a:off x="6305550" y="1076325"/>
            <a:ext cx="360363" cy="3603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hlink"/>
                </a:solidFill>
              </a:rPr>
              <a:t>3</a:t>
            </a:r>
          </a:p>
        </p:txBody>
      </p:sp>
      <p:sp>
        <p:nvSpPr>
          <p:cNvPr id="9" name="navigation4"/>
          <p:cNvSpPr>
            <a:spLocks noChangeArrowheads="1"/>
          </p:cNvSpPr>
          <p:nvPr userDrawn="1"/>
        </p:nvSpPr>
        <p:spPr bwMode="auto">
          <a:xfrm>
            <a:off x="664051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0" name="navigation5"/>
          <p:cNvSpPr>
            <a:spLocks noChangeArrowheads="1"/>
          </p:cNvSpPr>
          <p:nvPr userDrawn="1"/>
        </p:nvSpPr>
        <p:spPr bwMode="auto">
          <a:xfrm>
            <a:off x="697706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1" name="navigation6"/>
          <p:cNvSpPr>
            <a:spLocks noChangeArrowheads="1"/>
          </p:cNvSpPr>
          <p:nvPr userDrawn="1"/>
        </p:nvSpPr>
        <p:spPr bwMode="auto">
          <a:xfrm>
            <a:off x="731361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navigation7"/>
          <p:cNvSpPr>
            <a:spLocks noChangeArrowheads="1"/>
          </p:cNvSpPr>
          <p:nvPr userDrawn="1"/>
        </p:nvSpPr>
        <p:spPr bwMode="auto">
          <a:xfrm>
            <a:off x="7648575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652963"/>
            <a:ext cx="7723187" cy="360362"/>
          </a:xfrm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2455863"/>
            <a:ext cx="7723187" cy="2139950"/>
          </a:xfrm>
        </p:spPr>
        <p:txBody>
          <a:bodyPr/>
          <a:lstStyle>
            <a:lvl1pPr>
              <a:lnSpc>
                <a:spcPct val="120000"/>
              </a:lnSpc>
              <a:defRPr sz="3400"/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ransition>
    <p:split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C34CF-4386-4F09-B2C7-E930211BA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669B3-11D3-4375-BB9C-A868444612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51E39-0343-4A6C-B797-32AF39284A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52F8FF-4A31-4940-88BC-544FDFD3D6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58340E-77CF-49B9-B4C6-4F8AD882A6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65FD3-95C0-4482-BB82-1F5E68FE64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928A49-D5A7-4B8E-A95D-9BC1AD2865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28581E-A1BE-4457-BAB2-E75CB6AA90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79D434-4CAD-4F9C-91C0-6A6A096BF9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EBE59-9F82-46B6-AEB3-673A3F3CE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BCF76-85B0-453D-8AAB-BB420D537B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013" y="511175"/>
            <a:ext cx="13922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612775" y="5554663"/>
            <a:ext cx="1390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chemeClr val="hlink"/>
                </a:solidFill>
              </a:rPr>
              <a:t>www.rosatom.ru</a:t>
            </a:r>
            <a:endParaRPr lang="ru-RU" sz="1400" b="1" smtClean="0">
              <a:solidFill>
                <a:schemeClr val="hlink"/>
              </a:solidFill>
            </a:endParaRPr>
          </a:p>
        </p:txBody>
      </p:sp>
      <p:sp>
        <p:nvSpPr>
          <p:cNvPr id="6" name="navigation1"/>
          <p:cNvSpPr>
            <a:spLocks noChangeArrowheads="1"/>
          </p:cNvSpPr>
          <p:nvPr userDrawn="1"/>
        </p:nvSpPr>
        <p:spPr bwMode="auto">
          <a:xfrm>
            <a:off x="563245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navigation2"/>
          <p:cNvSpPr>
            <a:spLocks noChangeArrowheads="1"/>
          </p:cNvSpPr>
          <p:nvPr userDrawn="1"/>
        </p:nvSpPr>
        <p:spPr bwMode="auto">
          <a:xfrm>
            <a:off x="596900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navigation3"/>
          <p:cNvSpPr>
            <a:spLocks noChangeArrowheads="1"/>
          </p:cNvSpPr>
          <p:nvPr userDrawn="1"/>
        </p:nvSpPr>
        <p:spPr bwMode="auto">
          <a:xfrm>
            <a:off x="630555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navigation4"/>
          <p:cNvSpPr>
            <a:spLocks noChangeArrowheads="1"/>
          </p:cNvSpPr>
          <p:nvPr userDrawn="1"/>
        </p:nvSpPr>
        <p:spPr bwMode="auto">
          <a:xfrm>
            <a:off x="6640513" y="1076325"/>
            <a:ext cx="360362" cy="3603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hlink"/>
                </a:solidFill>
              </a:rPr>
              <a:t>4</a:t>
            </a:r>
          </a:p>
        </p:txBody>
      </p:sp>
      <p:sp>
        <p:nvSpPr>
          <p:cNvPr id="10" name="navigation5"/>
          <p:cNvSpPr>
            <a:spLocks noChangeArrowheads="1"/>
          </p:cNvSpPr>
          <p:nvPr userDrawn="1"/>
        </p:nvSpPr>
        <p:spPr bwMode="auto">
          <a:xfrm>
            <a:off x="697706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1" name="navigation6"/>
          <p:cNvSpPr>
            <a:spLocks noChangeArrowheads="1"/>
          </p:cNvSpPr>
          <p:nvPr userDrawn="1"/>
        </p:nvSpPr>
        <p:spPr bwMode="auto">
          <a:xfrm>
            <a:off x="731361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navigation7"/>
          <p:cNvSpPr>
            <a:spLocks noChangeArrowheads="1"/>
          </p:cNvSpPr>
          <p:nvPr userDrawn="1"/>
        </p:nvSpPr>
        <p:spPr bwMode="auto">
          <a:xfrm>
            <a:off x="7648575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921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652963"/>
            <a:ext cx="7723187" cy="360362"/>
          </a:xfrm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2455863"/>
            <a:ext cx="7723187" cy="2139950"/>
          </a:xfrm>
        </p:spPr>
        <p:txBody>
          <a:bodyPr/>
          <a:lstStyle>
            <a:lvl1pPr>
              <a:lnSpc>
                <a:spcPct val="120000"/>
              </a:lnSpc>
              <a:defRPr sz="3400"/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ransition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5BFAB-F24F-49A9-9DB7-F8543605F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92BFF-DC67-4A60-8E46-A53C112AB1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238BB-C099-4AAE-A3FB-9B8D3851E4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00EA7-7835-44DE-9EB5-E61B8515B1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F6AB-FAFD-47B8-A947-FB32F0A13B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FA368-B88D-45D5-9043-BDAAB6CA5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5A76F5-5527-49AF-853B-A732BBCF56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F816E-5C0F-4723-8018-DED06FFC8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23A59-AFA9-453C-951E-DB742FE1E5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D0344-4D72-4104-9F35-A01FAA412C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4E5A59-934E-4B2D-BF03-84C150C78F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C53B9-95B4-46CA-87F2-B1C18435DE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013" y="511175"/>
            <a:ext cx="13922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612775" y="5554663"/>
            <a:ext cx="1390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chemeClr val="hlink"/>
                </a:solidFill>
              </a:rPr>
              <a:t>www.rosatom.ru</a:t>
            </a:r>
            <a:endParaRPr lang="ru-RU" sz="1400" b="1" smtClean="0">
              <a:solidFill>
                <a:schemeClr val="hlink"/>
              </a:solidFill>
            </a:endParaRPr>
          </a:p>
        </p:txBody>
      </p:sp>
      <p:sp>
        <p:nvSpPr>
          <p:cNvPr id="6" name="navigation1"/>
          <p:cNvSpPr>
            <a:spLocks noChangeArrowheads="1"/>
          </p:cNvSpPr>
          <p:nvPr userDrawn="1"/>
        </p:nvSpPr>
        <p:spPr bwMode="auto">
          <a:xfrm>
            <a:off x="563245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navigation2"/>
          <p:cNvSpPr>
            <a:spLocks noChangeArrowheads="1"/>
          </p:cNvSpPr>
          <p:nvPr userDrawn="1"/>
        </p:nvSpPr>
        <p:spPr bwMode="auto">
          <a:xfrm>
            <a:off x="596900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navigation3"/>
          <p:cNvSpPr>
            <a:spLocks noChangeArrowheads="1"/>
          </p:cNvSpPr>
          <p:nvPr userDrawn="1"/>
        </p:nvSpPr>
        <p:spPr bwMode="auto">
          <a:xfrm>
            <a:off x="630555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navigation4"/>
          <p:cNvSpPr>
            <a:spLocks noChangeArrowheads="1"/>
          </p:cNvSpPr>
          <p:nvPr userDrawn="1"/>
        </p:nvSpPr>
        <p:spPr bwMode="auto">
          <a:xfrm>
            <a:off x="664051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0" name="navigation5"/>
          <p:cNvSpPr>
            <a:spLocks noChangeArrowheads="1"/>
          </p:cNvSpPr>
          <p:nvPr userDrawn="1"/>
        </p:nvSpPr>
        <p:spPr bwMode="auto">
          <a:xfrm>
            <a:off x="6977063" y="1076325"/>
            <a:ext cx="360362" cy="3603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hlink"/>
                </a:solidFill>
              </a:rPr>
              <a:t>5</a:t>
            </a:r>
          </a:p>
        </p:txBody>
      </p:sp>
      <p:sp>
        <p:nvSpPr>
          <p:cNvPr id="11" name="navigation6"/>
          <p:cNvSpPr>
            <a:spLocks noChangeArrowheads="1"/>
          </p:cNvSpPr>
          <p:nvPr userDrawn="1"/>
        </p:nvSpPr>
        <p:spPr bwMode="auto">
          <a:xfrm>
            <a:off x="731361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navigation7"/>
          <p:cNvSpPr>
            <a:spLocks noChangeArrowheads="1"/>
          </p:cNvSpPr>
          <p:nvPr userDrawn="1"/>
        </p:nvSpPr>
        <p:spPr bwMode="auto">
          <a:xfrm>
            <a:off x="7648575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652963"/>
            <a:ext cx="7723187" cy="360362"/>
          </a:xfrm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2455863"/>
            <a:ext cx="7723187" cy="2139950"/>
          </a:xfrm>
        </p:spPr>
        <p:txBody>
          <a:bodyPr/>
          <a:lstStyle>
            <a:lvl1pPr>
              <a:lnSpc>
                <a:spcPct val="120000"/>
              </a:lnSpc>
              <a:defRPr sz="3400"/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ransition>
    <p:split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4D42F-4BC7-44D1-8314-35F9DE87A3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F2C755-07B4-4514-864B-1DD3B0F7A7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EA3DA-B395-49BF-A96B-58A82F46B5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1FB58-134A-4596-8D17-26F93761E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8B354-0804-4DC3-A3A5-68BAE5EDD2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F71F1-9BDE-4455-8463-A2C5BC07D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A07A7-53ED-4C7F-A089-A914454A1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707CD-46CA-4149-97BD-281116E155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13F4D-02AE-4218-87FC-616190234D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CD706-7249-436C-A176-A145B64FF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5B319-6A7E-47D5-8B63-5AA072950C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013" y="511175"/>
            <a:ext cx="13922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612775" y="5554663"/>
            <a:ext cx="1390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chemeClr val="hlink"/>
                </a:solidFill>
              </a:rPr>
              <a:t>www.rosatom.ru</a:t>
            </a:r>
            <a:endParaRPr lang="ru-RU" sz="1400" b="1" smtClean="0">
              <a:solidFill>
                <a:schemeClr val="hlink"/>
              </a:solidFill>
            </a:endParaRPr>
          </a:p>
        </p:txBody>
      </p:sp>
      <p:sp>
        <p:nvSpPr>
          <p:cNvPr id="6" name="navigation1"/>
          <p:cNvSpPr>
            <a:spLocks noChangeArrowheads="1"/>
          </p:cNvSpPr>
          <p:nvPr userDrawn="1"/>
        </p:nvSpPr>
        <p:spPr bwMode="auto">
          <a:xfrm>
            <a:off x="563245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7" name="navigation2"/>
          <p:cNvSpPr>
            <a:spLocks noChangeArrowheads="1"/>
          </p:cNvSpPr>
          <p:nvPr userDrawn="1"/>
        </p:nvSpPr>
        <p:spPr bwMode="auto">
          <a:xfrm>
            <a:off x="596900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navigation3"/>
          <p:cNvSpPr>
            <a:spLocks noChangeArrowheads="1"/>
          </p:cNvSpPr>
          <p:nvPr userDrawn="1"/>
        </p:nvSpPr>
        <p:spPr bwMode="auto">
          <a:xfrm>
            <a:off x="6305550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navigation4"/>
          <p:cNvSpPr>
            <a:spLocks noChangeArrowheads="1"/>
          </p:cNvSpPr>
          <p:nvPr userDrawn="1"/>
        </p:nvSpPr>
        <p:spPr bwMode="auto">
          <a:xfrm>
            <a:off x="664051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0" name="navigation5"/>
          <p:cNvSpPr>
            <a:spLocks noChangeArrowheads="1"/>
          </p:cNvSpPr>
          <p:nvPr userDrawn="1"/>
        </p:nvSpPr>
        <p:spPr bwMode="auto">
          <a:xfrm>
            <a:off x="6977063" y="1076325"/>
            <a:ext cx="360362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1" name="navigation6"/>
          <p:cNvSpPr>
            <a:spLocks noChangeArrowheads="1"/>
          </p:cNvSpPr>
          <p:nvPr userDrawn="1"/>
        </p:nvSpPr>
        <p:spPr bwMode="auto">
          <a:xfrm>
            <a:off x="7313613" y="1076325"/>
            <a:ext cx="360362" cy="3603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hlink"/>
                </a:solidFill>
              </a:rPr>
              <a:t>6</a:t>
            </a:r>
          </a:p>
        </p:txBody>
      </p:sp>
      <p:sp>
        <p:nvSpPr>
          <p:cNvPr id="12" name="navigation7"/>
          <p:cNvSpPr>
            <a:spLocks noChangeArrowheads="1"/>
          </p:cNvSpPr>
          <p:nvPr userDrawn="1"/>
        </p:nvSpPr>
        <p:spPr bwMode="auto">
          <a:xfrm>
            <a:off x="7648575" y="1076325"/>
            <a:ext cx="3603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652963"/>
            <a:ext cx="7723187" cy="360362"/>
          </a:xfrm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2455863"/>
            <a:ext cx="7723187" cy="2139950"/>
          </a:xfrm>
        </p:spPr>
        <p:txBody>
          <a:bodyPr/>
          <a:lstStyle>
            <a:lvl1pPr>
              <a:lnSpc>
                <a:spcPct val="120000"/>
              </a:lnSpc>
              <a:defRPr sz="3400"/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ransition>
    <p:split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B26A9-8FA1-4EA1-B5CF-B54178D3A0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FA713-168A-4A80-B17E-91A430D87C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3435A-0CA2-40E8-8338-2DBC10E99F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234DB-9ABA-495C-B5DE-FAC1A19E88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B2F31-5409-428F-9E63-D94CE0A7C1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D075A-753C-4AFE-99B0-5AFED6784B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A0ACC-6A06-4809-BAA0-A342EC2764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A4439-AE6B-4CAF-8A6C-00E54240B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www.rosatom.ru/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6" Type="http://schemas.openxmlformats.org/officeDocument/2006/relationships/hyperlink" Target="http://www.rosatom.ru/" TargetMode="Externa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hyperlink" Target="http://www.rosatom.ru/" TargetMode="Externa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hyperlink" Target="http://www.rosatom.ru/" TargetMode="Externa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hyperlink" Target="http://www.rosatom.ru/" TargetMode="Externa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hyperlink" Target="http://www.rosatom.ru/" TargetMode="Externa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hyperlink" Target="http://www.rosatom.ru/" TargetMode="Externa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hyperlink" Target="http://www.rosatom.ru/" TargetMode="Externa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hyperlink" Target="http://www.rosatom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E51CFF8-6D4D-4600-9D0A-AC29EC4FCE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9" name="Text Box 5">
            <a:hlinkClick r:id="rId14"/>
          </p:cNvPr>
          <p:cNvSpPr txBox="1">
            <a:spLocks noChangeArrowheads="1"/>
          </p:cNvSpPr>
          <p:nvPr userDrawn="1"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chemeClr val="hlink"/>
                </a:solidFill>
              </a:rPr>
              <a:t>www.rosatom.ru</a:t>
            </a:r>
            <a:endParaRPr lang="ru-RU" sz="1400" b="1" smtClean="0">
              <a:solidFill>
                <a:schemeClr val="hlin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1" r:id="rId1"/>
    <p:sldLayoutId id="2147485039" r:id="rId2"/>
    <p:sldLayoutId id="2147485040" r:id="rId3"/>
    <p:sldLayoutId id="2147485041" r:id="rId4"/>
    <p:sldLayoutId id="2147485042" r:id="rId5"/>
    <p:sldLayoutId id="2147485043" r:id="rId6"/>
    <p:sldLayoutId id="2147485044" r:id="rId7"/>
    <p:sldLayoutId id="2147485045" r:id="rId8"/>
    <p:sldLayoutId id="2147485046" r:id="rId9"/>
    <p:sldLayoutId id="2147485047" r:id="rId10"/>
    <p:sldLayoutId id="2147485048" r:id="rId1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5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6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0D47314-0CAB-4CE1-849B-EEF6AB9F83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3" name="Text Box 5">
            <a:hlinkClick r:id="rId16"/>
          </p:cNvPr>
          <p:cNvSpPr txBox="1">
            <a:spLocks noChangeArrowheads="1"/>
          </p:cNvSpPr>
          <p:nvPr userDrawn="1"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chemeClr val="hlink"/>
                </a:solidFill>
              </a:rPr>
              <a:t>www.rosatom.ru</a:t>
            </a:r>
            <a:endParaRPr lang="ru-RU" sz="1400" b="1" smtClean="0">
              <a:solidFill>
                <a:schemeClr val="hlin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2" r:id="rId1"/>
    <p:sldLayoutId id="2147485049" r:id="rId2"/>
    <p:sldLayoutId id="2147485050" r:id="rId3"/>
    <p:sldLayoutId id="2147485051" r:id="rId4"/>
    <p:sldLayoutId id="2147485052" r:id="rId5"/>
    <p:sldLayoutId id="2147485053" r:id="rId6"/>
    <p:sldLayoutId id="2147485054" r:id="rId7"/>
    <p:sldLayoutId id="2147485055" r:id="rId8"/>
    <p:sldLayoutId id="2147485056" r:id="rId9"/>
    <p:sldLayoutId id="2147485057" r:id="rId10"/>
    <p:sldLayoutId id="2147485058" r:id="rId11"/>
    <p:sldLayoutId id="2147485059" r:id="rId12"/>
    <p:sldLayoutId id="2147485060" r:id="rId13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7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8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886B1AD-2DFC-4731-9083-DDC93122ED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7" name="Text Box 5">
            <a:hlinkClick r:id="rId14"/>
          </p:cNvPr>
          <p:cNvSpPr txBox="1">
            <a:spLocks noChangeArrowheads="1"/>
          </p:cNvSpPr>
          <p:nvPr userDrawn="1"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chemeClr val="hlink"/>
                </a:solidFill>
              </a:rPr>
              <a:t>www.rosatom.ru</a:t>
            </a:r>
            <a:endParaRPr lang="ru-RU" sz="1400" b="1" smtClean="0">
              <a:solidFill>
                <a:schemeClr val="hlink"/>
              </a:solidFill>
            </a:endParaRPr>
          </a:p>
        </p:txBody>
      </p:sp>
      <p:sp>
        <p:nvSpPr>
          <p:cNvPr id="3078" name="navigation1"/>
          <p:cNvSpPr>
            <a:spLocks noChangeArrowheads="1"/>
          </p:cNvSpPr>
          <p:nvPr userDrawn="1"/>
        </p:nvSpPr>
        <p:spPr bwMode="auto">
          <a:xfrm>
            <a:off x="6105525" y="1022350"/>
            <a:ext cx="287338" cy="287338"/>
          </a:xfrm>
          <a:prstGeom prst="ellipse">
            <a:avLst/>
          </a:prstGeom>
          <a:solidFill>
            <a:srgbClr val="C1DCF1"/>
          </a:solidFill>
          <a:ln w="19050" algn="ctr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3079" name="navigation2"/>
          <p:cNvSpPr>
            <a:spLocks noChangeArrowheads="1"/>
          </p:cNvSpPr>
          <p:nvPr userDrawn="1"/>
        </p:nvSpPr>
        <p:spPr bwMode="auto">
          <a:xfrm>
            <a:off x="6484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2</a:t>
            </a:r>
          </a:p>
        </p:txBody>
      </p:sp>
      <p:sp>
        <p:nvSpPr>
          <p:cNvPr id="3080" name="navigation3"/>
          <p:cNvSpPr>
            <a:spLocks noChangeArrowheads="1"/>
          </p:cNvSpPr>
          <p:nvPr userDrawn="1"/>
        </p:nvSpPr>
        <p:spPr bwMode="auto">
          <a:xfrm>
            <a:off x="6865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3</a:t>
            </a:r>
          </a:p>
        </p:txBody>
      </p:sp>
      <p:sp>
        <p:nvSpPr>
          <p:cNvPr id="3081" name="navigation4"/>
          <p:cNvSpPr>
            <a:spLocks noChangeArrowheads="1"/>
          </p:cNvSpPr>
          <p:nvPr userDrawn="1"/>
        </p:nvSpPr>
        <p:spPr bwMode="auto">
          <a:xfrm>
            <a:off x="7246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4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3082" name="navigation5"/>
          <p:cNvSpPr>
            <a:spLocks noChangeArrowheads="1"/>
          </p:cNvSpPr>
          <p:nvPr userDrawn="1"/>
        </p:nvSpPr>
        <p:spPr bwMode="auto">
          <a:xfrm>
            <a:off x="7626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5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3083" name="navigation6"/>
          <p:cNvSpPr>
            <a:spLocks noChangeArrowheads="1"/>
          </p:cNvSpPr>
          <p:nvPr userDrawn="1"/>
        </p:nvSpPr>
        <p:spPr bwMode="auto">
          <a:xfrm>
            <a:off x="8007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6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3084" name="navigation7"/>
          <p:cNvSpPr>
            <a:spLocks noChangeArrowheads="1"/>
          </p:cNvSpPr>
          <p:nvPr userDrawn="1"/>
        </p:nvSpPr>
        <p:spPr bwMode="auto">
          <a:xfrm>
            <a:off x="8388350" y="1022350"/>
            <a:ext cx="287338" cy="287338"/>
          </a:xfrm>
          <a:prstGeom prst="ellipse">
            <a:avLst/>
          </a:prstGeom>
          <a:solidFill>
            <a:schemeClr val="hlink"/>
          </a:solidFill>
          <a:ln w="19050" algn="ctr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bg1"/>
                </a:solidFill>
              </a:rPr>
              <a:t>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4" r:id="rId1"/>
    <p:sldLayoutId id="2147485061" r:id="rId2"/>
    <p:sldLayoutId id="2147485062" r:id="rId3"/>
    <p:sldLayoutId id="2147485063" r:id="rId4"/>
    <p:sldLayoutId id="2147485064" r:id="rId5"/>
    <p:sldLayoutId id="2147485065" r:id="rId6"/>
    <p:sldLayoutId id="2147485066" r:id="rId7"/>
    <p:sldLayoutId id="2147485067" r:id="rId8"/>
    <p:sldLayoutId id="2147485068" r:id="rId9"/>
    <p:sldLayoutId id="2147485069" r:id="rId10"/>
    <p:sldLayoutId id="2147485070" r:id="rId1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5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6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Text Box 3">
            <a:hlinkClick r:id="rId14"/>
          </p:cNvPr>
          <p:cNvSpPr txBox="1">
            <a:spLocks noChangeArrowheads="1"/>
          </p:cNvSpPr>
          <p:nvPr userDrawn="1"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chemeClr val="hlink"/>
                </a:solidFill>
              </a:rPr>
              <a:t>www.rosatom.ru</a:t>
            </a:r>
            <a:endParaRPr lang="ru-RU" sz="1400" b="1" smtClean="0">
              <a:solidFill>
                <a:schemeClr val="hlink"/>
              </a:solidFill>
            </a:endParaRP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31FB778-702B-4A1B-BE79-044FF44181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</p:txBody>
      </p:sp>
      <p:sp>
        <p:nvSpPr>
          <p:cNvPr id="4102" name="navigation1"/>
          <p:cNvSpPr>
            <a:spLocks noChangeArrowheads="1"/>
          </p:cNvSpPr>
          <p:nvPr userDrawn="1"/>
        </p:nvSpPr>
        <p:spPr bwMode="auto">
          <a:xfrm>
            <a:off x="6105525" y="1022350"/>
            <a:ext cx="287338" cy="287338"/>
          </a:xfrm>
          <a:prstGeom prst="ellipse">
            <a:avLst/>
          </a:prstGeom>
          <a:solidFill>
            <a:schemeClr val="hlink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103" name="navigation2"/>
          <p:cNvSpPr>
            <a:spLocks noChangeArrowheads="1"/>
          </p:cNvSpPr>
          <p:nvPr userDrawn="1"/>
        </p:nvSpPr>
        <p:spPr bwMode="auto">
          <a:xfrm>
            <a:off x="6484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2</a:t>
            </a:r>
          </a:p>
        </p:txBody>
      </p:sp>
      <p:sp>
        <p:nvSpPr>
          <p:cNvPr id="4104" name="navigation3"/>
          <p:cNvSpPr>
            <a:spLocks noChangeArrowheads="1"/>
          </p:cNvSpPr>
          <p:nvPr userDrawn="1"/>
        </p:nvSpPr>
        <p:spPr bwMode="auto">
          <a:xfrm>
            <a:off x="6865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3</a:t>
            </a:r>
          </a:p>
        </p:txBody>
      </p:sp>
      <p:sp>
        <p:nvSpPr>
          <p:cNvPr id="4105" name="navigation4"/>
          <p:cNvSpPr>
            <a:spLocks noChangeArrowheads="1"/>
          </p:cNvSpPr>
          <p:nvPr userDrawn="1"/>
        </p:nvSpPr>
        <p:spPr bwMode="auto">
          <a:xfrm>
            <a:off x="7246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4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4106" name="navigation5"/>
          <p:cNvSpPr>
            <a:spLocks noChangeArrowheads="1"/>
          </p:cNvSpPr>
          <p:nvPr userDrawn="1"/>
        </p:nvSpPr>
        <p:spPr bwMode="auto">
          <a:xfrm>
            <a:off x="7626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5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4107" name="navigation6"/>
          <p:cNvSpPr>
            <a:spLocks noChangeArrowheads="1"/>
          </p:cNvSpPr>
          <p:nvPr userDrawn="1"/>
        </p:nvSpPr>
        <p:spPr bwMode="auto">
          <a:xfrm>
            <a:off x="8007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6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4108" name="navigation7"/>
          <p:cNvSpPr>
            <a:spLocks noChangeArrowheads="1"/>
          </p:cNvSpPr>
          <p:nvPr userDrawn="1"/>
        </p:nvSpPr>
        <p:spPr bwMode="auto">
          <a:xfrm>
            <a:off x="8388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5" r:id="rId1"/>
    <p:sldLayoutId id="2147485071" r:id="rId2"/>
    <p:sldLayoutId id="2147485072" r:id="rId3"/>
    <p:sldLayoutId id="2147485073" r:id="rId4"/>
    <p:sldLayoutId id="2147485074" r:id="rId5"/>
    <p:sldLayoutId id="2147485075" r:id="rId6"/>
    <p:sldLayoutId id="2147485076" r:id="rId7"/>
    <p:sldLayoutId id="2147485077" r:id="rId8"/>
    <p:sldLayoutId id="2147485078" r:id="rId9"/>
    <p:sldLayoutId id="2147485079" r:id="rId10"/>
    <p:sldLayoutId id="2147485080" r:id="rId1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5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6"/>
        </a:buBlip>
        <a:defRPr sz="2400">
          <a:solidFill>
            <a:schemeClr val="tx1"/>
          </a:solidFill>
          <a:latin typeface="+mn-lt"/>
          <a:cs typeface="+mn-cs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3FCB537-2456-491C-BD37-18A77C0F2A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5" name="Text Box 5">
            <a:hlinkClick r:id="rId14"/>
          </p:cNvPr>
          <p:cNvSpPr txBox="1">
            <a:spLocks noChangeArrowheads="1"/>
          </p:cNvSpPr>
          <p:nvPr userDrawn="1"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chemeClr val="hlink"/>
                </a:solidFill>
              </a:rPr>
              <a:t>www.rosatom.ru</a:t>
            </a:r>
            <a:endParaRPr lang="ru-RU" sz="1400" b="1" smtClean="0">
              <a:solidFill>
                <a:schemeClr val="hlink"/>
              </a:solidFill>
            </a:endParaRPr>
          </a:p>
        </p:txBody>
      </p:sp>
      <p:sp>
        <p:nvSpPr>
          <p:cNvPr id="5126" name="navigation1"/>
          <p:cNvSpPr>
            <a:spLocks noChangeArrowheads="1"/>
          </p:cNvSpPr>
          <p:nvPr userDrawn="1"/>
        </p:nvSpPr>
        <p:spPr bwMode="auto">
          <a:xfrm>
            <a:off x="6105525" y="1022350"/>
            <a:ext cx="287338" cy="287338"/>
          </a:xfrm>
          <a:prstGeom prst="ellipse">
            <a:avLst/>
          </a:prstGeom>
          <a:solidFill>
            <a:srgbClr val="C1DCF1"/>
          </a:solidFill>
          <a:ln w="19050" algn="ctr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5127" name="navigation2"/>
          <p:cNvSpPr>
            <a:spLocks noChangeArrowheads="1"/>
          </p:cNvSpPr>
          <p:nvPr userDrawn="1"/>
        </p:nvSpPr>
        <p:spPr bwMode="auto">
          <a:xfrm>
            <a:off x="6484938" y="1022350"/>
            <a:ext cx="287337" cy="287338"/>
          </a:xfrm>
          <a:prstGeom prst="ellipse">
            <a:avLst/>
          </a:prstGeom>
          <a:solidFill>
            <a:schemeClr val="hlink"/>
          </a:solidFill>
          <a:ln w="19050" algn="ctr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128" name="navigation3"/>
          <p:cNvSpPr>
            <a:spLocks noChangeArrowheads="1"/>
          </p:cNvSpPr>
          <p:nvPr userDrawn="1"/>
        </p:nvSpPr>
        <p:spPr bwMode="auto">
          <a:xfrm>
            <a:off x="6865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3</a:t>
            </a:r>
          </a:p>
        </p:txBody>
      </p:sp>
      <p:sp>
        <p:nvSpPr>
          <p:cNvPr id="5129" name="navigation4"/>
          <p:cNvSpPr>
            <a:spLocks noChangeArrowheads="1"/>
          </p:cNvSpPr>
          <p:nvPr userDrawn="1"/>
        </p:nvSpPr>
        <p:spPr bwMode="auto">
          <a:xfrm>
            <a:off x="7246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4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5130" name="navigation5"/>
          <p:cNvSpPr>
            <a:spLocks noChangeArrowheads="1"/>
          </p:cNvSpPr>
          <p:nvPr userDrawn="1"/>
        </p:nvSpPr>
        <p:spPr bwMode="auto">
          <a:xfrm>
            <a:off x="7626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5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5131" name="navigation6"/>
          <p:cNvSpPr>
            <a:spLocks noChangeArrowheads="1"/>
          </p:cNvSpPr>
          <p:nvPr userDrawn="1"/>
        </p:nvSpPr>
        <p:spPr bwMode="auto">
          <a:xfrm>
            <a:off x="8007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6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5132" name="navigation7"/>
          <p:cNvSpPr>
            <a:spLocks noChangeArrowheads="1"/>
          </p:cNvSpPr>
          <p:nvPr userDrawn="1"/>
        </p:nvSpPr>
        <p:spPr bwMode="auto">
          <a:xfrm>
            <a:off x="8388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6" r:id="rId1"/>
    <p:sldLayoutId id="2147485081" r:id="rId2"/>
    <p:sldLayoutId id="2147485082" r:id="rId3"/>
    <p:sldLayoutId id="2147485083" r:id="rId4"/>
    <p:sldLayoutId id="2147485084" r:id="rId5"/>
    <p:sldLayoutId id="2147485085" r:id="rId6"/>
    <p:sldLayoutId id="2147485086" r:id="rId7"/>
    <p:sldLayoutId id="2147485087" r:id="rId8"/>
    <p:sldLayoutId id="2147485088" r:id="rId9"/>
    <p:sldLayoutId id="2147485089" r:id="rId10"/>
    <p:sldLayoutId id="2147485090" r:id="rId1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5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6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48903DB-3A01-4EC5-9930-C120C20CBA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149" name="Text Box 5">
            <a:hlinkClick r:id="rId14"/>
          </p:cNvPr>
          <p:cNvSpPr txBox="1">
            <a:spLocks noChangeArrowheads="1"/>
          </p:cNvSpPr>
          <p:nvPr userDrawn="1"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chemeClr val="hlink"/>
                </a:solidFill>
              </a:rPr>
              <a:t>www.rosatom.ru</a:t>
            </a:r>
            <a:endParaRPr lang="ru-RU" sz="1400" b="1" smtClean="0">
              <a:solidFill>
                <a:schemeClr val="hlink"/>
              </a:solidFill>
            </a:endParaRPr>
          </a:p>
        </p:txBody>
      </p:sp>
      <p:sp>
        <p:nvSpPr>
          <p:cNvPr id="6150" name="navigation1"/>
          <p:cNvSpPr>
            <a:spLocks noChangeArrowheads="1"/>
          </p:cNvSpPr>
          <p:nvPr userDrawn="1"/>
        </p:nvSpPr>
        <p:spPr bwMode="auto">
          <a:xfrm>
            <a:off x="6105525" y="1022350"/>
            <a:ext cx="287338" cy="287338"/>
          </a:xfrm>
          <a:prstGeom prst="ellipse">
            <a:avLst/>
          </a:prstGeom>
          <a:solidFill>
            <a:srgbClr val="C1DCF1"/>
          </a:solidFill>
          <a:ln w="19050" algn="ctr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6151" name="navigation2"/>
          <p:cNvSpPr>
            <a:spLocks noChangeArrowheads="1"/>
          </p:cNvSpPr>
          <p:nvPr userDrawn="1"/>
        </p:nvSpPr>
        <p:spPr bwMode="auto">
          <a:xfrm>
            <a:off x="6484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2</a:t>
            </a:r>
          </a:p>
        </p:txBody>
      </p:sp>
      <p:sp>
        <p:nvSpPr>
          <p:cNvPr id="6152" name="navigation3"/>
          <p:cNvSpPr>
            <a:spLocks noChangeArrowheads="1"/>
          </p:cNvSpPr>
          <p:nvPr userDrawn="1"/>
        </p:nvSpPr>
        <p:spPr bwMode="auto">
          <a:xfrm>
            <a:off x="6865938" y="1022350"/>
            <a:ext cx="287337" cy="287338"/>
          </a:xfrm>
          <a:prstGeom prst="ellipse">
            <a:avLst/>
          </a:prstGeom>
          <a:solidFill>
            <a:schemeClr val="hlink"/>
          </a:solidFill>
          <a:ln w="19050" algn="ctr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6153" name="navigation4"/>
          <p:cNvSpPr>
            <a:spLocks noChangeArrowheads="1"/>
          </p:cNvSpPr>
          <p:nvPr userDrawn="1"/>
        </p:nvSpPr>
        <p:spPr bwMode="auto">
          <a:xfrm>
            <a:off x="7246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4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6154" name="navigation5"/>
          <p:cNvSpPr>
            <a:spLocks noChangeArrowheads="1"/>
          </p:cNvSpPr>
          <p:nvPr userDrawn="1"/>
        </p:nvSpPr>
        <p:spPr bwMode="auto">
          <a:xfrm>
            <a:off x="7626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5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6155" name="navigation6"/>
          <p:cNvSpPr>
            <a:spLocks noChangeArrowheads="1"/>
          </p:cNvSpPr>
          <p:nvPr userDrawn="1"/>
        </p:nvSpPr>
        <p:spPr bwMode="auto">
          <a:xfrm>
            <a:off x="8007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6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6156" name="navigation7"/>
          <p:cNvSpPr>
            <a:spLocks noChangeArrowheads="1"/>
          </p:cNvSpPr>
          <p:nvPr userDrawn="1"/>
        </p:nvSpPr>
        <p:spPr bwMode="auto">
          <a:xfrm>
            <a:off x="8388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7" r:id="rId1"/>
    <p:sldLayoutId id="2147485091" r:id="rId2"/>
    <p:sldLayoutId id="2147485092" r:id="rId3"/>
    <p:sldLayoutId id="2147485093" r:id="rId4"/>
    <p:sldLayoutId id="2147485094" r:id="rId5"/>
    <p:sldLayoutId id="2147485095" r:id="rId6"/>
    <p:sldLayoutId id="2147485096" r:id="rId7"/>
    <p:sldLayoutId id="2147485097" r:id="rId8"/>
    <p:sldLayoutId id="2147485098" r:id="rId9"/>
    <p:sldLayoutId id="2147485099" r:id="rId10"/>
    <p:sldLayoutId id="2147485100" r:id="rId1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5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6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A520CE6-5C66-41A1-BFE3-E422B4BAAD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173" name="Text Box 5">
            <a:hlinkClick r:id="rId14"/>
          </p:cNvPr>
          <p:cNvSpPr txBox="1">
            <a:spLocks noChangeArrowheads="1"/>
          </p:cNvSpPr>
          <p:nvPr userDrawn="1"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chemeClr val="hlink"/>
                </a:solidFill>
              </a:rPr>
              <a:t>www.rosatom.ru</a:t>
            </a:r>
            <a:endParaRPr lang="ru-RU" sz="1400" b="1" smtClean="0">
              <a:solidFill>
                <a:schemeClr val="hlink"/>
              </a:solidFill>
            </a:endParaRPr>
          </a:p>
        </p:txBody>
      </p:sp>
      <p:sp>
        <p:nvSpPr>
          <p:cNvPr id="7174" name="navigation1"/>
          <p:cNvSpPr>
            <a:spLocks noChangeArrowheads="1"/>
          </p:cNvSpPr>
          <p:nvPr userDrawn="1"/>
        </p:nvSpPr>
        <p:spPr bwMode="auto">
          <a:xfrm>
            <a:off x="6105525" y="1022350"/>
            <a:ext cx="287338" cy="287338"/>
          </a:xfrm>
          <a:prstGeom prst="ellipse">
            <a:avLst/>
          </a:prstGeom>
          <a:solidFill>
            <a:srgbClr val="C1DCF1"/>
          </a:solidFill>
          <a:ln w="19050" algn="ctr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7175" name="navigation2"/>
          <p:cNvSpPr>
            <a:spLocks noChangeArrowheads="1"/>
          </p:cNvSpPr>
          <p:nvPr userDrawn="1"/>
        </p:nvSpPr>
        <p:spPr bwMode="auto">
          <a:xfrm>
            <a:off x="6484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2</a:t>
            </a:r>
          </a:p>
        </p:txBody>
      </p:sp>
      <p:sp>
        <p:nvSpPr>
          <p:cNvPr id="7176" name="navigation3"/>
          <p:cNvSpPr>
            <a:spLocks noChangeArrowheads="1"/>
          </p:cNvSpPr>
          <p:nvPr userDrawn="1"/>
        </p:nvSpPr>
        <p:spPr bwMode="auto">
          <a:xfrm>
            <a:off x="6865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3</a:t>
            </a:r>
          </a:p>
        </p:txBody>
      </p:sp>
      <p:sp>
        <p:nvSpPr>
          <p:cNvPr id="7177" name="navigation4"/>
          <p:cNvSpPr>
            <a:spLocks noChangeArrowheads="1"/>
          </p:cNvSpPr>
          <p:nvPr userDrawn="1"/>
        </p:nvSpPr>
        <p:spPr bwMode="auto">
          <a:xfrm>
            <a:off x="7246938" y="1022350"/>
            <a:ext cx="287337" cy="287338"/>
          </a:xfrm>
          <a:prstGeom prst="ellipse">
            <a:avLst/>
          </a:prstGeom>
          <a:solidFill>
            <a:schemeClr val="hlink"/>
          </a:solidFill>
          <a:ln w="19050" algn="ctr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bg1"/>
                </a:solidFill>
              </a:rPr>
              <a:t>4</a:t>
            </a:r>
            <a:endParaRPr lang="ru-RU" altLang="ru-RU" b="1" smtClean="0">
              <a:solidFill>
                <a:schemeClr val="bg1"/>
              </a:solidFill>
            </a:endParaRPr>
          </a:p>
        </p:txBody>
      </p:sp>
      <p:sp>
        <p:nvSpPr>
          <p:cNvPr id="7178" name="navigation5"/>
          <p:cNvSpPr>
            <a:spLocks noChangeArrowheads="1"/>
          </p:cNvSpPr>
          <p:nvPr userDrawn="1"/>
        </p:nvSpPr>
        <p:spPr bwMode="auto">
          <a:xfrm>
            <a:off x="7626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5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7179" name="navigation6"/>
          <p:cNvSpPr>
            <a:spLocks noChangeArrowheads="1"/>
          </p:cNvSpPr>
          <p:nvPr userDrawn="1"/>
        </p:nvSpPr>
        <p:spPr bwMode="auto">
          <a:xfrm>
            <a:off x="8007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6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7180" name="navigation7"/>
          <p:cNvSpPr>
            <a:spLocks noChangeArrowheads="1"/>
          </p:cNvSpPr>
          <p:nvPr userDrawn="1"/>
        </p:nvSpPr>
        <p:spPr bwMode="auto">
          <a:xfrm>
            <a:off x="8388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8" r:id="rId1"/>
    <p:sldLayoutId id="2147485101" r:id="rId2"/>
    <p:sldLayoutId id="2147485102" r:id="rId3"/>
    <p:sldLayoutId id="2147485103" r:id="rId4"/>
    <p:sldLayoutId id="2147485104" r:id="rId5"/>
    <p:sldLayoutId id="2147485105" r:id="rId6"/>
    <p:sldLayoutId id="2147485106" r:id="rId7"/>
    <p:sldLayoutId id="2147485107" r:id="rId8"/>
    <p:sldLayoutId id="2147485108" r:id="rId9"/>
    <p:sldLayoutId id="2147485109" r:id="rId10"/>
    <p:sldLayoutId id="2147485110" r:id="rId1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5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6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4CBF12F-81F9-44BC-B5CE-452E28F51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197" name="Text Box 5">
            <a:hlinkClick r:id="rId14"/>
          </p:cNvPr>
          <p:cNvSpPr txBox="1">
            <a:spLocks noChangeArrowheads="1"/>
          </p:cNvSpPr>
          <p:nvPr userDrawn="1"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chemeClr val="hlink"/>
                </a:solidFill>
              </a:rPr>
              <a:t>www.rosatom.ru</a:t>
            </a:r>
            <a:endParaRPr lang="ru-RU" sz="1400" b="1" smtClean="0">
              <a:solidFill>
                <a:schemeClr val="hlink"/>
              </a:solidFill>
            </a:endParaRPr>
          </a:p>
        </p:txBody>
      </p:sp>
      <p:sp>
        <p:nvSpPr>
          <p:cNvPr id="8198" name="navigation1"/>
          <p:cNvSpPr>
            <a:spLocks noChangeArrowheads="1"/>
          </p:cNvSpPr>
          <p:nvPr userDrawn="1"/>
        </p:nvSpPr>
        <p:spPr bwMode="auto">
          <a:xfrm>
            <a:off x="6105525" y="1022350"/>
            <a:ext cx="287338" cy="287338"/>
          </a:xfrm>
          <a:prstGeom prst="ellipse">
            <a:avLst/>
          </a:prstGeom>
          <a:solidFill>
            <a:srgbClr val="C1DCF1"/>
          </a:solidFill>
          <a:ln w="19050" algn="ctr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8199" name="navigation2"/>
          <p:cNvSpPr>
            <a:spLocks noChangeArrowheads="1"/>
          </p:cNvSpPr>
          <p:nvPr userDrawn="1"/>
        </p:nvSpPr>
        <p:spPr bwMode="auto">
          <a:xfrm>
            <a:off x="6484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2</a:t>
            </a:r>
          </a:p>
        </p:txBody>
      </p:sp>
      <p:sp>
        <p:nvSpPr>
          <p:cNvPr id="8200" name="navigation3"/>
          <p:cNvSpPr>
            <a:spLocks noChangeArrowheads="1"/>
          </p:cNvSpPr>
          <p:nvPr userDrawn="1"/>
        </p:nvSpPr>
        <p:spPr bwMode="auto">
          <a:xfrm>
            <a:off x="6865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3</a:t>
            </a:r>
          </a:p>
        </p:txBody>
      </p:sp>
      <p:sp>
        <p:nvSpPr>
          <p:cNvPr id="8201" name="navigation4"/>
          <p:cNvSpPr>
            <a:spLocks noChangeArrowheads="1"/>
          </p:cNvSpPr>
          <p:nvPr userDrawn="1"/>
        </p:nvSpPr>
        <p:spPr bwMode="auto">
          <a:xfrm>
            <a:off x="7246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4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8202" name="navigation5"/>
          <p:cNvSpPr>
            <a:spLocks noChangeArrowheads="1"/>
          </p:cNvSpPr>
          <p:nvPr userDrawn="1"/>
        </p:nvSpPr>
        <p:spPr bwMode="auto">
          <a:xfrm>
            <a:off x="7626350" y="1022350"/>
            <a:ext cx="287338" cy="287338"/>
          </a:xfrm>
          <a:prstGeom prst="ellipse">
            <a:avLst/>
          </a:prstGeom>
          <a:solidFill>
            <a:schemeClr val="hlink"/>
          </a:solidFill>
          <a:ln w="19050" algn="ctr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bg1"/>
                </a:solidFill>
              </a:rPr>
              <a:t>5</a:t>
            </a:r>
            <a:endParaRPr lang="ru-RU" altLang="ru-RU" b="1" smtClean="0">
              <a:solidFill>
                <a:schemeClr val="bg1"/>
              </a:solidFill>
            </a:endParaRPr>
          </a:p>
        </p:txBody>
      </p:sp>
      <p:sp>
        <p:nvSpPr>
          <p:cNvPr id="8203" name="navigation6"/>
          <p:cNvSpPr>
            <a:spLocks noChangeArrowheads="1"/>
          </p:cNvSpPr>
          <p:nvPr userDrawn="1"/>
        </p:nvSpPr>
        <p:spPr bwMode="auto">
          <a:xfrm>
            <a:off x="8007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6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8204" name="navigation7"/>
          <p:cNvSpPr>
            <a:spLocks noChangeArrowheads="1"/>
          </p:cNvSpPr>
          <p:nvPr userDrawn="1"/>
        </p:nvSpPr>
        <p:spPr bwMode="auto">
          <a:xfrm>
            <a:off x="8388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9" r:id="rId1"/>
    <p:sldLayoutId id="2147485111" r:id="rId2"/>
    <p:sldLayoutId id="2147485112" r:id="rId3"/>
    <p:sldLayoutId id="2147485113" r:id="rId4"/>
    <p:sldLayoutId id="2147485114" r:id="rId5"/>
    <p:sldLayoutId id="2147485115" r:id="rId6"/>
    <p:sldLayoutId id="2147485116" r:id="rId7"/>
    <p:sldLayoutId id="2147485117" r:id="rId8"/>
    <p:sldLayoutId id="2147485118" r:id="rId9"/>
    <p:sldLayoutId id="2147485119" r:id="rId10"/>
    <p:sldLayoutId id="2147485120" r:id="rId1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5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6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AF49B3B-C2E9-4E5A-AAD4-68403E194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9221" name="Text Box 5">
            <a:hlinkClick r:id="rId14"/>
          </p:cNvPr>
          <p:cNvSpPr txBox="1">
            <a:spLocks noChangeArrowheads="1"/>
          </p:cNvSpPr>
          <p:nvPr userDrawn="1"/>
        </p:nvSpPr>
        <p:spPr bwMode="auto">
          <a:xfrm>
            <a:off x="468313" y="6529388"/>
            <a:ext cx="1390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smtClean="0">
                <a:solidFill>
                  <a:schemeClr val="hlink"/>
                </a:solidFill>
              </a:rPr>
              <a:t>www.rosatom.ru</a:t>
            </a:r>
            <a:endParaRPr lang="ru-RU" sz="1400" b="1" smtClean="0">
              <a:solidFill>
                <a:schemeClr val="hlink"/>
              </a:solidFill>
            </a:endParaRPr>
          </a:p>
        </p:txBody>
      </p:sp>
      <p:sp>
        <p:nvSpPr>
          <p:cNvPr id="9222" name="navigation1"/>
          <p:cNvSpPr>
            <a:spLocks noChangeArrowheads="1"/>
          </p:cNvSpPr>
          <p:nvPr userDrawn="1"/>
        </p:nvSpPr>
        <p:spPr bwMode="auto">
          <a:xfrm>
            <a:off x="6105525" y="1022350"/>
            <a:ext cx="287338" cy="287338"/>
          </a:xfrm>
          <a:prstGeom prst="ellipse">
            <a:avLst/>
          </a:prstGeom>
          <a:solidFill>
            <a:srgbClr val="C1DCF1"/>
          </a:solidFill>
          <a:ln w="19050" algn="ctr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1</a:t>
            </a:r>
          </a:p>
        </p:txBody>
      </p:sp>
      <p:sp>
        <p:nvSpPr>
          <p:cNvPr id="9223" name="navigation2"/>
          <p:cNvSpPr>
            <a:spLocks noChangeArrowheads="1"/>
          </p:cNvSpPr>
          <p:nvPr userDrawn="1"/>
        </p:nvSpPr>
        <p:spPr bwMode="auto">
          <a:xfrm>
            <a:off x="6484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2</a:t>
            </a:r>
          </a:p>
        </p:txBody>
      </p:sp>
      <p:sp>
        <p:nvSpPr>
          <p:cNvPr id="9224" name="navigation3"/>
          <p:cNvSpPr>
            <a:spLocks noChangeArrowheads="1"/>
          </p:cNvSpPr>
          <p:nvPr userDrawn="1"/>
        </p:nvSpPr>
        <p:spPr bwMode="auto">
          <a:xfrm>
            <a:off x="6865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3</a:t>
            </a:r>
          </a:p>
        </p:txBody>
      </p:sp>
      <p:sp>
        <p:nvSpPr>
          <p:cNvPr id="9225" name="navigation4"/>
          <p:cNvSpPr>
            <a:spLocks noChangeArrowheads="1"/>
          </p:cNvSpPr>
          <p:nvPr userDrawn="1"/>
        </p:nvSpPr>
        <p:spPr bwMode="auto">
          <a:xfrm>
            <a:off x="7246938" y="1022350"/>
            <a:ext cx="287337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4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9226" name="navigation5"/>
          <p:cNvSpPr>
            <a:spLocks noChangeArrowheads="1"/>
          </p:cNvSpPr>
          <p:nvPr userDrawn="1"/>
        </p:nvSpPr>
        <p:spPr bwMode="auto">
          <a:xfrm>
            <a:off x="7626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hlink"/>
                </a:solidFill>
              </a:rPr>
              <a:t>5</a:t>
            </a:r>
            <a:endParaRPr lang="ru-RU" altLang="ru-RU" b="1" smtClean="0">
              <a:solidFill>
                <a:schemeClr val="hlink"/>
              </a:solidFill>
            </a:endParaRPr>
          </a:p>
        </p:txBody>
      </p:sp>
      <p:sp>
        <p:nvSpPr>
          <p:cNvPr id="9227" name="navigation6"/>
          <p:cNvSpPr>
            <a:spLocks noChangeArrowheads="1"/>
          </p:cNvSpPr>
          <p:nvPr userDrawn="1"/>
        </p:nvSpPr>
        <p:spPr bwMode="auto">
          <a:xfrm>
            <a:off x="8007350" y="1022350"/>
            <a:ext cx="287338" cy="287338"/>
          </a:xfrm>
          <a:prstGeom prst="ellipse">
            <a:avLst/>
          </a:prstGeom>
          <a:solidFill>
            <a:schemeClr val="hlink"/>
          </a:solidFill>
          <a:ln w="19050" algn="ctr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ru-RU" b="1" smtClean="0">
                <a:solidFill>
                  <a:schemeClr val="bg1"/>
                </a:solidFill>
              </a:rPr>
              <a:t>6</a:t>
            </a:r>
            <a:endParaRPr lang="ru-RU" altLang="ru-RU" b="1" smtClean="0">
              <a:solidFill>
                <a:schemeClr val="bg1"/>
              </a:solidFill>
            </a:endParaRPr>
          </a:p>
        </p:txBody>
      </p:sp>
      <p:sp>
        <p:nvSpPr>
          <p:cNvPr id="9228" name="navigation7"/>
          <p:cNvSpPr>
            <a:spLocks noChangeArrowheads="1"/>
          </p:cNvSpPr>
          <p:nvPr userDrawn="1"/>
        </p:nvSpPr>
        <p:spPr bwMode="auto">
          <a:xfrm>
            <a:off x="8388350" y="1022350"/>
            <a:ext cx="287338" cy="287338"/>
          </a:xfrm>
          <a:prstGeom prst="ellipse">
            <a:avLst/>
          </a:prstGeom>
          <a:solidFill>
            <a:srgbClr val="C1DCF1"/>
          </a:soli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chemeClr val="hlink"/>
                </a:solidFill>
              </a:rPr>
              <a:t>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0" r:id="rId1"/>
    <p:sldLayoutId id="2147485121" r:id="rId2"/>
    <p:sldLayoutId id="2147485122" r:id="rId3"/>
    <p:sldLayoutId id="2147485123" r:id="rId4"/>
    <p:sldLayoutId id="2147485124" r:id="rId5"/>
    <p:sldLayoutId id="2147485125" r:id="rId6"/>
    <p:sldLayoutId id="2147485126" r:id="rId7"/>
    <p:sldLayoutId id="2147485127" r:id="rId8"/>
    <p:sldLayoutId id="2147485128" r:id="rId9"/>
    <p:sldLayoutId id="2147485129" r:id="rId10"/>
    <p:sldLayoutId id="2147485130" r:id="rId1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15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16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4.jpeg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zaonii@rosatom.ru" TargetMode="Externa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2" r:id="rId6" imgW="0" imgH="0" progId="">
                  <p:embed/>
                </p:oleObj>
              </mc:Choice>
              <mc:Fallback>
                <p:oleObj r:id="rId6" imgW="0" imgH="0" progId="">
                  <p:embed/>
                  <p:pic>
                    <p:nvPicPr>
                      <p:cNvPr id="0" name="AutoShape 30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3" name="a--sw3tSuYwFh9d4syvsTVb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500" y="6731000"/>
            <a:ext cx="63500" cy="63500"/>
          </a:xfrm>
          <a:prstGeom prst="ellipse">
            <a:avLst/>
          </a:prstGeom>
          <a:solidFill>
            <a:srgbClr val="FF0000"/>
          </a:solidFill>
          <a:ln w="190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485" name="Прямоугольник 1"/>
          <p:cNvSpPr>
            <a:spLocks noChangeArrowheads="1"/>
          </p:cNvSpPr>
          <p:nvPr/>
        </p:nvSpPr>
        <p:spPr bwMode="auto">
          <a:xfrm>
            <a:off x="1600201" y="2232892"/>
            <a:ext cx="657744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hangingPunct="0"/>
            <a:r>
              <a:rPr lang="ru-RU" altLang="ru-RU" sz="2400" b="1" dirty="0" smtClean="0">
                <a:solidFill>
                  <a:srgbClr val="002060"/>
                </a:solidFill>
              </a:rPr>
              <a:t>О создании </a:t>
            </a:r>
            <a:r>
              <a:rPr lang="ru-RU" altLang="ru-RU" sz="2400" b="1" dirty="0" err="1" smtClean="0">
                <a:solidFill>
                  <a:srgbClr val="002060"/>
                </a:solidFill>
              </a:rPr>
              <a:t>сервисно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-инжиниринговых центров на базе </a:t>
            </a:r>
            <a:r>
              <a:rPr lang="ru-RU" altLang="ru-RU" sz="2400" b="1" dirty="0" smtClean="0">
                <a:solidFill>
                  <a:srgbClr val="002060"/>
                </a:solidFill>
              </a:rPr>
              <a:t>ВУЗов регионах</a:t>
            </a:r>
            <a:endParaRPr lang="ru-RU" altLang="ru-RU" sz="2400" dirty="0">
              <a:solidFill>
                <a:srgbClr val="002060"/>
              </a:solidFill>
            </a:endParaRPr>
          </a:p>
        </p:txBody>
      </p:sp>
      <p:pic>
        <p:nvPicPr>
          <p:cNvPr id="5" name="Рисунок 5" descr="LOGO_RU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49006" y="428487"/>
            <a:ext cx="2143473" cy="570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999" r:id="rId6" imgW="0" imgH="0" progId="">
                  <p:embed/>
                </p:oleObj>
              </mc:Choice>
              <mc:Fallback>
                <p:oleObj r:id="rId6" imgW="0" imgH="0" progId="">
                  <p:embed/>
                  <p:pic>
                    <p:nvPicPr>
                      <p:cNvPr id="0" name="AutoShape 2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" name="Заголовок 1"/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615663" y="285750"/>
            <a:ext cx="6128039" cy="571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ru-RU" sz="2000" b="1" kern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rPr>
              <a:t>ПРЕДПОСЫЛКИ ДЛЯ СОТРУДНИЧЕСТВА</a:t>
            </a:r>
            <a:endParaRPr lang="ru-RU" sz="2000" b="1" kern="0" dirty="0">
              <a:solidFill>
                <a:schemeClr val="bg1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21521" name="Номер слайда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8489461-6AB0-4C0F-BC51-753AE6984D90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  <p:sp>
        <p:nvSpPr>
          <p:cNvPr id="6" name="TextBox 5"/>
          <p:cNvSpPr txBox="1"/>
          <p:nvPr/>
        </p:nvSpPr>
        <p:spPr>
          <a:xfrm>
            <a:off x="259773" y="1674608"/>
            <a:ext cx="8305392" cy="2970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000" u="sng" dirty="0" smtClean="0">
                <a:solidFill>
                  <a:srgbClr val="002060"/>
                </a:solidFill>
              </a:rPr>
              <a:t>ГК «РОСАТОМ</a:t>
            </a:r>
            <a:r>
              <a:rPr lang="ru-RU" sz="2000" u="sng" dirty="0" smtClean="0">
                <a:solidFill>
                  <a:srgbClr val="002060"/>
                </a:solidFill>
              </a:rPr>
              <a:t>» </a:t>
            </a:r>
            <a:r>
              <a:rPr lang="ru-RU" sz="2000" u="sng" dirty="0" smtClean="0">
                <a:solidFill>
                  <a:srgbClr val="002060"/>
                </a:solidFill>
              </a:rPr>
              <a:t>- базовый индустриальный партнер</a:t>
            </a:r>
            <a:r>
              <a:rPr lang="ru-RU" sz="1600" u="sng" dirty="0" smtClean="0">
                <a:solidFill>
                  <a:srgbClr val="002060"/>
                </a:solidFill>
              </a:rPr>
              <a:t>:</a:t>
            </a:r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Наличие современного оборудования</a:t>
            </a:r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Наличие современных технологий</a:t>
            </a:r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Возможность обучения специалистов Центра</a:t>
            </a:r>
          </a:p>
          <a:p>
            <a:pPr>
              <a:buFont typeface="Arial" pitchFamily="34" charset="0"/>
              <a:buChar char="•"/>
            </a:pPr>
            <a:endParaRPr lang="ru-RU" sz="1600" dirty="0">
              <a:solidFill>
                <a:srgbClr val="002060"/>
              </a:solidFill>
            </a:endParaRPr>
          </a:p>
          <a:p>
            <a:endParaRPr lang="ru-RU" sz="1600" u="sng" dirty="0" smtClean="0">
              <a:solidFill>
                <a:srgbClr val="002060"/>
              </a:solidFill>
            </a:endParaRPr>
          </a:p>
          <a:p>
            <a:pPr>
              <a:lnSpc>
                <a:spcPct val="114000"/>
              </a:lnSpc>
            </a:pPr>
            <a:r>
              <a:rPr lang="ru-RU" sz="2000" u="sng" dirty="0" smtClean="0">
                <a:solidFill>
                  <a:srgbClr val="002060"/>
                </a:solidFill>
              </a:rPr>
              <a:t>ВУЗ:</a:t>
            </a:r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Наличие подготовленных молодых специалистов и студентов</a:t>
            </a:r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Наличие помещений</a:t>
            </a:r>
          </a:p>
          <a:p>
            <a:pPr marL="742950" lvl="1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Близость к потребителю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612F0-1317-4868-BD48-E5A50F8D60FE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79318" y="1997839"/>
            <a:ext cx="75438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Доступ </a:t>
            </a:r>
            <a:r>
              <a:rPr lang="ru-RU" dirty="0">
                <a:solidFill>
                  <a:srgbClr val="002060"/>
                </a:solidFill>
              </a:rPr>
              <a:t>к современным </a:t>
            </a:r>
            <a:r>
              <a:rPr lang="ru-RU" dirty="0" smtClean="0">
                <a:solidFill>
                  <a:srgbClr val="002060"/>
                </a:solidFill>
              </a:rPr>
              <a:t>технологиям ГК «</a:t>
            </a:r>
            <a:r>
              <a:rPr lang="ru-RU" dirty="0" err="1" smtClean="0">
                <a:solidFill>
                  <a:srgbClr val="002060"/>
                </a:solidFill>
              </a:rPr>
              <a:t>Росатом</a:t>
            </a:r>
            <a:r>
              <a:rPr lang="ru-RU" dirty="0" smtClean="0">
                <a:solidFill>
                  <a:srgbClr val="002060"/>
                </a:solidFill>
              </a:rPr>
              <a:t>».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Освоение </a:t>
            </a:r>
            <a:r>
              <a:rPr lang="ru-RU" dirty="0" smtClean="0">
                <a:solidFill>
                  <a:srgbClr val="002060"/>
                </a:solidFill>
              </a:rPr>
              <a:t>современных технологий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ГК «</a:t>
            </a:r>
            <a:r>
              <a:rPr lang="ru-RU" dirty="0" err="1" smtClean="0">
                <a:solidFill>
                  <a:srgbClr val="002060"/>
                </a:solidFill>
              </a:rPr>
              <a:t>Росатом</a:t>
            </a:r>
            <a:r>
              <a:rPr lang="ru-RU" dirty="0" smtClean="0">
                <a:solidFill>
                  <a:srgbClr val="002060"/>
                </a:solidFill>
              </a:rPr>
              <a:t>».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Привлечение дополнительного финансирования под развитие проектов с базовым индустриальным партнером – ГК «</a:t>
            </a:r>
            <a:r>
              <a:rPr lang="ru-RU" dirty="0" err="1">
                <a:solidFill>
                  <a:srgbClr val="002060"/>
                </a:solidFill>
              </a:rPr>
              <a:t>Росатом</a:t>
            </a:r>
            <a:r>
              <a:rPr lang="ru-RU" dirty="0" smtClean="0">
                <a:solidFill>
                  <a:srgbClr val="002060"/>
                </a:solidFill>
              </a:rPr>
              <a:t>».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Возможность присоединения к существующему  </a:t>
            </a:r>
            <a:r>
              <a:rPr lang="ru-RU" dirty="0" err="1" smtClean="0">
                <a:solidFill>
                  <a:srgbClr val="002060"/>
                </a:solidFill>
              </a:rPr>
              <a:t>ижиниринговому</a:t>
            </a:r>
            <a:r>
              <a:rPr lang="ru-RU" dirty="0" smtClean="0">
                <a:solidFill>
                  <a:srgbClr val="002060"/>
                </a:solidFill>
              </a:rPr>
              <a:t> центру, финансируемого </a:t>
            </a:r>
            <a:r>
              <a:rPr lang="ru-RU" dirty="0" err="1" smtClean="0">
                <a:solidFill>
                  <a:srgbClr val="002060"/>
                </a:solidFill>
              </a:rPr>
              <a:t>Минобразованием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4236" y="367636"/>
            <a:ext cx="8084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СЕРВИСНО-ИНЖИНИРИНГОВЫЙ ЦЕНТР НА </a:t>
            </a:r>
            <a:r>
              <a:rPr lang="ru-RU" sz="2000" b="1">
                <a:solidFill>
                  <a:schemeClr val="bg1"/>
                </a:solidFill>
              </a:rPr>
              <a:t>БАЗЕ </a:t>
            </a:r>
            <a:r>
              <a:rPr lang="ru-RU" sz="2000" b="1" smtClean="0">
                <a:solidFill>
                  <a:schemeClr val="bg1"/>
                </a:solidFill>
              </a:rPr>
              <a:t>ВУЗа – ЭТО: 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15921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635645" y="1360300"/>
            <a:ext cx="3739427" cy="2016745"/>
          </a:xfrm>
          <a:prstGeom prst="rect">
            <a:avLst/>
          </a:prstGeom>
          <a:solidFill>
            <a:srgbClr val="B3E4F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1506" name="Rectangle 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098" r:id="rId6" imgW="0" imgH="0" progId="">
                  <p:embed/>
                </p:oleObj>
              </mc:Choice>
              <mc:Fallback>
                <p:oleObj r:id="rId6" imgW="0" imgH="0" progId="">
                  <p:embed/>
                  <p:pic>
                    <p:nvPicPr>
                      <p:cNvPr id="0" name="AutoShape 2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" name="Заголовок 1"/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428625" y="285750"/>
            <a:ext cx="7786688" cy="571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ru-RU" sz="2000" b="1" kern="0" dirty="0">
                <a:solidFill>
                  <a:schemeClr val="bg1"/>
                </a:solidFill>
                <a:latin typeface="+mn-lt"/>
                <a:ea typeface="+mj-ea"/>
                <a:cs typeface="+mj-cs"/>
              </a:rPr>
              <a:t>ПРИНЦИП ОРГАНИЗАЦИИ РАБОТЫ </a:t>
            </a:r>
            <a:endParaRPr lang="ru-RU" sz="2000" b="1" kern="0" dirty="0" smtClean="0">
              <a:solidFill>
                <a:schemeClr val="bg1"/>
              </a:solidFill>
              <a:latin typeface="+mn-lt"/>
              <a:ea typeface="+mj-ea"/>
              <a:cs typeface="+mj-cs"/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2000" b="1" kern="0" dirty="0" smtClean="0">
                <a:solidFill>
                  <a:schemeClr val="bg1"/>
                </a:solidFill>
                <a:latin typeface="+mn-lt"/>
                <a:ea typeface="+mj-ea"/>
                <a:cs typeface="+mj-cs"/>
              </a:rPr>
              <a:t>СЕРВИСНО-ИНЖИНИРИНГОВОГО ЦЕНТРА на базе ВУЗа</a:t>
            </a:r>
            <a:endParaRPr lang="ru-RU" sz="2000" b="1" kern="0" dirty="0">
              <a:solidFill>
                <a:schemeClr val="bg1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21521" name="Номер слайда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8489461-6AB0-4C0F-BC51-753AE6984D90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428625" y="1391473"/>
            <a:ext cx="3426402" cy="2062103"/>
          </a:xfrm>
          <a:prstGeom prst="rect">
            <a:avLst/>
          </a:prstGeom>
          <a:ln>
            <a:solidFill>
              <a:srgbClr val="003399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ГК «</a:t>
            </a:r>
            <a:r>
              <a:rPr lang="ru-RU" sz="1600" b="1" dirty="0" err="1">
                <a:solidFill>
                  <a:srgbClr val="002060"/>
                </a:solidFill>
              </a:rPr>
              <a:t>Росатом</a:t>
            </a:r>
            <a:r>
              <a:rPr lang="ru-RU" sz="1600" b="1" dirty="0" smtClean="0">
                <a:solidFill>
                  <a:srgbClr val="002060"/>
                </a:solidFill>
              </a:rPr>
              <a:t>» предоставляет:</a:t>
            </a:r>
          </a:p>
          <a:p>
            <a:endParaRPr lang="ru-RU" sz="1600" dirty="0">
              <a:solidFill>
                <a:srgbClr val="00206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Современное оборудование</a:t>
            </a:r>
            <a:endParaRPr lang="ru-RU" sz="1600" dirty="0">
              <a:solidFill>
                <a:srgbClr val="00206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Современное технологии</a:t>
            </a:r>
            <a:endParaRPr lang="ru-RU" sz="1600" dirty="0">
              <a:solidFill>
                <a:srgbClr val="00206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Обучающие программы </a:t>
            </a:r>
            <a:r>
              <a:rPr lang="ru-RU" sz="1600" dirty="0" smtClean="0">
                <a:solidFill>
                  <a:srgbClr val="002060"/>
                </a:solidFill>
              </a:rPr>
              <a:t>для студентов </a:t>
            </a:r>
            <a:r>
              <a:rPr lang="ru-RU" sz="1600" dirty="0">
                <a:solidFill>
                  <a:srgbClr val="002060"/>
                </a:solidFill>
              </a:rPr>
              <a:t>и молодых </a:t>
            </a:r>
            <a:r>
              <a:rPr lang="ru-RU" sz="1600" dirty="0" smtClean="0">
                <a:solidFill>
                  <a:srgbClr val="002060"/>
                </a:solidFill>
              </a:rPr>
              <a:t>специалистов</a:t>
            </a:r>
            <a:endParaRPr lang="ru-RU" sz="1600" dirty="0">
              <a:solidFill>
                <a:srgbClr val="00206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42165" y="1391473"/>
            <a:ext cx="35848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ВУЗ предоставляет</a:t>
            </a:r>
            <a:r>
              <a:rPr lang="ru-RU" sz="1600" b="1" dirty="0" smtClean="0">
                <a:solidFill>
                  <a:srgbClr val="002060"/>
                </a:solidFill>
              </a:rPr>
              <a:t>:</a:t>
            </a:r>
          </a:p>
          <a:p>
            <a:endParaRPr lang="ru-RU" sz="1600" dirty="0">
              <a:solidFill>
                <a:srgbClr val="00206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Помещение</a:t>
            </a:r>
            <a:endParaRPr lang="ru-RU" sz="1600" dirty="0">
              <a:solidFill>
                <a:srgbClr val="00206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Кадры из числа студентов и молодых </a:t>
            </a:r>
            <a:r>
              <a:rPr lang="ru-RU" sz="1600" dirty="0" smtClean="0">
                <a:solidFill>
                  <a:srgbClr val="002060"/>
                </a:solidFill>
              </a:rPr>
              <a:t>специалистов</a:t>
            </a:r>
            <a:endParaRPr lang="ru-RU" sz="1600" dirty="0">
              <a:solidFill>
                <a:srgbClr val="00206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Обеспечивает обслуживание оборудования, </a:t>
            </a:r>
            <a:r>
              <a:rPr lang="ru-RU" sz="1600" dirty="0" smtClean="0">
                <a:solidFill>
                  <a:srgbClr val="002060"/>
                </a:solidFill>
              </a:rPr>
              <a:t>сервисы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1826" y="4055239"/>
            <a:ext cx="5744874" cy="2057358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>
                <a:solidFill>
                  <a:srgbClr val="002060"/>
                </a:solidFill>
              </a:rPr>
              <a:t>Результаты </a:t>
            </a:r>
            <a:r>
              <a:rPr lang="ru-RU" sz="1600" b="1" dirty="0" smtClean="0">
                <a:solidFill>
                  <a:srgbClr val="002060"/>
                </a:solidFill>
              </a:rPr>
              <a:t>сотрудничества:</a:t>
            </a:r>
            <a:endParaRPr lang="ru-RU" sz="1600" dirty="0">
              <a:solidFill>
                <a:srgbClr val="002060"/>
              </a:solidFill>
            </a:endParaRPr>
          </a:p>
          <a:p>
            <a:pPr marL="285750" lvl="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Внедрение готовых инновационных </a:t>
            </a:r>
            <a:r>
              <a:rPr lang="ru-RU" sz="1600" dirty="0" smtClean="0">
                <a:solidFill>
                  <a:srgbClr val="002060"/>
                </a:solidFill>
              </a:rPr>
              <a:t>технологий</a:t>
            </a:r>
            <a:endParaRPr lang="ru-RU" sz="1600" dirty="0">
              <a:solidFill>
                <a:srgbClr val="002060"/>
              </a:solidFill>
            </a:endParaRPr>
          </a:p>
          <a:p>
            <a:pPr marL="285750" lvl="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dirty="0" err="1">
                <a:solidFill>
                  <a:srgbClr val="002060"/>
                </a:solidFill>
              </a:rPr>
              <a:t>Кастомизация</a:t>
            </a:r>
            <a:r>
              <a:rPr lang="ru-RU" sz="1600" dirty="0">
                <a:solidFill>
                  <a:srgbClr val="002060"/>
                </a:solidFill>
              </a:rPr>
              <a:t> (доведение наработанных технологии до продажи</a:t>
            </a:r>
            <a:r>
              <a:rPr lang="ru-RU" sz="1600" dirty="0" smtClean="0">
                <a:solidFill>
                  <a:srgbClr val="002060"/>
                </a:solidFill>
              </a:rPr>
              <a:t>)</a:t>
            </a:r>
            <a:endParaRPr lang="ru-RU" sz="1600" dirty="0">
              <a:solidFill>
                <a:srgbClr val="002060"/>
              </a:solidFill>
            </a:endParaRPr>
          </a:p>
          <a:p>
            <a:pPr marL="285750" lvl="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Инкубатор </a:t>
            </a:r>
            <a:r>
              <a:rPr lang="ru-RU" sz="1600" dirty="0">
                <a:solidFill>
                  <a:srgbClr val="002060"/>
                </a:solidFill>
              </a:rPr>
              <a:t>новых сервисов, инжиниринговых проектов (</a:t>
            </a:r>
            <a:r>
              <a:rPr lang="en-US" sz="1600" dirty="0">
                <a:solidFill>
                  <a:srgbClr val="002060"/>
                </a:solidFill>
              </a:rPr>
              <a:t>start up</a:t>
            </a:r>
            <a:r>
              <a:rPr lang="ru-RU" sz="1600" dirty="0">
                <a:solidFill>
                  <a:srgbClr val="002060"/>
                </a:solidFill>
              </a:rPr>
              <a:t>) по актуальным проблемам </a:t>
            </a:r>
            <a:r>
              <a:rPr lang="ru-RU" sz="1600" dirty="0" smtClean="0">
                <a:solidFill>
                  <a:srgbClr val="002060"/>
                </a:solidFill>
              </a:rPr>
              <a:t>региона</a:t>
            </a:r>
            <a:endParaRPr lang="ru-RU" sz="1600" dirty="0">
              <a:solidFill>
                <a:srgbClr val="002060"/>
              </a:solidFill>
            </a:endParaRPr>
          </a:p>
          <a:p>
            <a:pPr marL="285750" lvl="0" indent="-285750" algn="just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Коммерческий </a:t>
            </a:r>
            <a:r>
              <a:rPr lang="ru-RU" sz="1600" dirty="0" smtClean="0">
                <a:solidFill>
                  <a:srgbClr val="002060"/>
                </a:solidFill>
              </a:rPr>
              <a:t>интерес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3984915" y="2177745"/>
            <a:ext cx="426026" cy="329487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442114" y="3633584"/>
            <a:ext cx="320819" cy="344542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612F0-1317-4868-BD48-E5A50F8D60FE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49383" y="1997496"/>
            <a:ext cx="8728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00206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</a:rPr>
              <a:t>Бизнес-модель каждого </a:t>
            </a:r>
            <a:r>
              <a:rPr lang="ru-RU" dirty="0" err="1" smtClean="0">
                <a:solidFill>
                  <a:srgbClr val="002060"/>
                </a:solidFill>
              </a:rPr>
              <a:t>сервисно</a:t>
            </a:r>
            <a:r>
              <a:rPr lang="ru-RU" dirty="0" smtClean="0">
                <a:solidFill>
                  <a:srgbClr val="002060"/>
                </a:solidFill>
              </a:rPr>
              <a:t>-инжинирингового Центра уникальна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2060"/>
                </a:solidFill>
              </a:rPr>
              <a:t>и зависит </a:t>
            </a:r>
            <a:r>
              <a:rPr lang="ru-RU" dirty="0">
                <a:solidFill>
                  <a:srgbClr val="002060"/>
                </a:solidFill>
              </a:rPr>
              <a:t>от актуальных направлений сотрудничества.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24791" y="266998"/>
            <a:ext cx="75022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ОРГАНИЗАЦИОННАЯ ФОРМА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СЕРВИСНО-ИНЖИНИРИНГОВОГО ЦЕНТРА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06984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612F0-1317-4868-BD48-E5A50F8D60FE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54727" y="2108582"/>
            <a:ext cx="634884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Договор </a:t>
            </a:r>
            <a:r>
              <a:rPr lang="ru-RU" dirty="0">
                <a:solidFill>
                  <a:srgbClr val="002060"/>
                </a:solidFill>
              </a:rPr>
              <a:t>о взаимодействии (с указанием направлений взаимодействия</a:t>
            </a:r>
            <a:r>
              <a:rPr lang="ru-RU" dirty="0" smtClean="0">
                <a:solidFill>
                  <a:srgbClr val="002060"/>
                </a:solidFill>
              </a:rPr>
              <a:t>).</a:t>
            </a:r>
            <a:endParaRPr lang="ru-RU" dirty="0">
              <a:solidFill>
                <a:srgbClr val="002060"/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Разработка </a:t>
            </a:r>
            <a:r>
              <a:rPr lang="ru-RU" dirty="0" smtClean="0">
                <a:solidFill>
                  <a:srgbClr val="002060"/>
                </a:solidFill>
              </a:rPr>
              <a:t>бизнес-схемы.</a:t>
            </a:r>
            <a:endParaRPr lang="ru-RU" dirty="0">
              <a:solidFill>
                <a:srgbClr val="002060"/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Коммерческие </a:t>
            </a:r>
            <a:r>
              <a:rPr lang="ru-RU" dirty="0" smtClean="0">
                <a:solidFill>
                  <a:srgbClr val="002060"/>
                </a:solidFill>
              </a:rPr>
              <a:t>договора.</a:t>
            </a:r>
            <a:endParaRPr lang="ru-RU" dirty="0">
              <a:solidFill>
                <a:srgbClr val="002060"/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Привлечение стороннего финансирования под новые проекты.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88422" y="284073"/>
            <a:ext cx="77775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СХЕМА ПОСТРОЕНИЯ ОТНОШЕНИЙ ГК «РОСАТОМ» - ВУЗ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11553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612F0-1317-4868-BD48-E5A50F8D60FE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24789" y="1579972"/>
            <a:ext cx="7304809" cy="3370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Предоставление услуг по проверке качества дорог, очистки воды, обеззараживанию зерна (на оборудовании Центра).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ru-RU" sz="1600" dirty="0">
              <a:solidFill>
                <a:srgbClr val="00206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Обслуживание оборудования, эксплуатируемого в регионе: КОНДОР, томографы, циклотроны, очистительная установка для воды, установка для обеззараживания зерна.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ru-RU" sz="1600" dirty="0">
              <a:solidFill>
                <a:srgbClr val="00206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Совместные разработки, направленные на решение проблем региона (финансирование Минобразования).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0718" y="279508"/>
            <a:ext cx="78555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ВОЗМОЖНЫЕ НАПРАВЛЕНИЯ РАБОТЫ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СЕРВИСНО-ИНЖИНИРИНГОВОГО ЦЕНТРА НА БАЗЕ ВУЗА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25366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612F0-1317-4868-BD48-E5A50F8D60FE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782295" y="394854"/>
            <a:ext cx="1974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КОНТАКТЫ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90209" y="26392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63782" y="2063534"/>
            <a:ext cx="703464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buNone/>
            </a:pPr>
            <a:r>
              <a:rPr lang="ru-RU" dirty="0">
                <a:solidFill>
                  <a:srgbClr val="002060"/>
                </a:solidFill>
              </a:rPr>
              <a:t>ЗАО «Наука  и инновации»</a:t>
            </a:r>
            <a:r>
              <a:rPr lang="en-US" dirty="0">
                <a:solidFill>
                  <a:srgbClr val="002060"/>
                </a:solidFill>
              </a:rPr>
              <a:t>, </a:t>
            </a:r>
            <a:endParaRPr lang="ru-RU" dirty="0">
              <a:solidFill>
                <a:srgbClr val="002060"/>
              </a:solidFill>
            </a:endParaRPr>
          </a:p>
          <a:p>
            <a:pPr algn="ctr" eaLnBrk="1" hangingPunct="1">
              <a:lnSpc>
                <a:spcPct val="150000"/>
              </a:lnSpc>
              <a:buNone/>
            </a:pPr>
            <a:r>
              <a:rPr lang="ru-RU" dirty="0">
                <a:solidFill>
                  <a:srgbClr val="002060"/>
                </a:solidFill>
              </a:rPr>
              <a:t>Блок по управлению инновациями </a:t>
            </a:r>
            <a:r>
              <a:rPr lang="ru-RU" dirty="0" err="1">
                <a:solidFill>
                  <a:srgbClr val="002060"/>
                </a:solidFill>
              </a:rPr>
              <a:t>Госкорпорации</a:t>
            </a:r>
            <a:r>
              <a:rPr lang="ru-RU" dirty="0">
                <a:solidFill>
                  <a:srgbClr val="002060"/>
                </a:solidFill>
              </a:rPr>
              <a:t> «</a:t>
            </a:r>
            <a:r>
              <a:rPr lang="ru-RU" dirty="0" err="1">
                <a:solidFill>
                  <a:srgbClr val="002060"/>
                </a:solidFill>
              </a:rPr>
              <a:t>Росатом</a:t>
            </a:r>
            <a:r>
              <a:rPr lang="ru-RU" dirty="0">
                <a:solidFill>
                  <a:srgbClr val="002060"/>
                </a:solidFill>
              </a:rPr>
              <a:t>»</a:t>
            </a:r>
          </a:p>
          <a:p>
            <a:pPr algn="ctr" eaLnBrk="1" hangingPunct="1">
              <a:lnSpc>
                <a:spcPct val="150000"/>
              </a:lnSpc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algn="ctr" eaLnBrk="1" hangingPunct="1">
              <a:lnSpc>
                <a:spcPct val="150000"/>
              </a:lnSpc>
              <a:buNone/>
            </a:pPr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ru-RU" dirty="0">
                <a:solidFill>
                  <a:srgbClr val="002060"/>
                </a:solidFill>
              </a:rPr>
              <a:t>495) 558 10 25, доп. 6925, 6921</a:t>
            </a:r>
          </a:p>
          <a:p>
            <a:pPr algn="ctr" eaLnBrk="1" hangingPunct="1">
              <a:lnSpc>
                <a:spcPct val="150000"/>
              </a:lnSpc>
              <a:buNone/>
            </a:pPr>
            <a:r>
              <a:rPr lang="en-US" dirty="0">
                <a:solidFill>
                  <a:srgbClr val="0070C0"/>
                </a:solidFill>
                <a:hlinkClick r:id="rId2"/>
              </a:rPr>
              <a:t>zaonii@rosatom.ru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721160"/>
      </p:ext>
    </p:extLst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&gt;&lt;version val=&quot;17286&quot;/&gt;&lt;partner val=&quot;530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eweekdayFirstOfWeek val=&quot;2&quot;/&gt;&lt;m_mruColor&gt;&lt;m_vecMRU length=&quot;0&quot;/&gt;&lt;/m_mruColor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&gt;,&lt;/m_chDecimalSymbol&gt;&lt;m_nGroupingDigits val=&quot;3&quot;/&gt;&lt;m_chGroupingSymbol&gt; &lt;/m_chGroupingSymbol&gt;&lt;/m_precDefault&gt;&lt;/CDefaultPrec&gt;&lt;/root&gt;"/>
  <p:tag name="THINKCELLUNDODONOTDELETE" val="13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V1aE9IQ10uoHu59eoeg8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UYl9j5CUWpsy1FF5pZf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UYl9j5CUWpsy1FF5pZfA"/>
</p:tagLst>
</file>

<file path=ppt/theme/theme1.xml><?xml version="1.0" encoding="utf-8"?>
<a:theme xmlns:a="http://schemas.openxmlformats.org/drawingml/2006/main" name="a-default">
  <a:themeElements>
    <a:clrScheme name="a-defaul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defaul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-content">
  <a:themeElements>
    <a:clrScheme name="a-content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cont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conten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conten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conten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conten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content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a-section77">
  <a:themeElements>
    <a:clrScheme name="a-section77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section77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section7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7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7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7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7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7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a-section71">
  <a:themeElements>
    <a:clrScheme name="a-section71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section7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section7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1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1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1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1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1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a-section72">
  <a:themeElements>
    <a:clrScheme name="a-section72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section7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section7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a-section73">
  <a:themeElements>
    <a:clrScheme name="a-section73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section7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section7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3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3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3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3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3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a-section74">
  <a:themeElements>
    <a:clrScheme name="a-section74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section7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section7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4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4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4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4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4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a-section75">
  <a:themeElements>
    <a:clrScheme name="a-section75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section7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section7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5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5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5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5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5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a-section76">
  <a:themeElements>
    <a:clrScheme name="a-section76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a-section7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section7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6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6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6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6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6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15317</TotalTime>
  <Words>309</Words>
  <Application>Microsoft Office PowerPoint</Application>
  <PresentationFormat>Экран (4:3)</PresentationFormat>
  <Paragraphs>70</Paragraphs>
  <Slides>8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9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a-default</vt:lpstr>
      <vt:lpstr>a-content</vt:lpstr>
      <vt:lpstr>a-section77</vt:lpstr>
      <vt:lpstr>a-section71</vt:lpstr>
      <vt:lpstr>a-section72</vt:lpstr>
      <vt:lpstr>a-section73</vt:lpstr>
      <vt:lpstr>a-section74</vt:lpstr>
      <vt:lpstr>a-section75</vt:lpstr>
      <vt:lpstr>a-section76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Rosatom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презентации. (если название очень большое, то его можно писать в три строки)</dc:title>
  <dc:creator>Пользователь</dc:creator>
  <cp:lastModifiedBy>Кузнецова Наталья Дмитриевна</cp:lastModifiedBy>
  <cp:revision>1398</cp:revision>
  <cp:lastPrinted>2014-06-24T09:18:15Z</cp:lastPrinted>
  <dcterms:created xsi:type="dcterms:W3CDTF">2009-08-17T10:17:23Z</dcterms:created>
  <dcterms:modified xsi:type="dcterms:W3CDTF">2014-06-25T09:33:20Z</dcterms:modified>
</cp:coreProperties>
</file>