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theme/theme25.xml" ContentType="application/vnd.openxmlformats-officedocument.theme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6.xml" ContentType="application/vnd.openxmlformats-officedocument.theme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theme/theme27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theme/theme28.xml" ContentType="application/vnd.openxmlformats-officedocument.theme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theme/theme29.xml" ContentType="application/vnd.openxmlformats-officedocument.theme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theme/theme30.xml" ContentType="application/vnd.openxmlformats-officedocument.theme+xml"/>
  <Override PartName="/ppt/slideLayouts/slideLayout340.xml" ContentType="application/vnd.openxmlformats-officedocument.presentationml.slideLayout+xml"/>
  <Override PartName="/ppt/theme/theme31.xml" ContentType="application/vnd.openxmlformats-officedocument.theme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theme/theme32.xml" ContentType="application/vnd.openxmlformats-officedocument.theme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theme/theme33.xml" ContentType="application/vnd.openxmlformats-officedocument.theme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theme/theme34.xml" ContentType="application/vnd.openxmlformats-officedocument.theme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theme/theme35.xml" ContentType="application/vnd.openxmlformats-officedocument.theme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theme/theme36.xml" ContentType="application/vnd.openxmlformats-officedocument.theme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theme/theme37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theme/theme38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theme/theme39.xml" ContentType="application/vnd.openxmlformats-officedocument.theme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theme/theme40.xml" ContentType="application/vnd.openxmlformats-officedocument.theme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theme/theme41.xml" ContentType="application/vnd.openxmlformats-officedocument.theme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42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43.xml" ContentType="application/vnd.openxmlformats-officedocument.theme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theme/theme44.xml" ContentType="application/vnd.openxmlformats-officedocument.theme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theme/theme45.xml" ContentType="application/vnd.openxmlformats-officedocument.theme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theme/theme46.xml" ContentType="application/vnd.openxmlformats-officedocument.theme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7.xml" ContentType="application/vnd.openxmlformats-officedocument.theme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theme/theme48.xml" ContentType="application/vnd.openxmlformats-officedocument.theme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theme/theme49.xml" ContentType="application/vnd.openxmlformats-officedocument.theme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theme/theme50.xml" ContentType="application/vnd.openxmlformats-officedocument.theme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theme/theme51.xml" ContentType="application/vnd.openxmlformats-officedocument.theme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theme/theme52.xml" ContentType="application/vnd.openxmlformats-officedocument.theme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theme/theme53.xml" ContentType="application/vnd.openxmlformats-officedocument.theme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theme/theme54.xml" ContentType="application/vnd.openxmlformats-officedocument.theme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theme/theme55.xml" ContentType="application/vnd.openxmlformats-officedocument.theme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theme/theme56.xml" ContentType="application/vnd.openxmlformats-officedocument.theme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theme/theme57.xml" ContentType="application/vnd.openxmlformats-officedocument.theme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theme/theme58.xml" ContentType="application/vnd.openxmlformats-officedocument.theme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theme/theme59.xml" ContentType="application/vnd.openxmlformats-officedocument.theme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theme/theme60.xml" ContentType="application/vnd.openxmlformats-officedocument.theme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theme/theme61.xml" ContentType="application/vnd.openxmlformats-officedocument.theme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theme/theme62.xml" ContentType="application/vnd.openxmlformats-officedocument.theme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theme/theme63.xml" ContentType="application/vnd.openxmlformats-officedocument.theme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theme/theme64.xml" ContentType="application/vnd.openxmlformats-officedocument.theme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theme/theme65.xml" ContentType="application/vnd.openxmlformats-officedocument.theme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theme/theme66.xml" ContentType="application/vnd.openxmlformats-officedocument.theme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theme/theme67.xml" ContentType="application/vnd.openxmlformats-officedocument.theme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theme/theme68.xml" ContentType="application/vnd.openxmlformats-officedocument.theme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theme/theme69.xml" ContentType="application/vnd.openxmlformats-officedocument.theme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theme/theme70.xml" ContentType="application/vnd.openxmlformats-officedocument.theme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theme/theme71.xml" ContentType="application/vnd.openxmlformats-officedocument.theme+xml"/>
  <Override PartName="/ppt/slideLayouts/slideLayout747.xml" ContentType="application/vnd.openxmlformats-officedocument.presentationml.slideLayout+xml"/>
  <Override PartName="/ppt/theme/theme72.xml" ContentType="application/vnd.openxmlformats-officedocument.theme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theme/theme73.xml" ContentType="application/vnd.openxmlformats-officedocument.theme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theme/theme74.xml" ContentType="application/vnd.openxmlformats-officedocument.theme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theme/theme75.xml" ContentType="application/vnd.openxmlformats-officedocument.theme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theme/theme76.xml" ContentType="application/vnd.openxmlformats-officedocument.theme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theme/theme77.xml" ContentType="application/vnd.openxmlformats-officedocument.theme+xml"/>
  <Override PartName="/ppt/slideLayouts/slideLayout779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78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theme/theme78.xml" ContentType="application/vnd.openxmlformats-officedocument.theme+xml"/>
  <Override PartName="/ppt/slideLayouts/slideLayout792.xml" ContentType="application/vnd.openxmlformats-officedocument.presentationml.slideLayout+xml"/>
  <Override PartName="/ppt/slideLayouts/slideLayout793.xml" ContentType="application/vnd.openxmlformats-officedocument.presentationml.slideLayout+xml"/>
  <Override PartName="/ppt/theme/theme79.xml" ContentType="application/vnd.openxmlformats-officedocument.theme+xml"/>
  <Override PartName="/ppt/slideLayouts/slideLayout794.xml" ContentType="application/vnd.openxmlformats-officedocument.presentationml.slideLayout+xml"/>
  <Override PartName="/ppt/slideLayouts/slideLayout795.xml" ContentType="application/vnd.openxmlformats-officedocument.presentationml.slideLayout+xml"/>
  <Override PartName="/ppt/theme/theme80.xml" ContentType="application/vnd.openxmlformats-officedocument.theme+xml"/>
  <Override PartName="/ppt/slideLayouts/slideLayout796.xml" ContentType="application/vnd.openxmlformats-officedocument.presentationml.slideLayout+xml"/>
  <Override PartName="/ppt/slideLayouts/slideLayout797.xml" ContentType="application/vnd.openxmlformats-officedocument.presentationml.slideLayout+xml"/>
  <Override PartName="/ppt/theme/theme81.xml" ContentType="application/vnd.openxmlformats-officedocument.theme+xml"/>
  <Override PartName="/ppt/slideLayouts/slideLayout798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801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803.xml" ContentType="application/vnd.openxmlformats-officedocument.presentationml.slideLayout+xml"/>
  <Override PartName="/ppt/slideLayouts/slideLayout804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809.xml" ContentType="application/vnd.openxmlformats-officedocument.presentationml.slideLayout+xml"/>
  <Override PartName="/ppt/slideLayouts/slideLayout810.xml" ContentType="application/vnd.openxmlformats-officedocument.presentationml.slideLayout+xml"/>
  <Override PartName="/ppt/theme/theme82.xml" ContentType="application/vnd.openxmlformats-officedocument.theme+xml"/>
  <Override PartName="/ppt/slideLayouts/slideLayout811.xml" ContentType="application/vnd.openxmlformats-officedocument.presentationml.slideLayout+xml"/>
  <Override PartName="/ppt/slideLayouts/slideLayout812.xml" ContentType="application/vnd.openxmlformats-officedocument.presentationml.slideLayout+xml"/>
  <Override PartName="/ppt/slideLayouts/slideLayout813.xml" ContentType="application/vnd.openxmlformats-officedocument.presentationml.slideLayout+xml"/>
  <Override PartName="/ppt/slideLayouts/slideLayout814.xml" ContentType="application/vnd.openxmlformats-officedocument.presentationml.slideLayout+xml"/>
  <Override PartName="/ppt/slideLayouts/slideLayout815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823.xml" ContentType="application/vnd.openxmlformats-officedocument.presentationml.slideLayout+xml"/>
  <Override PartName="/ppt/theme/theme83.xml" ContentType="application/vnd.openxmlformats-officedocument.theme+xml"/>
  <Override PartName="/ppt/slideLayouts/slideLayout824.xml" ContentType="application/vnd.openxmlformats-officedocument.presentationml.slideLayout+xml"/>
  <Override PartName="/ppt/slideLayouts/slideLayout825.xml" ContentType="application/vnd.openxmlformats-officedocument.presentationml.slideLayout+xml"/>
  <Override PartName="/ppt/slideLayouts/slideLayout826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830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834.xml" ContentType="application/vnd.openxmlformats-officedocument.presentationml.slideLayout+xml"/>
  <Override PartName="/ppt/theme/theme84.xml" ContentType="application/vnd.openxmlformats-officedocument.theme+xml"/>
  <Override PartName="/ppt/slideLayouts/slideLayout835.xml" ContentType="application/vnd.openxmlformats-officedocument.presentationml.slideLayout+xml"/>
  <Override PartName="/ppt/slideLayouts/slideLayout836.xml" ContentType="application/vnd.openxmlformats-officedocument.presentationml.slideLayout+xml"/>
  <Override PartName="/ppt/slideLayouts/slideLayout83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840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slideLayouts/slideLayout845.xml" ContentType="application/vnd.openxmlformats-officedocument.presentationml.slideLayout+xml"/>
  <Override PartName="/ppt/theme/theme85.xml" ContentType="application/vnd.openxmlformats-officedocument.theme+xml"/>
  <Override PartName="/ppt/slideLayouts/slideLayout84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slideLayouts/slideLayout848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854.xml" ContentType="application/vnd.openxmlformats-officedocument.presentationml.slideLayout+xml"/>
  <Override PartName="/ppt/slideLayouts/slideLayout855.xml" ContentType="application/vnd.openxmlformats-officedocument.presentationml.slideLayout+xml"/>
  <Override PartName="/ppt/slideLayouts/slideLayout856.xml" ContentType="application/vnd.openxmlformats-officedocument.presentationml.slideLayout+xml"/>
  <Override PartName="/ppt/theme/theme86.xml" ContentType="application/vnd.openxmlformats-officedocument.theme+xml"/>
  <Override PartName="/ppt/slideLayouts/slideLayout857.xml" ContentType="application/vnd.openxmlformats-officedocument.presentationml.slideLayout+xml"/>
  <Override PartName="/ppt/slideLayouts/slideLayout858.xml" ContentType="application/vnd.openxmlformats-officedocument.presentationml.slideLayout+xml"/>
  <Override PartName="/ppt/slideLayouts/slideLayout859.xml" ContentType="application/vnd.openxmlformats-officedocument.presentationml.slideLayout+xml"/>
  <Override PartName="/ppt/slideLayouts/slideLayout860.xml" ContentType="application/vnd.openxmlformats-officedocument.presentationml.slideLayout+xml"/>
  <Override PartName="/ppt/slideLayouts/slideLayout861.xml" ContentType="application/vnd.openxmlformats-officedocument.presentationml.slideLayout+xml"/>
  <Override PartName="/ppt/slideLayouts/slideLayout862.xml" ContentType="application/vnd.openxmlformats-officedocument.presentationml.slideLayout+xml"/>
  <Override PartName="/ppt/slideLayouts/slideLayout863.xml" ContentType="application/vnd.openxmlformats-officedocument.presentationml.slideLayout+xml"/>
  <Override PartName="/ppt/slideLayouts/slideLayout864.xml" ContentType="application/vnd.openxmlformats-officedocument.presentationml.slideLayout+xml"/>
  <Override PartName="/ppt/slideLayouts/slideLayout865.xml" ContentType="application/vnd.openxmlformats-officedocument.presentationml.slideLayout+xml"/>
  <Override PartName="/ppt/slideLayouts/slideLayout866.xml" ContentType="application/vnd.openxmlformats-officedocument.presentationml.slideLayout+xml"/>
  <Override PartName="/ppt/slideLayouts/slideLayout867.xml" ContentType="application/vnd.openxmlformats-officedocument.presentationml.slideLayout+xml"/>
  <Override PartName="/ppt/theme/theme87.xml" ContentType="application/vnd.openxmlformats-officedocument.theme+xml"/>
  <Override PartName="/ppt/slideLayouts/slideLayout868.xml" ContentType="application/vnd.openxmlformats-officedocument.presentationml.slideLayout+xml"/>
  <Override PartName="/ppt/slideLayouts/slideLayout869.xml" ContentType="application/vnd.openxmlformats-officedocument.presentationml.slideLayout+xml"/>
  <Override PartName="/ppt/slideLayouts/slideLayout870.xml" ContentType="application/vnd.openxmlformats-officedocument.presentationml.slideLayout+xml"/>
  <Override PartName="/ppt/slideLayouts/slideLayout871.xml" ContentType="application/vnd.openxmlformats-officedocument.presentationml.slideLayout+xml"/>
  <Override PartName="/ppt/slideLayouts/slideLayout872.xml" ContentType="application/vnd.openxmlformats-officedocument.presentationml.slideLayout+xml"/>
  <Override PartName="/ppt/theme/theme88.xml" ContentType="application/vnd.openxmlformats-officedocument.theme+xml"/>
  <Override PartName="/ppt/slideLayouts/slideLayout873.xml" ContentType="application/vnd.openxmlformats-officedocument.presentationml.slideLayout+xml"/>
  <Override PartName="/ppt/slideLayouts/slideLayout874.xml" ContentType="application/vnd.openxmlformats-officedocument.presentationml.slideLayout+xml"/>
  <Override PartName="/ppt/slideLayouts/slideLayout875.xml" ContentType="application/vnd.openxmlformats-officedocument.presentationml.slideLayout+xml"/>
  <Override PartName="/ppt/slideLayouts/slideLayout876.xml" ContentType="application/vnd.openxmlformats-officedocument.presentationml.slideLayout+xml"/>
  <Override PartName="/ppt/slideLayouts/slideLayout877.xml" ContentType="application/vnd.openxmlformats-officedocument.presentationml.slideLayout+xml"/>
  <Override PartName="/ppt/slideLayouts/slideLayout878.xml" ContentType="application/vnd.openxmlformats-officedocument.presentationml.slideLayout+xml"/>
  <Override PartName="/ppt/slideLayouts/slideLayout879.xml" ContentType="application/vnd.openxmlformats-officedocument.presentationml.slideLayout+xml"/>
  <Override PartName="/ppt/slideLayouts/slideLayout880.xml" ContentType="application/vnd.openxmlformats-officedocument.presentationml.slideLayout+xml"/>
  <Override PartName="/ppt/slideLayouts/slideLayout881.xml" ContentType="application/vnd.openxmlformats-officedocument.presentationml.slideLayout+xml"/>
  <Override PartName="/ppt/slideLayouts/slideLayout882.xml" ContentType="application/vnd.openxmlformats-officedocument.presentationml.slideLayout+xml"/>
  <Override PartName="/ppt/slideLayouts/slideLayout883.xml" ContentType="application/vnd.openxmlformats-officedocument.presentationml.slideLayout+xml"/>
  <Override PartName="/ppt/theme/theme89.xml" ContentType="application/vnd.openxmlformats-officedocument.theme+xml"/>
  <Override PartName="/ppt/theme/theme90.xml" ContentType="application/vnd.openxmlformats-officedocument.theme+xml"/>
  <Override PartName="/ppt/theme/theme9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5.xml" ContentType="application/vnd.openxmlformats-officedocument.drawingml.chart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76" r:id="rId19"/>
    <p:sldMasterId id="2147483888" r:id="rId20"/>
    <p:sldMasterId id="2147483900" r:id="rId21"/>
    <p:sldMasterId id="2147483912" r:id="rId22"/>
    <p:sldMasterId id="2147483924" r:id="rId23"/>
    <p:sldMasterId id="2147483936" r:id="rId24"/>
    <p:sldMasterId id="2147483948" r:id="rId25"/>
    <p:sldMasterId id="2147483963" r:id="rId26"/>
    <p:sldMasterId id="2147483978" r:id="rId27"/>
    <p:sldMasterId id="2147483993" r:id="rId28"/>
    <p:sldMasterId id="2147484005" r:id="rId29"/>
    <p:sldMasterId id="2147484017" r:id="rId30"/>
    <p:sldMasterId id="2147484029" r:id="rId31"/>
    <p:sldMasterId id="2147484031" r:id="rId32"/>
    <p:sldMasterId id="2147484034" r:id="rId33"/>
    <p:sldMasterId id="2147484048" r:id="rId34"/>
    <p:sldMasterId id="2147484051" r:id="rId35"/>
    <p:sldMasterId id="2147484055" r:id="rId36"/>
    <p:sldMasterId id="2147484067" r:id="rId37"/>
    <p:sldMasterId id="2147484081" r:id="rId38"/>
    <p:sldMasterId id="2147484084" r:id="rId39"/>
    <p:sldMasterId id="2147484087" r:id="rId40"/>
    <p:sldMasterId id="2147484090" r:id="rId41"/>
    <p:sldMasterId id="2147484104" r:id="rId42"/>
    <p:sldMasterId id="2147484118" r:id="rId43"/>
    <p:sldMasterId id="2147484130" r:id="rId44"/>
    <p:sldMasterId id="2147484142" r:id="rId45"/>
    <p:sldMasterId id="2147484154" r:id="rId46"/>
    <p:sldMasterId id="2147484166" r:id="rId47"/>
    <p:sldMasterId id="2147484178" r:id="rId48"/>
    <p:sldMasterId id="2147484190" r:id="rId49"/>
    <p:sldMasterId id="2147484202" r:id="rId50"/>
    <p:sldMasterId id="2147484214" r:id="rId51"/>
    <p:sldMasterId id="2147484226" r:id="rId52"/>
    <p:sldMasterId id="2147484238" r:id="rId53"/>
    <p:sldMasterId id="2147484250" r:id="rId54"/>
    <p:sldMasterId id="2147484262" r:id="rId55"/>
    <p:sldMasterId id="2147484274" r:id="rId56"/>
    <p:sldMasterId id="2147484286" r:id="rId57"/>
    <p:sldMasterId id="2147484298" r:id="rId58"/>
    <p:sldMasterId id="2147484310" r:id="rId59"/>
    <p:sldMasterId id="2147484322" r:id="rId60"/>
    <p:sldMasterId id="2147484334" r:id="rId61"/>
    <p:sldMasterId id="2147484346" r:id="rId62"/>
    <p:sldMasterId id="2147484358" r:id="rId63"/>
    <p:sldMasterId id="2147484370" r:id="rId64"/>
    <p:sldMasterId id="2147484382" r:id="rId65"/>
    <p:sldMasterId id="2147484394" r:id="rId66"/>
    <p:sldMasterId id="2147484409" r:id="rId67"/>
    <p:sldMasterId id="2147484424" r:id="rId68"/>
    <p:sldMasterId id="2147484439" r:id="rId69"/>
    <p:sldMasterId id="2147484451" r:id="rId70"/>
    <p:sldMasterId id="2147484463" r:id="rId71"/>
    <p:sldMasterId id="2147484475" r:id="rId72"/>
    <p:sldMasterId id="2147484477" r:id="rId73"/>
    <p:sldMasterId id="2147484480" r:id="rId74"/>
    <p:sldMasterId id="2147484494" r:id="rId75"/>
    <p:sldMasterId id="2147484497" r:id="rId76"/>
    <p:sldMasterId id="2147484501" r:id="rId77"/>
    <p:sldMasterId id="2147484513" r:id="rId78"/>
    <p:sldMasterId id="2147484527" r:id="rId79"/>
    <p:sldMasterId id="2147484530" r:id="rId80"/>
    <p:sldMasterId id="2147484533" r:id="rId81"/>
    <p:sldMasterId id="2147484536" r:id="rId82"/>
    <p:sldMasterId id="2147484550" r:id="rId83"/>
    <p:sldMasterId id="2147484564" r:id="rId84"/>
    <p:sldMasterId id="2147484576" r:id="rId85"/>
    <p:sldMasterId id="2147484588" r:id="rId86"/>
    <p:sldMasterId id="2147484602" r:id="rId87"/>
    <p:sldMasterId id="2147484614" r:id="rId88"/>
    <p:sldMasterId id="2147484620" r:id="rId89"/>
  </p:sldMasterIdLst>
  <p:notesMasterIdLst>
    <p:notesMasterId r:id="rId117"/>
  </p:notesMasterIdLst>
  <p:handoutMasterIdLst>
    <p:handoutMasterId r:id="rId118"/>
  </p:handoutMasterIdLst>
  <p:sldIdLst>
    <p:sldId id="256" r:id="rId90"/>
    <p:sldId id="262" r:id="rId91"/>
    <p:sldId id="260" r:id="rId92"/>
    <p:sldId id="320" r:id="rId93"/>
    <p:sldId id="321" r:id="rId94"/>
    <p:sldId id="266" r:id="rId95"/>
    <p:sldId id="267" r:id="rId96"/>
    <p:sldId id="268" r:id="rId97"/>
    <p:sldId id="269" r:id="rId98"/>
    <p:sldId id="270" r:id="rId99"/>
    <p:sldId id="272" r:id="rId100"/>
    <p:sldId id="275" r:id="rId101"/>
    <p:sldId id="293" r:id="rId102"/>
    <p:sldId id="294" r:id="rId103"/>
    <p:sldId id="295" r:id="rId104"/>
    <p:sldId id="310" r:id="rId105"/>
    <p:sldId id="311" r:id="rId106"/>
    <p:sldId id="313" r:id="rId107"/>
    <p:sldId id="300" r:id="rId108"/>
    <p:sldId id="301" r:id="rId109"/>
    <p:sldId id="302" r:id="rId110"/>
    <p:sldId id="309" r:id="rId111"/>
    <p:sldId id="314" r:id="rId112"/>
    <p:sldId id="315" r:id="rId113"/>
    <p:sldId id="316" r:id="rId114"/>
    <p:sldId id="317" r:id="rId115"/>
    <p:sldId id="319" r:id="rId116"/>
  </p:sldIdLst>
  <p:sldSz cx="9144000" cy="6858000" type="screen4x3"/>
  <p:notesSz cx="681355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3409" autoAdjust="0"/>
  </p:normalViewPr>
  <p:slideViewPr>
    <p:cSldViewPr>
      <p:cViewPr>
        <p:scale>
          <a:sx n="70" d="100"/>
          <a:sy n="70" d="100"/>
        </p:scale>
        <p:origin x="-442" y="-1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52" y="-82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notesMaster" Target="notesMasters/notesMaster1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Master" Target="slideMasters/slideMaster68.xml"/><Relationship Id="rId84" Type="http://schemas.openxmlformats.org/officeDocument/2006/relationships/slideMaster" Target="slideMasters/slideMaster84.xml"/><Relationship Id="rId89" Type="http://schemas.openxmlformats.org/officeDocument/2006/relationships/slideMaster" Target="slideMasters/slideMaster89.xml"/><Relationship Id="rId112" Type="http://schemas.openxmlformats.org/officeDocument/2006/relationships/slide" Target="slides/slide23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74" Type="http://schemas.openxmlformats.org/officeDocument/2006/relationships/slideMaster" Target="slideMasters/slideMaster74.xml"/><Relationship Id="rId79" Type="http://schemas.openxmlformats.org/officeDocument/2006/relationships/slideMaster" Target="slideMasters/slideMaster79.xml"/><Relationship Id="rId102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61" Type="http://schemas.openxmlformats.org/officeDocument/2006/relationships/slideMaster" Target="slideMasters/slideMaster61.xml"/><Relationship Id="rId82" Type="http://schemas.openxmlformats.org/officeDocument/2006/relationships/slideMaster" Target="slideMasters/slideMaster82.xml"/><Relationship Id="rId90" Type="http://schemas.openxmlformats.org/officeDocument/2006/relationships/slide" Target="slides/slide1.xml"/><Relationship Id="rId95" Type="http://schemas.openxmlformats.org/officeDocument/2006/relationships/slide" Target="slides/slide6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77" Type="http://schemas.openxmlformats.org/officeDocument/2006/relationships/slideMaster" Target="slideMasters/slideMaster77.xml"/><Relationship Id="rId100" Type="http://schemas.openxmlformats.org/officeDocument/2006/relationships/slide" Target="slides/slide11.xml"/><Relationship Id="rId105" Type="http://schemas.openxmlformats.org/officeDocument/2006/relationships/slide" Target="slides/slide16.xml"/><Relationship Id="rId113" Type="http://schemas.openxmlformats.org/officeDocument/2006/relationships/slide" Target="slides/slide24.xml"/><Relationship Id="rId118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80" Type="http://schemas.openxmlformats.org/officeDocument/2006/relationships/slideMaster" Target="slideMasters/slideMaster80.xml"/><Relationship Id="rId85" Type="http://schemas.openxmlformats.org/officeDocument/2006/relationships/slideMaster" Target="slideMasters/slideMaster85.xml"/><Relationship Id="rId93" Type="http://schemas.openxmlformats.org/officeDocument/2006/relationships/slide" Target="slides/slide4.xml"/><Relationship Id="rId98" Type="http://schemas.openxmlformats.org/officeDocument/2006/relationships/slide" Target="slides/slide9.xml"/><Relationship Id="rId12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Master" Target="slideMasters/slideMaster67.xml"/><Relationship Id="rId103" Type="http://schemas.openxmlformats.org/officeDocument/2006/relationships/slide" Target="slides/slide14.xml"/><Relationship Id="rId108" Type="http://schemas.openxmlformats.org/officeDocument/2006/relationships/slide" Target="slides/slide19.xml"/><Relationship Id="rId116" Type="http://schemas.openxmlformats.org/officeDocument/2006/relationships/slide" Target="slides/slide27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Master" Target="slideMasters/slideMaster70.xml"/><Relationship Id="rId75" Type="http://schemas.openxmlformats.org/officeDocument/2006/relationships/slideMaster" Target="slideMasters/slideMaster75.xml"/><Relationship Id="rId83" Type="http://schemas.openxmlformats.org/officeDocument/2006/relationships/slideMaster" Target="slideMasters/slideMaster83.xml"/><Relationship Id="rId88" Type="http://schemas.openxmlformats.org/officeDocument/2006/relationships/slideMaster" Target="slideMasters/slideMaster88.xml"/><Relationship Id="rId91" Type="http://schemas.openxmlformats.org/officeDocument/2006/relationships/slide" Target="slides/slide2.xml"/><Relationship Id="rId96" Type="http://schemas.openxmlformats.org/officeDocument/2006/relationships/slide" Target="slides/slide7.xml"/><Relationship Id="rId111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6" Type="http://schemas.openxmlformats.org/officeDocument/2006/relationships/slide" Target="slides/slide17.xml"/><Relationship Id="rId114" Type="http://schemas.openxmlformats.org/officeDocument/2006/relationships/slide" Target="slides/slide25.xml"/><Relationship Id="rId11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73" Type="http://schemas.openxmlformats.org/officeDocument/2006/relationships/slideMaster" Target="slideMasters/slideMaster73.xml"/><Relationship Id="rId78" Type="http://schemas.openxmlformats.org/officeDocument/2006/relationships/slideMaster" Target="slideMasters/slideMaster78.xml"/><Relationship Id="rId81" Type="http://schemas.openxmlformats.org/officeDocument/2006/relationships/slideMaster" Target="slideMasters/slideMaster81.xml"/><Relationship Id="rId86" Type="http://schemas.openxmlformats.org/officeDocument/2006/relationships/slideMaster" Target="slideMasters/slideMaster86.xml"/><Relationship Id="rId94" Type="http://schemas.openxmlformats.org/officeDocument/2006/relationships/slide" Target="slides/slide5.xml"/><Relationship Id="rId99" Type="http://schemas.openxmlformats.org/officeDocument/2006/relationships/slide" Target="slides/slide10.xml"/><Relationship Id="rId101" Type="http://schemas.openxmlformats.org/officeDocument/2006/relationships/slide" Target="slides/slide12.xml"/><Relationship Id="rId12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20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Master" Target="slideMasters/slideMaster76.xml"/><Relationship Id="rId97" Type="http://schemas.openxmlformats.org/officeDocument/2006/relationships/slide" Target="slides/slide8.xml"/><Relationship Id="rId104" Type="http://schemas.openxmlformats.org/officeDocument/2006/relationships/slide" Target="slides/slide15.xml"/><Relationship Id="rId12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Master" Target="slideMasters/slideMaster87.xml"/><Relationship Id="rId110" Type="http://schemas.openxmlformats.org/officeDocument/2006/relationships/slide" Target="slides/slide21.xml"/><Relationship Id="rId115" Type="http://schemas.openxmlformats.org/officeDocument/2006/relationships/slide" Target="slides/slide2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2;&#1086;&#1080;%20&#1076;&#1086;&#1082;&#1091;&#1084;&#1077;&#1085;&#1090;&#1099;\&#1088;&#1072;&#1073;&#1086;&#1095;&#1077;&#1077;\&#1088;&#1072;&#1073;&#1086;&#1090;&#1072;%20&#1087;&#1086;%20&#1076;&#1086;&#1075;&#1086;&#1074;&#1086;&#1088;&#1091;%20&#1089;%20&#1043;&#1061;&#1050;\&#1088;&#1072;&#1073;&#1086;&#1090;&#1099;%20&#1087;&#1086;%203%20&#1101;&#1090;&#1072;&#1087;&#1091;\&#1050;&#1085;&#1080;&#1075;&#1072;%20&#1076;&#1086;&#1079;&#1072;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&#1052;&#1086;&#1080;%20&#1076;&#1086;&#1082;&#1091;&#1084;&#1077;&#1085;&#1090;&#1099;\&#1088;&#1072;&#1073;&#1086;&#1095;&#1077;&#1077;\&#1088;&#1072;&#1073;&#1086;&#1090;&#1072;%20&#1087;&#1086;%20&#1076;&#1086;&#1075;&#1086;&#1074;&#1086;&#1088;&#1091;%20&#1089;%20&#1043;&#1061;&#1050;\&#1088;&#1072;&#1073;&#1086;&#1090;&#1099;%20&#1087;&#1086;%203%20&#1101;&#1090;&#1072;&#1087;&#1091;\&#1089;&#1088;&#1077;&#1076;&#1085;&#1077;&#1075;&#1086;&#1076;&#1086;&#1074;&#1099;&#1077;%20&#1076;&#1086;&#1079;&#1099;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10"/>
      <c:rAngAx val="0"/>
      <c:perspective val="7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</c:v>
                </c:pt>
              </c:strCache>
            </c:strRef>
          </c:tx>
          <c:explosion val="125"/>
          <c:dPt>
            <c:idx val="0"/>
            <c:bubble3D val="0"/>
            <c:explosion val="18"/>
            <c:spPr>
              <a:gradFill>
                <a:gsLst>
                  <a:gs pos="0">
                    <a:srgbClr val="4F81BD"/>
                  </a:gs>
                  <a:gs pos="50000">
                    <a:srgbClr val="4F81BD">
                      <a:lumMod val="40000"/>
                      <a:lumOff val="60000"/>
                    </a:srgbClr>
                  </a:gs>
                  <a:gs pos="100000">
                    <a:schemeClr val="accent1"/>
                  </a:gs>
                </a:gsLst>
                <a:lin ang="0" scaled="0"/>
              </a:gradFill>
            </c:spPr>
          </c:dPt>
          <c:dPt>
            <c:idx val="1"/>
            <c:bubble3D val="0"/>
            <c:explosion val="25"/>
            <c:spPr>
              <a:gradFill>
                <a:gsLst>
                  <a:gs pos="0">
                    <a:srgbClr val="9BBB59"/>
                  </a:gs>
                  <a:gs pos="50000">
                    <a:srgbClr val="9BBB59">
                      <a:lumMod val="40000"/>
                      <a:lumOff val="60000"/>
                    </a:srgbClr>
                  </a:gs>
                  <a:gs pos="100000">
                    <a:schemeClr val="accent3"/>
                  </a:gs>
                </a:gsLst>
                <a:lin ang="0" scaled="0"/>
              </a:gradFill>
            </c:spPr>
          </c:dPt>
          <c:dPt>
            <c:idx val="2"/>
            <c:bubble3D val="0"/>
            <c:explosion val="28"/>
            <c:spPr>
              <a:gradFill>
                <a:gsLst>
                  <a:gs pos="0">
                    <a:srgbClr val="C0504D"/>
                  </a:gs>
                  <a:gs pos="50000">
                    <a:srgbClr val="C0504D">
                      <a:lumMod val="40000"/>
                      <a:lumOff val="60000"/>
                    </a:srgbClr>
                  </a:gs>
                  <a:gs pos="100000">
                    <a:srgbClr val="C0504D"/>
                  </a:gs>
                </a:gsLst>
                <a:lin ang="0" scaled="0"/>
              </a:gradFill>
            </c:spPr>
          </c:dPt>
          <c:dPt>
            <c:idx val="3"/>
            <c:bubble3D val="0"/>
            <c:explosion val="31"/>
            <c:spPr>
              <a:gradFill>
                <a:gsLst>
                  <a:gs pos="0">
                    <a:srgbClr val="8064A2"/>
                  </a:gs>
                  <a:gs pos="50000">
                    <a:srgbClr val="8064A2">
                      <a:lumMod val="40000"/>
                      <a:lumOff val="60000"/>
                    </a:srgbClr>
                  </a:gs>
                  <a:gs pos="100000">
                    <a:schemeClr val="accent4"/>
                  </a:gs>
                </a:gsLst>
                <a:lin ang="0" scaled="0"/>
              </a:gradFill>
            </c:spPr>
          </c:dPt>
          <c:dLbls>
            <c:numFmt formatCode="0.00%" sourceLinked="0"/>
            <c:txPr>
              <a:bodyPr/>
              <a:lstStyle/>
              <a:p>
                <a:pPr>
                  <a:defRPr sz="1079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природные источники</c:v>
                </c:pt>
                <c:pt idx="1">
                  <c:v>техногенный фон</c:v>
                </c:pt>
                <c:pt idx="2">
                  <c:v>медицинские источники</c:v>
                </c:pt>
                <c:pt idx="3">
                  <c:v>предприятия с ИИИ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3.9</c:v>
                </c:pt>
                <c:pt idx="1">
                  <c:v>5.0000000000000062E-3</c:v>
                </c:pt>
                <c:pt idx="2">
                  <c:v>0.8</c:v>
                </c:pt>
                <c:pt idx="3">
                  <c:v>3.0000000000000061E-3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830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"/>
      <c:rotY val="1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04730000201378"/>
          <c:y val="0"/>
          <c:w val="0.88985541627803855"/>
          <c:h val="0.992405142872009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природные источники </c:v>
                </c:pt>
              </c:strCache>
            </c:strRef>
          </c:tx>
          <c:spPr>
            <a:gradFill flip="none" rotWithShape="1">
              <a:gsLst>
                <a:gs pos="0">
                  <a:srgbClr val="4F81BD"/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chemeClr val="accent1"/>
                </a:gs>
              </a:gsLst>
              <a:lin ang="0" scaled="0"/>
              <a:tileRect/>
            </a:gradFill>
          </c:spPr>
          <c:invertIfNegative val="0"/>
          <c:dLbls>
            <c:dLbl>
              <c:idx val="0"/>
              <c:layout>
                <c:manualLayout>
                  <c:x val="-1.1657477606398623E-2"/>
                  <c:y val="7.530036882700246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источники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3.92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медицинские источники</c:v>
                </c:pt>
              </c:strCache>
            </c:strRef>
          </c:tx>
          <c:spPr>
            <a:gradFill>
              <a:gsLst>
                <a:gs pos="0">
                  <a:srgbClr val="C0504D"/>
                </a:gs>
                <a:gs pos="50000">
                  <a:srgbClr val="C0504D">
                    <a:lumMod val="40000"/>
                    <a:lumOff val="60000"/>
                  </a:srgbClr>
                </a:gs>
                <a:gs pos="100000">
                  <a:schemeClr val="accent2"/>
                </a:gs>
              </a:gsLst>
              <a:lin ang="0" scaled="0"/>
            </a:gra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источники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0.8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техногенный фон</c:v>
                </c:pt>
              </c:strCache>
            </c:strRef>
          </c:tx>
          <c:spPr>
            <a:gradFill>
              <a:gsLst>
                <a:gs pos="0">
                  <a:srgbClr val="9BBB59"/>
                </a:gs>
                <a:gs pos="50000">
                  <a:srgbClr val="9BBB59">
                    <a:lumMod val="40000"/>
                    <a:lumOff val="60000"/>
                  </a:srgbClr>
                </a:gs>
                <a:gs pos="100000">
                  <a:schemeClr val="accent3"/>
                </a:gs>
              </a:gsLst>
              <a:lin ang="0" scaled="0"/>
            </a:gra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источники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5.0000000000000062E-3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предприятия с ИИИ</c:v>
                </c:pt>
              </c:strCache>
            </c:strRef>
          </c:tx>
          <c:spPr>
            <a:gradFill>
              <a:gsLst>
                <a:gs pos="0">
                  <a:srgbClr val="8064A2"/>
                </a:gs>
                <a:gs pos="50000">
                  <a:srgbClr val="8064A2">
                    <a:lumMod val="40000"/>
                    <a:lumOff val="60000"/>
                  </a:srgbClr>
                </a:gs>
                <a:gs pos="100000">
                  <a:schemeClr val="accent4"/>
                </a:gs>
              </a:gsLst>
              <a:lin ang="0" scaled="0"/>
            </a:gradFill>
          </c:spPr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источники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3.0000000000000035E-3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252"/>
        <c:shape val="cylinder"/>
        <c:axId val="113547520"/>
        <c:axId val="113569792"/>
        <c:axId val="0"/>
      </c:bar3DChart>
      <c:catAx>
        <c:axId val="113547520"/>
        <c:scaling>
          <c:orientation val="minMax"/>
        </c:scaling>
        <c:delete val="0"/>
        <c:axPos val="b"/>
        <c:majorTickMark val="none"/>
        <c:minorTickMark val="none"/>
        <c:tickLblPos val="none"/>
        <c:crossAx val="113569792"/>
        <c:crosses val="autoZero"/>
        <c:auto val="1"/>
        <c:lblAlgn val="ctr"/>
        <c:lblOffset val="100"/>
        <c:noMultiLvlLbl val="0"/>
      </c:catAx>
      <c:valAx>
        <c:axId val="11356979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 sz="1200" b="1" i="0" u="none" strike="noStrike" baseline="0">
                    <a:solidFill>
                      <a:srgbClr val="333399"/>
                    </a:solidFill>
                    <a:latin typeface="Arial"/>
                    <a:cs typeface="Arial"/>
                  </a:rPr>
                  <a:t>мЗв/год</a:t>
                </a:r>
              </a:p>
            </c:rich>
          </c:tx>
          <c:layout>
            <c:manualLayout>
              <c:xMode val="edge"/>
              <c:yMode val="edge"/>
              <c:x val="0"/>
              <c:y val="0.3243469816272974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200" b="1"/>
            </a:pPr>
            <a:endParaRPr lang="ru-RU"/>
          </a:p>
        </c:txPr>
        <c:crossAx val="113547520"/>
        <c:crosses val="autoZero"/>
        <c:crossBetween val="between"/>
      </c:valAx>
      <c:spPr>
        <a:noFill/>
        <a:ln w="25397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5"/>
      <c:rotY val="1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8114180599809476E-2"/>
          <c:y val="9.5791248063359632E-2"/>
          <c:w val="0.85807827490973065"/>
          <c:h val="0.70726668427593276"/>
        </c:manualLayout>
      </c:layout>
      <c:bar3D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00B050"/>
                </a:gs>
                <a:gs pos="50000">
                  <a:srgbClr val="B8F8CC"/>
                </a:gs>
                <a:gs pos="100000">
                  <a:srgbClr val="00B050"/>
                </a:gs>
              </a:gsLst>
              <a:lin ang="0" scaled="0"/>
            </a:gradFill>
          </c:spPr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FC64C6"/>
                  </a:gs>
                  <a:gs pos="50000">
                    <a:srgbClr val="F389EB"/>
                  </a:gs>
                  <a:gs pos="100000">
                    <a:srgbClr val="A40C92"/>
                  </a:gs>
                </a:gsLst>
                <a:lin ang="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79646"/>
                  </a:gs>
                  <a:gs pos="50000">
                    <a:srgbClr val="F79646">
                      <a:lumMod val="40000"/>
                      <a:lumOff val="60000"/>
                    </a:srgbClr>
                  </a:gs>
                  <a:gs pos="100000">
                    <a:schemeClr val="accent6"/>
                  </a:gs>
                </a:gsLst>
                <a:lin ang="0" scaled="0"/>
              </a:gradFill>
            </c:spPr>
          </c:dPt>
          <c:dLbls>
            <c:dLbl>
              <c:idx val="2"/>
              <c:layout>
                <c:manualLayout>
                  <c:x val="2.5396647642511202E-2"/>
                  <c:y val="-2.3188243499684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Референтный уровень воздействия радона*</c:v>
                </c:pt>
                <c:pt idx="1">
                  <c:v>Предел дозы</c:v>
                </c:pt>
                <c:pt idx="2">
                  <c:v>ГХК, Железногорск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10</c:v>
                </c:pt>
                <c:pt idx="1">
                  <c:v>1</c:v>
                </c:pt>
                <c:pt idx="2">
                  <c:v>2.0000000000000035E-3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gapDepth val="152"/>
        <c:shape val="cylinder"/>
        <c:axId val="113489024"/>
        <c:axId val="113490560"/>
        <c:axId val="0"/>
      </c:bar3DChart>
      <c:catAx>
        <c:axId val="113489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 sz="1000" b="1"/>
            </a:pPr>
            <a:endParaRPr lang="ru-RU"/>
          </a:p>
        </c:txPr>
        <c:crossAx val="113490560"/>
        <c:crosses val="autoZero"/>
        <c:auto val="1"/>
        <c:lblAlgn val="ctr"/>
        <c:lblOffset val="100"/>
        <c:noMultiLvlLbl val="0"/>
      </c:catAx>
      <c:valAx>
        <c:axId val="11349056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ru-RU" sz="1050" b="1" dirty="0" err="1" smtClean="0"/>
                  <a:t>мЗв</a:t>
                </a:r>
                <a:r>
                  <a:rPr lang="ru-RU" sz="1050" b="1" dirty="0" smtClean="0"/>
                  <a:t>/год</a:t>
                </a:r>
                <a:endParaRPr lang="ru-RU" b="1" dirty="0"/>
              </a:p>
            </c:rich>
          </c:tx>
          <c:layout>
            <c:manualLayout>
              <c:xMode val="edge"/>
              <c:yMode val="edge"/>
              <c:x val="0"/>
              <c:y val="0.3769693270053585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3489024"/>
        <c:crosses val="autoZero"/>
        <c:crossBetween val="between"/>
        <c:majorUnit val="2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0"/>
      <c:rotY val="10"/>
      <c:rAngAx val="1"/>
    </c:view3D>
    <c:floor>
      <c:thickness val="0"/>
    </c:floor>
    <c:sideWall>
      <c:thickness val="0"/>
      <c:spPr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sideWall>
    <c:backWall>
      <c:thickness val="0"/>
      <c:spPr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backWall>
    <c:plotArea>
      <c:layout>
        <c:manualLayout>
          <c:layoutTarget val="inner"/>
          <c:xMode val="edge"/>
          <c:yMode val="edge"/>
          <c:x val="9.3513229571564743E-2"/>
          <c:y val="3.555530669951569E-2"/>
          <c:w val="0.88213371147689434"/>
          <c:h val="0.76513330748815944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50000">
                    <a:schemeClr val="tx2">
                      <a:lumMod val="40000"/>
                      <a:lumOff val="60000"/>
                    </a:schemeClr>
                  </a:gs>
                  <a:gs pos="100000">
                    <a:srgbClr val="1F497D">
                      <a:lumMod val="60000"/>
                      <a:lumOff val="40000"/>
                    </a:srgbClr>
                  </a:gs>
                </a:gsLst>
                <a:lin ang="10800000" scaled="0"/>
              </a:gradFill>
            </c:spPr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4BACC6"/>
                  </a:gs>
                  <a:gs pos="50000">
                    <a:srgbClr val="4BACC6">
                      <a:lumMod val="60000"/>
                      <a:lumOff val="40000"/>
                    </a:srgbClr>
                  </a:gs>
                  <a:gs pos="100000">
                    <a:schemeClr val="accent5"/>
                  </a:gs>
                </a:gsLst>
                <a:lin ang="108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8064A2"/>
                  </a:gs>
                  <a:gs pos="50000">
                    <a:srgbClr val="8064A2">
                      <a:lumMod val="60000"/>
                      <a:lumOff val="40000"/>
                    </a:srgbClr>
                  </a:gs>
                  <a:gs pos="100000">
                    <a:schemeClr val="accent4"/>
                  </a:gs>
                </a:gsLst>
                <a:lin ang="108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rgbClr val="C0504D">
                      <a:lumMod val="75000"/>
                    </a:srgbClr>
                  </a:gs>
                  <a:gs pos="50000">
                    <a:srgbClr val="C0504D">
                      <a:lumMod val="60000"/>
                      <a:lumOff val="40000"/>
                    </a:srgbClr>
                  </a:gs>
                  <a:gs pos="100000">
                    <a:schemeClr val="accent2"/>
                  </a:gs>
                </a:gsLst>
                <a:lin ang="10800000" scaled="0"/>
              </a:gradFill>
            </c:spPr>
          </c:dPt>
          <c:dLbls>
            <c:dLbl>
              <c:idx val="0"/>
              <c:layout>
                <c:manualLayout>
                  <c:x val="-3.0441323689426344E-3"/>
                  <c:y val="-2.1092131092933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Лист2!$A$2:$A$5</c:f>
              <c:strCache>
                <c:ptCount val="4"/>
                <c:pt idx="0">
                  <c:v>городское население г. Железногорск</c:v>
                </c:pt>
                <c:pt idx="1">
                  <c:v>критическая группа (рыбаки)</c:v>
                </c:pt>
                <c:pt idx="2">
                  <c:v>химические канцерогены </c:v>
                </c:pt>
                <c:pt idx="3">
                  <c:v>взвешенные веществ, диоксид серы</c:v>
                </c:pt>
              </c:strCache>
            </c:strRef>
          </c:cat>
          <c:val>
            <c:numRef>
              <c:f>Лист2!$B$2:$B$5</c:f>
              <c:numCache>
                <c:formatCode>0.00E+00</c:formatCode>
                <c:ptCount val="4"/>
                <c:pt idx="0">
                  <c:v>6.0000000000000537E-8</c:v>
                </c:pt>
                <c:pt idx="1">
                  <c:v>1.600000000000012E-6</c:v>
                </c:pt>
                <c:pt idx="2">
                  <c:v>1.2999999999999999E-5</c:v>
                </c:pt>
                <c:pt idx="3">
                  <c:v>1.1000000000000048E-3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3442176"/>
        <c:axId val="113050752"/>
        <c:axId val="0"/>
      </c:bar3DChart>
      <c:catAx>
        <c:axId val="1134421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tx1"/>
                </a:solidFill>
              </a:defRPr>
            </a:pPr>
            <a:endParaRPr lang="ru-RU"/>
          </a:p>
        </c:txPr>
        <c:crossAx val="113050752"/>
        <c:crossesAt val="1.0000000000000123E-8"/>
        <c:auto val="1"/>
        <c:lblAlgn val="ctr"/>
        <c:lblOffset val="100"/>
        <c:noMultiLvlLbl val="0"/>
      </c:catAx>
      <c:valAx>
        <c:axId val="113050752"/>
        <c:scaling>
          <c:logBase val="10"/>
          <c:orientation val="minMax"/>
          <c:max val="1.2000000000000003E-3"/>
          <c:min val="1.0000000000000123E-8"/>
        </c:scaling>
        <c:delete val="0"/>
        <c:axPos val="l"/>
        <c:majorGridlines/>
        <c:numFmt formatCode="0.00E+00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  <c:crossAx val="113442176"/>
        <c:crosses val="autoZero"/>
        <c:crossBetween val="between"/>
        <c:minorUnit val="2.0000000000000185E-6"/>
      </c:valAx>
    </c:plotArea>
    <c:plotVisOnly val="1"/>
    <c:dispBlanksAs val="gap"/>
    <c:showDLblsOverMax val="0"/>
  </c:chart>
  <c:spPr>
    <a:effectLst>
      <a:outerShdw blurRad="50800" dist="38100" dir="2700000" algn="tl" rotWithShape="0">
        <a:prstClr val="black">
          <a:alpha val="40000"/>
        </a:prstClr>
      </a:outerShdw>
    </a:effectLst>
  </c:sp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2700000" scaled="0"/>
              <a:tileRect/>
            </a:gradFill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г. Минусинск (73979 чел.)</c:v>
                </c:pt>
                <c:pt idx="1">
                  <c:v>г. Канск (94042 чел.)</c:v>
                </c:pt>
                <c:pt idx="2">
                  <c:v>г. Лесосибирск (66249 чел.)</c:v>
                </c:pt>
                <c:pt idx="3">
                  <c:v>г. Дивногорск (32359 чел.)</c:v>
                </c:pt>
                <c:pt idx="4">
                  <c:v>г. Назарово (52705 чел.)</c:v>
                </c:pt>
                <c:pt idx="5">
                  <c:v>г. Ачинск (110390 чел.)</c:v>
                </c:pt>
                <c:pt idx="6">
                  <c:v>г. Норильск (176087 чел.)</c:v>
                </c:pt>
                <c:pt idx="7">
                  <c:v>г. Красноярск (979554 чел.)</c:v>
                </c:pt>
              </c:strCache>
            </c:strRef>
          </c:cat>
          <c:val>
            <c:numRef>
              <c:f>Лист1!$B$2:$B$9</c:f>
              <c:numCache>
                <c:formatCode>0</c:formatCode>
                <c:ptCount val="8"/>
                <c:pt idx="0">
                  <c:v>9.5107982014025669</c:v>
                </c:pt>
                <c:pt idx="1">
                  <c:v>12.442345648595362</c:v>
                </c:pt>
                <c:pt idx="2">
                  <c:v>23.573507658119102</c:v>
                </c:pt>
                <c:pt idx="3">
                  <c:v>25.133903441085128</c:v>
                </c:pt>
                <c:pt idx="4">
                  <c:v>25.704758631302187</c:v>
                </c:pt>
                <c:pt idx="5">
                  <c:v>103.81957058571672</c:v>
                </c:pt>
                <c:pt idx="6">
                  <c:v>140.38546306865067</c:v>
                </c:pt>
                <c:pt idx="7">
                  <c:v>865.80493198484896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4854912"/>
        <c:axId val="114868992"/>
        <c:axId val="0"/>
      </c:bar3DChart>
      <c:catAx>
        <c:axId val="11485491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+mn-lt"/>
                <a:cs typeface="Times New Roman" pitchFamily="18" charset="0"/>
              </a:defRPr>
            </a:pPr>
            <a:endParaRPr lang="ru-RU"/>
          </a:p>
        </c:txPr>
        <c:crossAx val="114868992"/>
        <c:crosses val="autoZero"/>
        <c:auto val="1"/>
        <c:lblAlgn val="ctr"/>
        <c:lblOffset val="100"/>
        <c:noMultiLvlLbl val="0"/>
      </c:catAx>
      <c:valAx>
        <c:axId val="11486899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defRPr>
                </a:pPr>
                <a:r>
                  <a:rPr lang="ru-RU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cs typeface="Times New Roman" pitchFamily="18" charset="0"/>
                  </a:rPr>
                  <a:t>Дополнительные </a:t>
                </a:r>
                <a:r>
                  <a:rPr lang="ru-RU" sz="12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cs typeface="Times New Roman" pitchFamily="18" charset="0"/>
                  </a:rPr>
                  <a:t>онкослучаи</a:t>
                </a:r>
                <a:endPara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12650503062117241"/>
              <c:y val="4.9337076922765462E-2"/>
            </c:manualLayout>
          </c:layout>
          <c:overlay val="0"/>
        </c:title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4854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0.07706</cdr:x>
      <cdr:y>0.88136</cdr:y>
    </cdr:from>
    <cdr:to>
      <cdr:x>0.48802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2982" y="3714793"/>
          <a:ext cx="3428983" cy="5000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 smtClean="0"/>
            <a:t>техногенная радиация, связанная с современной и прошлой деятельностью </a:t>
          </a:r>
          <a:r>
            <a:rPr lang="ru-RU" sz="1100" b="1" dirty="0" err="1" smtClean="0"/>
            <a:t>ГХК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0.53082</cdr:x>
      <cdr:y>0.89831</cdr:y>
    </cdr:from>
    <cdr:to>
      <cdr:x>0.93322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29156" y="3786214"/>
          <a:ext cx="3357586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 smtClean="0"/>
            <a:t>загрязнение воздуха в г. Красноярске </a:t>
          </a:r>
          <a:endParaRPr lang="ru-RU" sz="11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38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9435" y="0"/>
            <a:ext cx="2952538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986B8-A1C0-4D40-8B53-467A70C27AF8}" type="datetimeFigureOut">
              <a:rPr lang="ru-RU" smtClean="0"/>
              <a:t>04.08.2015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52538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9435" y="9446678"/>
            <a:ext cx="2952538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BA080-1A4E-4B26-B4CF-6410A8364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366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38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9435" y="0"/>
            <a:ext cx="2952538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1E040-4773-4268-AE19-1B64BC74318B}" type="datetimeFigureOut">
              <a:rPr lang="ru-RU" smtClean="0"/>
              <a:t>04.08.2015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355" y="4724202"/>
            <a:ext cx="545084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52538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9435" y="9446678"/>
            <a:ext cx="2952538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CB9FA-9A88-4FF6-9C1F-B1607B7BF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752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CB9FA-9A88-4FF6-9C1F-B1607B7BF18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034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8C0B-9F41-4CD9-9CE3-AA3E9853D3D5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399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8C0B-9F41-4CD9-9CE3-AA3E9853D3D5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398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8C0B-9F41-4CD9-9CE3-AA3E9853D3D5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874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CB9FA-9A88-4FF6-9C1F-B1607B7BF18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611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CB9FA-9A88-4FF6-9C1F-B1607B7BF18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778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latin typeface="Arial" charset="0"/>
              <a:cs typeface="Arial" charset="0"/>
            </a:endParaRP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9D0802E-471F-4621-A108-BDD42FB77575}" type="slidenum">
              <a:rPr lang="ru-RU" altLang="ru-RU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15</a:t>
            </a:fld>
            <a:endParaRPr lang="ru-RU" alt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CB9FA-9A88-4FF6-9C1F-B1607B7BF18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2983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CB9FA-9A88-4FF6-9C1F-B1607B7BF18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4756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970F-76A3-464E-8001-F69A27F4753C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CB9FA-9A88-4FF6-9C1F-B1607B7BF18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616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8C0B-9F41-4CD9-9CE3-AA3E9853D3D5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0607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CB9FA-9A88-4FF6-9C1F-B1607B7BF18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9254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CB9FA-9A88-4FF6-9C1F-B1607B7BF189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2940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CB9FA-9A88-4FF6-9C1F-B1607B7BF18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5338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CB9FA-9A88-4FF6-9C1F-B1607B7BF18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618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CB9FA-9A88-4FF6-9C1F-B1607B7BF18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3785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CB9FA-9A88-4FF6-9C1F-B1607B7BF189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5225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CB9FA-9A88-4FF6-9C1F-B1607B7BF189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8441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ru-RU" sz="1400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8C0B-9F41-4CD9-9CE3-AA3E9853D3D5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693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8C0B-9F41-4CD9-9CE3-AA3E9853D3D5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230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1400" dirty="0" smtClean="0">
              <a:ea typeface="ＭＳ Ｐゴシック" pitchFamily="34" charset="-128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59436" y="9446679"/>
            <a:ext cx="2952538" cy="4972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724F90D-9179-491D-9103-87C0085249CD}" type="slidenum">
              <a:rPr lang="ru-RU" sz="1200" smtClean="0">
                <a:solidFill>
                  <a:prstClr val="black"/>
                </a:solidFill>
              </a:rPr>
              <a:pPr eaLnBrk="1" hangingPunct="1"/>
              <a:t>4</a:t>
            </a:fld>
            <a:endParaRPr lang="ru-RU" sz="12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1400" dirty="0" smtClean="0">
              <a:ea typeface="ＭＳ Ｐゴシック" pitchFamily="34" charset="-128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59436" y="9446679"/>
            <a:ext cx="2952538" cy="4972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724F90D-9179-491D-9103-87C0085249CD}" type="slidenum">
              <a:rPr lang="ru-RU" sz="1200" smtClean="0">
                <a:solidFill>
                  <a:prstClr val="black"/>
                </a:solidFill>
              </a:rPr>
              <a:pPr eaLnBrk="1" hangingPunct="1"/>
              <a:t>5</a:t>
            </a:fld>
            <a:endParaRPr lang="ru-RU" sz="12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8C0B-9F41-4CD9-9CE3-AA3E9853D3D5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69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8C0B-9F41-4CD9-9CE3-AA3E9853D3D5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234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8C0B-9F41-4CD9-9CE3-AA3E9853D3D5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50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8C0B-9F41-4CD9-9CE3-AA3E9853D3D5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22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slide" Target="../slides/slide6.xml"/><Relationship Id="rId4" Type="http://schemas.openxmlformats.org/officeDocument/2006/relationships/hyperlink" Target="http://www.rosatom.ru/" TargetMode="Externa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atom.ru/" TargetMode="External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slide" Target="../slides/slide6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6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1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2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4.xml"/><Relationship Id="rId5" Type="http://schemas.openxmlformats.org/officeDocument/2006/relationships/slide" Target="../slides/slide6.xml"/><Relationship Id="rId4" Type="http://schemas.openxmlformats.org/officeDocument/2006/relationships/hyperlink" Target="http://www.rosatom.ru/" TargetMode="Externa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atom.ru/" TargetMode="External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5.xml"/><Relationship Id="rId5" Type="http://schemas.openxmlformats.org/officeDocument/2006/relationships/image" Target="../media/image5.png"/><Relationship Id="rId4" Type="http://schemas.openxmlformats.org/officeDocument/2006/relationships/slide" Target="../slides/slide6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Relationship Id="rId5" Type="http://schemas.openxmlformats.org/officeDocument/2006/relationships/slide" Target="../slides/slide6.xml"/><Relationship Id="rId4" Type="http://schemas.openxmlformats.org/officeDocument/2006/relationships/hyperlink" Target="http://www.rosatom.ru/" TargetMode="Externa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6.xml"/><Relationship Id="rId5" Type="http://schemas.openxmlformats.org/officeDocument/2006/relationships/slide" Target="../slides/slide6.xml"/><Relationship Id="rId4" Type="http://schemas.openxmlformats.org/officeDocument/2006/relationships/hyperlink" Target="http://www.rosatom.ru/" TargetMode="Externa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7.xml"/><Relationship Id="rId5" Type="http://schemas.openxmlformats.org/officeDocument/2006/relationships/slide" Target="../slides/slide6.xml"/><Relationship Id="rId4" Type="http://schemas.openxmlformats.org/officeDocument/2006/relationships/hyperlink" Target="http://www.rosatom.ru/" TargetMode="Externa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Relationship Id="rId5" Type="http://schemas.openxmlformats.org/officeDocument/2006/relationships/slide" Target="../slides/slide6.xml"/><Relationship Id="rId4" Type="http://schemas.openxmlformats.org/officeDocument/2006/relationships/hyperlink" Target="http://www.rosatom.ru/" TargetMode="Externa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5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7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7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7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7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82.xml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3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4.xml"/></Relationships>
</file>

<file path=ppt/slideLayouts/_rels/slideLayout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8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87.xml"/></Relationships>
</file>

<file path=ppt/slideLayouts/_rels/slideLayout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8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8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8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8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8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8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8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8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8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8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8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8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505"/>
            <a:ext cx="7866062" cy="1223963"/>
          </a:xfrm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pic>
        <p:nvPicPr>
          <p:cNvPr id="5124" name="navigation8" descr="ujkm,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90" y="293691"/>
            <a:ext cx="1674813" cy="148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015775"/>
      </p:ext>
    </p:extLst>
  </p:cSld>
  <p:clrMapOvr>
    <a:masterClrMapping/>
  </p:clrMapOvr>
  <p:transition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74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D96B64-39C0-4EEA-A904-C4D119333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786820"/>
      </p:ext>
    </p:extLst>
  </p:cSld>
  <p:clrMapOvr>
    <a:masterClrMapping/>
  </p:clrMapOvr>
  <p:transition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8AA021-77ED-4E0C-8329-78799EC9F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7807"/>
      </p:ext>
    </p:extLst>
  </p:cSld>
  <p:clrMapOvr>
    <a:masterClrMapping/>
  </p:clrMapOvr>
  <p:transition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84CCFA-CB69-48AD-A9BF-EC2D2770E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601409"/>
      </p:ext>
    </p:extLst>
  </p:cSld>
  <p:clrMapOvr>
    <a:masterClrMapping/>
  </p:clrMapOvr>
  <p:transition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72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66F52D-C04F-4FD2-B9E1-A62E7E594A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123844"/>
      </p:ext>
    </p:extLst>
  </p:cSld>
  <p:clrMapOvr>
    <a:masterClrMapping/>
  </p:clrMapOvr>
  <p:transition>
    <p:wipe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E71504-C1FA-4535-BB9C-BDAC131D2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540452"/>
      </p:ext>
    </p:extLst>
  </p:cSld>
  <p:clrMapOvr>
    <a:masterClrMapping/>
  </p:clrMapOvr>
  <p:transition>
    <p:wipe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BF2F6B-68F9-4421-886E-7012CA26B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807451"/>
      </p:ext>
    </p:extLst>
  </p:cSld>
  <p:clrMapOvr>
    <a:masterClrMapping/>
  </p:clrMapOvr>
  <p:transition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620F74-8506-461C-8779-138907893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966224"/>
      </p:ext>
    </p:extLst>
  </p:cSld>
  <p:clrMapOvr>
    <a:masterClrMapping/>
  </p:clrMapOvr>
  <p:transition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32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CF5550-89C3-4925-9E02-A21AB44CA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935501"/>
      </p:ext>
    </p:extLst>
  </p:cSld>
  <p:clrMapOvr>
    <a:masterClrMapping/>
  </p:clrMapOvr>
  <p:transition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BFF918-33CD-4F7D-9A81-0FC7B3511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103925"/>
      </p:ext>
    </p:extLst>
  </p:cSld>
  <p:clrMapOvr>
    <a:masterClrMapping/>
  </p:clrMapOvr>
  <p:transition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D1B924-E2B0-44D0-8697-AED783F2C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015249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232684"/>
      </p:ext>
    </p:extLst>
  </p:cSld>
  <p:clrMapOvr>
    <a:masterClrMapping/>
  </p:clrMapOvr>
  <p:transition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D9406B-DD86-4362-AB68-963C27C10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084566"/>
      </p:ext>
    </p:extLst>
  </p:cSld>
  <p:clrMapOvr>
    <a:masterClrMapping/>
  </p:clrMapOvr>
  <p:transition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74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159BCB-305D-4CF7-AEF4-32538360A4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47781"/>
      </p:ext>
    </p:extLst>
  </p:cSld>
  <p:clrMapOvr>
    <a:masterClrMapping/>
  </p:clrMapOvr>
  <p:transition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0B480F-8E73-472B-A0EE-8773E2D51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925308"/>
      </p:ext>
    </p:extLst>
  </p:cSld>
  <p:clrMapOvr>
    <a:masterClrMapping/>
  </p:clrMapOvr>
  <p:transition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67230B-C5E8-4E5B-8B7A-2957E864FA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311664"/>
      </p:ext>
    </p:extLst>
  </p:cSld>
  <p:clrMapOvr>
    <a:masterClrMapping/>
  </p:clrMapOvr>
  <p:transition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72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57D1DE-1541-4009-8029-92AECDBEB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146211"/>
      </p:ext>
    </p:extLst>
  </p:cSld>
  <p:clrMapOvr>
    <a:masterClrMapping/>
  </p:clrMapOvr>
  <p:transition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59761E-246E-4424-AB9D-E4D9227D0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082805"/>
      </p:ext>
    </p:extLst>
  </p:cSld>
  <p:clrMapOvr>
    <a:masterClrMapping/>
  </p:clrMapOvr>
  <p:transition>
    <p:wipe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431FFA-D15E-4D06-A4BA-855BCA85E9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959592"/>
      </p:ext>
    </p:extLst>
  </p:cSld>
  <p:clrMapOvr>
    <a:masterClrMapping/>
  </p:clrMapOvr>
  <p:transition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171041-41CA-4B16-827A-8B6D214B0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355491"/>
      </p:ext>
    </p:extLst>
  </p:cSld>
  <p:clrMapOvr>
    <a:masterClrMapping/>
  </p:clrMapOvr>
  <p:transition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32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995AF6-3439-4D67-A0A5-A52A0DABE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181760"/>
      </p:ext>
    </p:extLst>
  </p:cSld>
  <p:clrMapOvr>
    <a:masterClrMapping/>
  </p:clrMapOvr>
  <p:transition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38215D-4EB6-4212-AD3E-1D6CD950A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853101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513"/>
            <a:ext cx="7866062" cy="1223963"/>
          </a:xfrm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20" y="3644903"/>
            <a:ext cx="6688137" cy="1008063"/>
          </a:xfrm>
        </p:spPr>
        <p:txBody>
          <a:bodyPr anchor="ctr"/>
          <a:lstStyle>
            <a:lvl1pPr marL="0" indent="0">
              <a:buFontTx/>
              <a:buNone/>
              <a:defRPr sz="2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pic>
        <p:nvPicPr>
          <p:cNvPr id="7172" name="navigation8" descr="ujkm,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94" y="293691"/>
            <a:ext cx="1674813" cy="148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162C8C-F7E3-4AAD-A0CB-7EF0F1236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976863"/>
      </p:ext>
    </p:extLst>
  </p:cSld>
  <p:clrMapOvr>
    <a:masterClrMapping/>
  </p:clrMapOvr>
  <p:transition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767432-4C99-4698-A9E2-96D6D86D60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743559"/>
      </p:ext>
    </p:extLst>
  </p:cSld>
  <p:clrMapOvr>
    <a:masterClrMapping/>
  </p:clrMapOvr>
  <p:transition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75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32F47-9518-4A70-A145-EFBBEA632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278569"/>
      </p:ext>
    </p:extLst>
  </p:cSld>
  <p:clrMapOvr>
    <a:masterClrMapping/>
  </p:clrMapOvr>
  <p:transition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0056AB-AF3A-46AF-93C8-A91237BE3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907915"/>
      </p:ext>
    </p:extLst>
  </p:cSld>
  <p:clrMapOvr>
    <a:masterClrMapping/>
  </p:clrMapOvr>
  <p:transition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3E61C5-972C-467B-9C03-3183A8B52D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88143"/>
      </p:ext>
    </p:extLst>
  </p:cSld>
  <p:clrMapOvr>
    <a:masterClrMapping/>
  </p:clrMapOvr>
  <p:transition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72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BCA72D-DEC6-4443-B099-CD5437A3C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762984"/>
      </p:ext>
    </p:extLst>
  </p:cSld>
  <p:clrMapOvr>
    <a:masterClrMapping/>
  </p:clrMapOvr>
  <p:transition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5B5E9A-4614-40F4-AA2C-6414DEE37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788199"/>
      </p:ext>
    </p:extLst>
  </p:cSld>
  <p:clrMapOvr>
    <a:masterClrMapping/>
  </p:clrMapOvr>
  <p:transition>
    <p:wipe dir="r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A28A34-7CC6-4A62-AB6C-12BDA8FA4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585361"/>
      </p:ext>
    </p:extLst>
  </p:cSld>
  <p:clrMapOvr>
    <a:masterClrMapping/>
  </p:clrMapOvr>
  <p:transition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FD02A7-0A83-469C-80CD-339BD7588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325904"/>
      </p:ext>
    </p:extLst>
  </p:cSld>
  <p:clrMapOvr>
    <a:masterClrMapping/>
  </p:clrMapOvr>
  <p:transition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32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EC18FA-FCC7-4CA4-AB4B-BD682C643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489888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13274F-3983-435F-A06C-E5811E41A15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284673"/>
      </p:ext>
    </p:extLst>
  </p:cSld>
  <p:clrMapOvr>
    <a:masterClrMapping/>
  </p:clrMapOvr>
  <p:transition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AB5058-4D31-420F-8F86-DA9B9D0E6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228104"/>
      </p:ext>
    </p:extLst>
  </p:cSld>
  <p:clrMapOvr>
    <a:masterClrMapping/>
  </p:clrMapOvr>
  <p:transition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A0C2B3-F312-4DE6-9283-DEC4AE221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105547"/>
      </p:ext>
    </p:extLst>
  </p:cSld>
  <p:clrMapOvr>
    <a:masterClrMapping/>
  </p:clrMapOvr>
  <p:transition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7CCC53-5824-41E9-A6FE-710B4471E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008734"/>
      </p:ext>
    </p:extLst>
  </p:cSld>
  <p:clrMapOvr>
    <a:masterClrMapping/>
  </p:clrMapOvr>
  <p:transition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75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0D95BB-C175-4AC6-BCA2-D8EB0CC26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569174"/>
      </p:ext>
    </p:extLst>
  </p:cSld>
  <p:clrMapOvr>
    <a:masterClrMapping/>
  </p:clrMapOvr>
  <p:transition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C3B19C-7342-4503-8734-21A1A214B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352852"/>
      </p:ext>
    </p:extLst>
  </p:cSld>
  <p:clrMapOvr>
    <a:masterClrMapping/>
  </p:clrMapOvr>
  <p:transition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200DB7-AB66-4502-A0BF-21E6B0478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183548"/>
      </p:ext>
    </p:extLst>
  </p:cSld>
  <p:clrMapOvr>
    <a:masterClrMapping/>
  </p:clrMapOvr>
  <p:transition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72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DC08BB-6F86-4EFF-80A0-FF90816D42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188543"/>
      </p:ext>
    </p:extLst>
  </p:cSld>
  <p:clrMapOvr>
    <a:masterClrMapping/>
  </p:clrMapOvr>
  <p:transition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43C40A-9C7F-407C-AE7C-CBC68D5F12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282389"/>
      </p:ext>
    </p:extLst>
  </p:cSld>
  <p:clrMapOvr>
    <a:masterClrMapping/>
  </p:clrMapOvr>
  <p:transition>
    <p:wipe dir="r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77333D-0562-41E8-BCB8-7E8D84A07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364220"/>
      </p:ext>
    </p:extLst>
  </p:cSld>
  <p:clrMapOvr>
    <a:masterClrMapping/>
  </p:clrMapOvr>
  <p:transition>
    <p:wipe dir="r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D4320C-B0F6-4B60-A6FF-437CB1827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9588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A75C90-E545-4597-8C4D-7DCFA68CAA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388985"/>
      </p:ext>
    </p:extLst>
  </p:cSld>
  <p:clrMapOvr>
    <a:masterClrMapping/>
  </p:clrMapOvr>
  <p:transition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32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662CB4-835A-4E11-89ED-266CCF741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087699"/>
      </p:ext>
    </p:extLst>
  </p:cSld>
  <p:clrMapOvr>
    <a:masterClrMapping/>
  </p:clrMapOvr>
  <p:transition>
    <p:wipe dir="r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94F41E-85A5-4F45-9B26-5F87DDF5A9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934046"/>
      </p:ext>
    </p:extLst>
  </p:cSld>
  <p:clrMapOvr>
    <a:masterClrMapping/>
  </p:clrMapOvr>
  <p:transition>
    <p:wipe dir="r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F657A3-F32A-4557-9E5E-7E9633D90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917666"/>
      </p:ext>
    </p:extLst>
  </p:cSld>
  <p:clrMapOvr>
    <a:masterClrMapping/>
  </p:clrMapOvr>
  <p:transition>
    <p:wipe dir="r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55D8B4-C19B-47EA-8A00-FE1265DCC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245357"/>
      </p:ext>
    </p:extLst>
  </p:cSld>
  <p:clrMapOvr>
    <a:masterClrMapping/>
  </p:clrMapOvr>
  <p:transition>
    <p:wipe dir="r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76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456573-9299-4738-88C8-C02214DB3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072569"/>
      </p:ext>
    </p:extLst>
  </p:cSld>
  <p:clrMapOvr>
    <a:masterClrMapping/>
  </p:clrMapOvr>
  <p:transition>
    <p:wipe dir="r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B716EB-0362-45BE-B794-2704D9856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374664"/>
      </p:ext>
    </p:extLst>
  </p:cSld>
  <p:clrMapOvr>
    <a:masterClrMapping/>
  </p:clrMapOvr>
  <p:transition>
    <p:wipe dir="r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1F64B7-4004-4E21-B43E-B64143D31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552165"/>
      </p:ext>
    </p:extLst>
  </p:cSld>
  <p:clrMapOvr>
    <a:masterClrMapping/>
  </p:clrMapOvr>
  <p:transition>
    <p:wipe dir="r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72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979191-6B3D-4518-A18B-7B3DDBE0A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312180"/>
      </p:ext>
    </p:extLst>
  </p:cSld>
  <p:clrMapOvr>
    <a:masterClrMapping/>
  </p:clrMapOvr>
  <p:transition>
    <p:wipe dir="r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7CB4CC-527F-48EC-89B5-B98835F345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800747"/>
      </p:ext>
    </p:extLst>
  </p:cSld>
  <p:clrMapOvr>
    <a:masterClrMapping/>
  </p:clrMapOvr>
  <p:transition>
    <p:wipe dir="r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71955C-CBD1-4F1D-A5DB-C8EC6A250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804043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72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9DC1A8-4363-414B-8CF3-4A29FDD0EC8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026738"/>
      </p:ext>
    </p:extLst>
  </p:cSld>
  <p:clrMapOvr>
    <a:masterClrMapping/>
  </p:clrMapOvr>
  <p:transition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54BE0C-0B7E-4154-AB8B-F04D8F2AF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712664"/>
      </p:ext>
    </p:extLst>
  </p:cSld>
  <p:clrMapOvr>
    <a:masterClrMapping/>
  </p:clrMapOvr>
  <p:transition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32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E067FE-B74C-4373-A69B-59B32D006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030088"/>
      </p:ext>
    </p:extLst>
  </p:cSld>
  <p:clrMapOvr>
    <a:masterClrMapping/>
  </p:clrMapOvr>
  <p:transition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C690EC-3D89-4938-820D-33EEBB38A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728882"/>
      </p:ext>
    </p:extLst>
  </p:cSld>
  <p:clrMapOvr>
    <a:masterClrMapping/>
  </p:clrMapOvr>
  <p:transition>
    <p:wipe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BBD687-1E82-44D3-89B4-95DA45716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502522"/>
      </p:ext>
    </p:extLst>
  </p:cSld>
  <p:clrMapOvr>
    <a:masterClrMapping/>
  </p:clrMapOvr>
  <p:transition>
    <p:wipe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62A6B0-535A-4736-922D-E8F54F9D7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140688"/>
      </p:ext>
    </p:extLst>
  </p:cSld>
  <p:clrMapOvr>
    <a:masterClrMapping/>
  </p:clrMapOvr>
  <p:transition>
    <p:wipe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76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B05971-E496-42D3-898B-F9DC5CF56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411278"/>
      </p:ext>
    </p:extLst>
  </p:cSld>
  <p:clrMapOvr>
    <a:masterClrMapping/>
  </p:clrMapOvr>
  <p:transition>
    <p:wipe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950FDD-2571-4728-92B2-77C590EDC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206836"/>
      </p:ext>
    </p:extLst>
  </p:cSld>
  <p:clrMapOvr>
    <a:masterClrMapping/>
  </p:clrMapOvr>
  <p:transition>
    <p:wipe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42B316-2B9E-47AB-B9CD-3645FFC68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014927"/>
      </p:ext>
    </p:extLst>
  </p:cSld>
  <p:clrMapOvr>
    <a:masterClrMapping/>
  </p:clrMapOvr>
  <p:transition>
    <p:wipe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72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511BEC-917C-4139-A0B0-FD43F6A35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462421"/>
      </p:ext>
    </p:extLst>
  </p:cSld>
  <p:clrMapOvr>
    <a:masterClrMapping/>
  </p:clrMapOvr>
  <p:transition>
    <p:wipe dir="r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1C6E75-1753-4B8C-88A3-C71FD41AB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61691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8E6E9F-9EB1-41E7-A720-B0E4F5301C6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696699"/>
      </p:ext>
    </p:extLst>
  </p:cSld>
  <p:clrMapOvr>
    <a:masterClrMapping/>
  </p:clrMapOvr>
  <p:transition>
    <p:wipe dir="r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FD5096-F2C2-4713-A48B-367DA48B3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962606"/>
      </p:ext>
    </p:extLst>
  </p:cSld>
  <p:clrMapOvr>
    <a:masterClrMapping/>
  </p:clrMapOvr>
  <p:transition>
    <p:wipe dir="r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BF98CE-B3D0-4336-9686-7BD084CB5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441380"/>
      </p:ext>
    </p:extLst>
  </p:cSld>
  <p:clrMapOvr>
    <a:masterClrMapping/>
  </p:clrMapOvr>
  <p:transition>
    <p:wipe dir="r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32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C37DAB-445B-4AB7-ADE6-1B07D7D20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456520"/>
      </p:ext>
    </p:extLst>
  </p:cSld>
  <p:clrMapOvr>
    <a:masterClrMapping/>
  </p:clrMapOvr>
  <p:transition>
    <p:wipe dir="r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6DD705-901C-4F21-B5C7-C7FC71CEE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155173"/>
      </p:ext>
    </p:extLst>
  </p:cSld>
  <p:clrMapOvr>
    <a:masterClrMapping/>
  </p:clrMapOvr>
  <p:transition>
    <p:wipe dir="r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EE48F9-EB2E-4769-BEF7-C68F0D689F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204816"/>
      </p:ext>
    </p:extLst>
  </p:cSld>
  <p:clrMapOvr>
    <a:masterClrMapping/>
  </p:clrMapOvr>
  <p:transition>
    <p:wipe dir="r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F36C95-037E-478C-8A6F-D456F156A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909387"/>
      </p:ext>
    </p:extLst>
  </p:cSld>
  <p:clrMapOvr>
    <a:masterClrMapping/>
  </p:clrMapOvr>
  <p:transition>
    <p:wipe dir="r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76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007D43-F162-4DBF-B112-0B16B8A19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7808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7A86C9-6900-462D-B259-177D38485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6149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DBB803-EE3D-45AC-A6BE-23C0D1DE0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7476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4463" y="2084388"/>
            <a:ext cx="4251325" cy="3865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48190" y="2084388"/>
            <a:ext cx="4252912" cy="3865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9C20E4-0129-44CE-A0F8-FA50B48D7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16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8AC3E6-AF58-4F6F-8B01-485395C894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646582"/>
      </p:ext>
    </p:extLst>
  </p:cSld>
  <p:clrMapOvr>
    <a:masterClrMapping/>
  </p:clrMapOvr>
  <p:transition>
    <p:wipe dir="r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88EB60-43A1-4A02-AD3C-71DB7E601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5335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0ADE00-3BF5-4409-815B-BD8A2DDEA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6758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4C9270-F842-432B-95F9-33C8E6A80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8910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32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BF05F5-3EEE-4C74-AD66-093730B27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9593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A538DC-BAF9-4BE9-BF2C-8B68106DF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070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B8A0FF-1877-4AE1-84F3-6DDF6FBEB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7699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7338" y="115888"/>
            <a:ext cx="2163762" cy="58340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463" y="115888"/>
            <a:ext cx="6340475" cy="58340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CF008C-049D-462D-B42B-881A06859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1361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77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993274"/>
      </p:ext>
    </p:extLst>
  </p:cSld>
  <p:clrMapOvr>
    <a:masterClrMapping/>
  </p:clrMapOvr>
  <p:transition>
    <p:split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980966"/>
      </p:ext>
    </p:extLst>
  </p:cSld>
  <p:clrMapOvr>
    <a:masterClrMapping/>
  </p:clrMapOvr>
  <p:transition>
    <p:split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4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46115392"/>
      </p:ext>
    </p:extLst>
  </p:cSld>
  <p:clrMapOvr>
    <a:masterClrMapping/>
  </p:clrMapOvr>
  <p:transition>
    <p:spli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C28761-5987-4418-A66E-CAF5019E9D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553140"/>
      </p:ext>
    </p:extLst>
  </p:cSld>
  <p:clrMapOvr>
    <a:masterClrMapping/>
  </p:clrMapOvr>
  <p:transition>
    <p:wipe dir="r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72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346353"/>
      </p:ext>
    </p:extLst>
  </p:cSld>
  <p:clrMapOvr>
    <a:masterClrMapping/>
  </p:clrMapOvr>
  <p:transition>
    <p:split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675180"/>
      </p:ext>
    </p:extLst>
  </p:cSld>
  <p:clrMapOvr>
    <a:masterClrMapping/>
  </p:clrMapOvr>
  <p:transition>
    <p:split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154082"/>
      </p:ext>
    </p:extLst>
  </p:cSld>
  <p:clrMapOvr>
    <a:masterClrMapping/>
  </p:clrMapOvr>
  <p:transition>
    <p:split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3178860"/>
      </p:ext>
    </p:extLst>
  </p:cSld>
  <p:clrMapOvr>
    <a:masterClrMapping/>
  </p:clrMapOvr>
  <p:transition>
    <p:split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32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05083313"/>
      </p:ext>
    </p:extLst>
  </p:cSld>
  <p:clrMapOvr>
    <a:masterClrMapping/>
  </p:clrMapOvr>
  <p:transition>
    <p:split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84475090"/>
      </p:ext>
    </p:extLst>
  </p:cSld>
  <p:clrMapOvr>
    <a:masterClrMapping/>
  </p:clrMapOvr>
  <p:transition>
    <p:split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128251"/>
      </p:ext>
    </p:extLst>
  </p:cSld>
  <p:clrMapOvr>
    <a:masterClrMapping/>
  </p:clrMapOvr>
  <p:transition>
    <p:split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542287"/>
      </p:ext>
    </p:extLst>
  </p:cSld>
  <p:clrMapOvr>
    <a:masterClrMapping/>
  </p:clrMapOvr>
  <p:transition>
    <p:split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77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246769"/>
      </p:ext>
    </p:extLst>
  </p:cSld>
  <p:clrMapOvr>
    <a:masterClrMapping/>
  </p:clrMapOvr>
  <p:transition>
    <p:split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610976"/>
      </p:ext>
    </p:extLst>
  </p:cSld>
  <p:clrMapOvr>
    <a:masterClrMapping/>
  </p:clrMapOvr>
  <p:transition>
    <p:spli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32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EAA21D-76CB-40AE-8160-57F2ECEF985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118591"/>
      </p:ext>
    </p:extLst>
  </p:cSld>
  <p:clrMapOvr>
    <a:masterClrMapping/>
  </p:clrMapOvr>
  <p:transition>
    <p:wipe dir="r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5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32285038"/>
      </p:ext>
    </p:extLst>
  </p:cSld>
  <p:clrMapOvr>
    <a:masterClrMapping/>
  </p:clrMapOvr>
  <p:transition>
    <p:split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72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092244"/>
      </p:ext>
    </p:extLst>
  </p:cSld>
  <p:clrMapOvr>
    <a:masterClrMapping/>
  </p:clrMapOvr>
  <p:transition>
    <p:split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262789"/>
      </p:ext>
    </p:extLst>
  </p:cSld>
  <p:clrMapOvr>
    <a:masterClrMapping/>
  </p:clrMapOvr>
  <p:transition>
    <p:split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665966"/>
      </p:ext>
    </p:extLst>
  </p:cSld>
  <p:clrMapOvr>
    <a:masterClrMapping/>
  </p:clrMapOvr>
  <p:transition>
    <p:split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596496"/>
      </p:ext>
    </p:extLst>
  </p:cSld>
  <p:clrMapOvr>
    <a:masterClrMapping/>
  </p:clrMapOvr>
  <p:transition>
    <p:split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32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02050530"/>
      </p:ext>
    </p:extLst>
  </p:cSld>
  <p:clrMapOvr>
    <a:masterClrMapping/>
  </p:clrMapOvr>
  <p:transition>
    <p:split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18888965"/>
      </p:ext>
    </p:extLst>
  </p:cSld>
  <p:clrMapOvr>
    <a:masterClrMapping/>
  </p:clrMapOvr>
  <p:transition>
    <p:split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36781"/>
      </p:ext>
    </p:extLst>
  </p:cSld>
  <p:clrMapOvr>
    <a:masterClrMapping/>
  </p:clrMapOvr>
  <p:transition>
    <p:split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219287"/>
      </p:ext>
    </p:extLst>
  </p:cSld>
  <p:clrMapOvr>
    <a:masterClrMapping/>
  </p:clrMapOvr>
  <p:transition>
    <p:split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78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248873"/>
      </p:ext>
    </p:extLst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000881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345215-97BB-478D-B63C-D325FA9B135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682743"/>
      </p:ext>
    </p:extLst>
  </p:cSld>
  <p:clrMapOvr>
    <a:masterClrMapping/>
  </p:clrMapOvr>
  <p:transition>
    <p:wipe dir="r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491929"/>
      </p:ext>
    </p:extLst>
  </p:cSld>
  <p:clrMapOvr>
    <a:masterClrMapping/>
  </p:clrMapOvr>
  <p:transition>
    <p:split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5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50425133"/>
      </p:ext>
    </p:extLst>
  </p:cSld>
  <p:clrMapOvr>
    <a:masterClrMapping/>
  </p:clrMapOvr>
  <p:transition>
    <p:split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72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512252"/>
      </p:ext>
    </p:extLst>
  </p:cSld>
  <p:clrMapOvr>
    <a:masterClrMapping/>
  </p:clrMapOvr>
  <p:transition>
    <p:split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188276"/>
      </p:ext>
    </p:extLst>
  </p:cSld>
  <p:clrMapOvr>
    <a:masterClrMapping/>
  </p:clrMapOvr>
  <p:transition>
    <p:split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826238"/>
      </p:ext>
    </p:extLst>
  </p:cSld>
  <p:clrMapOvr>
    <a:masterClrMapping/>
  </p:clrMapOvr>
  <p:transition>
    <p:split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742509"/>
      </p:ext>
    </p:extLst>
  </p:cSld>
  <p:clrMapOvr>
    <a:masterClrMapping/>
  </p:clrMapOvr>
  <p:transition>
    <p:split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32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57350553"/>
      </p:ext>
    </p:extLst>
  </p:cSld>
  <p:clrMapOvr>
    <a:masterClrMapping/>
  </p:clrMapOvr>
  <p:transition>
    <p:split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5991674"/>
      </p:ext>
    </p:extLst>
  </p:cSld>
  <p:clrMapOvr>
    <a:masterClrMapping/>
  </p:clrMapOvr>
  <p:transition>
    <p:split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081373"/>
      </p:ext>
    </p:extLst>
  </p:cSld>
  <p:clrMapOvr>
    <a:masterClrMapping/>
  </p:clrMapOvr>
  <p:transition>
    <p:split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143858"/>
      </p:ext>
    </p:extLst>
  </p:cSld>
  <p:clrMapOvr>
    <a:masterClrMapping/>
  </p:clrMapOvr>
  <p:transition>
    <p:spli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F92F71-2C00-4E45-9045-DA8EE096FF6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430833"/>
      </p:ext>
    </p:extLst>
  </p:cSld>
  <p:clrMapOvr>
    <a:masterClrMapping/>
  </p:clrMapOvr>
  <p:transition>
    <p:wipe dir="r"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78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109355"/>
      </p:ext>
    </p:extLst>
  </p:cSld>
  <p:clrMapOvr>
    <a:masterClrMapping/>
  </p:clrMapOvr>
  <p:transition>
    <p:split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992797"/>
      </p:ext>
    </p:extLst>
  </p:cSld>
  <p:clrMapOvr>
    <a:masterClrMapping/>
  </p:clrMapOvr>
  <p:transition>
    <p:split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6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02484752"/>
      </p:ext>
    </p:extLst>
  </p:cSld>
  <p:clrMapOvr>
    <a:masterClrMapping/>
  </p:clrMapOvr>
  <p:transition>
    <p:split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72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760305"/>
      </p:ext>
    </p:extLst>
  </p:cSld>
  <p:clrMapOvr>
    <a:masterClrMapping/>
  </p:clrMapOvr>
  <p:transition>
    <p:split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674748"/>
      </p:ext>
    </p:extLst>
  </p:cSld>
  <p:clrMapOvr>
    <a:masterClrMapping/>
  </p:clrMapOvr>
  <p:transition>
    <p:split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061519"/>
      </p:ext>
    </p:extLst>
  </p:cSld>
  <p:clrMapOvr>
    <a:masterClrMapping/>
  </p:clrMapOvr>
  <p:transition>
    <p:split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7434147"/>
      </p:ext>
    </p:extLst>
  </p:cSld>
  <p:clrMapOvr>
    <a:masterClrMapping/>
  </p:clrMapOvr>
  <p:transition>
    <p:split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32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58577457"/>
      </p:ext>
    </p:extLst>
  </p:cSld>
  <p:clrMapOvr>
    <a:masterClrMapping/>
  </p:clrMapOvr>
  <p:transition>
    <p:split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10791110"/>
      </p:ext>
    </p:extLst>
  </p:cSld>
  <p:clrMapOvr>
    <a:masterClrMapping/>
  </p:clrMapOvr>
  <p:transition>
    <p:split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932615"/>
      </p:ext>
    </p:extLst>
  </p:cSld>
  <p:clrMapOvr>
    <a:masterClrMapping/>
  </p:clrMapOvr>
  <p:transition>
    <p:spli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5619" y="0"/>
            <a:ext cx="2168525" cy="6084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354762" cy="6084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EA3518-F173-4326-B1CC-8A7F1509E96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378134"/>
      </p:ext>
    </p:extLst>
  </p:cSld>
  <p:clrMapOvr>
    <a:masterClrMapping/>
  </p:clrMapOvr>
  <p:transition>
    <p:wipe dir="r"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198459"/>
      </p:ext>
    </p:extLst>
  </p:cSld>
  <p:clrMapOvr>
    <a:masterClrMapping/>
  </p:clrMapOvr>
  <p:transition>
    <p:split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78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186642"/>
      </p:ext>
    </p:extLst>
  </p:cSld>
  <p:clrMapOvr>
    <a:masterClrMapping/>
  </p:clrMapOvr>
  <p:transition>
    <p:split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646202"/>
      </p:ext>
    </p:extLst>
  </p:cSld>
  <p:clrMapOvr>
    <a:masterClrMapping/>
  </p:clrMapOvr>
  <p:transition>
    <p:split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6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48016581"/>
      </p:ext>
    </p:extLst>
  </p:cSld>
  <p:clrMapOvr>
    <a:masterClrMapping/>
  </p:clrMapOvr>
  <p:transition>
    <p:split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72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251109"/>
      </p:ext>
    </p:extLst>
  </p:cSld>
  <p:clrMapOvr>
    <a:masterClrMapping/>
  </p:clrMapOvr>
  <p:transition>
    <p:split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921308"/>
      </p:ext>
    </p:extLst>
  </p:cSld>
  <p:clrMapOvr>
    <a:masterClrMapping/>
  </p:clrMapOvr>
  <p:transition>
    <p:split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747386"/>
      </p:ext>
    </p:extLst>
  </p:cSld>
  <p:clrMapOvr>
    <a:masterClrMapping/>
  </p:clrMapOvr>
  <p:transition>
    <p:split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814476"/>
      </p:ext>
    </p:extLst>
  </p:cSld>
  <p:clrMapOvr>
    <a:masterClrMapping/>
  </p:clrMapOvr>
  <p:transition>
    <p:split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32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43258912"/>
      </p:ext>
    </p:extLst>
  </p:cSld>
  <p:clrMapOvr>
    <a:masterClrMapping/>
  </p:clrMapOvr>
  <p:transition>
    <p:split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98390067"/>
      </p:ext>
    </p:extLst>
  </p:cSld>
  <p:clrMapOvr>
    <a:masterClrMapping/>
  </p:clrMapOvr>
  <p:transition>
    <p:spli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191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91" y="2455863"/>
            <a:ext cx="7723187" cy="2139950"/>
          </a:xfrm>
        </p:spPr>
        <p:txBody>
          <a:bodyPr/>
          <a:lstStyle>
            <a:lvl1pPr>
              <a:lnSpc>
                <a:spcPct val="120000"/>
              </a:lnSpc>
              <a:defRPr sz="3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pic>
        <p:nvPicPr>
          <p:cNvPr id="9220" name="navigation8" descr="ujkm,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58" y="511175"/>
            <a:ext cx="1392237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5">
            <a:hlinkClick r:id="rId4"/>
          </p:cNvPr>
          <p:cNvSpPr txBox="1">
            <a:spLocks noChangeArrowheads="1"/>
          </p:cNvSpPr>
          <p:nvPr/>
        </p:nvSpPr>
        <p:spPr bwMode="auto">
          <a:xfrm>
            <a:off x="612775" y="5554664"/>
            <a:ext cx="13975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chemeClr val="hlink"/>
                </a:solidFill>
              </a:rPr>
              <a:t>www.rosatom.ru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9222" name="navigation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992813" y="1076617"/>
            <a:ext cx="360362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223" name="navigation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430963" y="1076617"/>
            <a:ext cx="360362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224" name="navigation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69113" y="1076617"/>
            <a:ext cx="360362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225" name="navigation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307263" y="1076617"/>
            <a:ext cx="360362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>
                <a:solidFill>
                  <a:schemeClr val="hlink"/>
                </a:solidFill>
              </a:rPr>
              <a:t>4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747073"/>
      </p:ext>
    </p:extLst>
  </p:cSld>
  <p:clrMapOvr>
    <a:masterClrMapping/>
  </p:clrMapOvr>
  <p:transition>
    <p:split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516346"/>
      </p:ext>
    </p:extLst>
  </p:cSld>
  <p:clrMapOvr>
    <a:masterClrMapping/>
  </p:clrMapOvr>
  <p:transition>
    <p:split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79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370811"/>
      </p:ext>
    </p:extLst>
  </p:cSld>
  <p:clrMapOvr>
    <a:masterClrMapping/>
  </p:clrMapOvr>
  <p:transition>
    <p:split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191767"/>
      </p:ext>
    </p:extLst>
  </p:cSld>
  <p:clrMapOvr>
    <a:masterClrMapping/>
  </p:clrMapOvr>
  <p:transition>
    <p:split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6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40706925"/>
      </p:ext>
    </p:extLst>
  </p:cSld>
  <p:clrMapOvr>
    <a:masterClrMapping/>
  </p:clrMapOvr>
  <p:transition>
    <p:split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72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142076"/>
      </p:ext>
    </p:extLst>
  </p:cSld>
  <p:clrMapOvr>
    <a:masterClrMapping/>
  </p:clrMapOvr>
  <p:transition>
    <p:split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264881"/>
      </p:ext>
    </p:extLst>
  </p:cSld>
  <p:clrMapOvr>
    <a:masterClrMapping/>
  </p:clrMapOvr>
  <p:transition>
    <p:split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451965"/>
      </p:ext>
    </p:extLst>
  </p:cSld>
  <p:clrMapOvr>
    <a:masterClrMapping/>
  </p:clrMapOvr>
  <p:transition>
    <p:split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815002"/>
      </p:ext>
    </p:extLst>
  </p:cSld>
  <p:clrMapOvr>
    <a:masterClrMapping/>
  </p:clrMapOvr>
  <p:transition>
    <p:split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32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55693177"/>
      </p:ext>
    </p:extLst>
  </p:cSld>
  <p:clrMapOvr>
    <a:masterClrMapping/>
  </p:clrMapOvr>
  <p:transition>
    <p:spli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4DEC05-B7EC-47A4-8761-35A8E7325AE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095378"/>
      </p:ext>
    </p:extLst>
  </p:cSld>
  <p:clrMapOvr>
    <a:masterClrMapping/>
  </p:clrMapOvr>
  <p:transition>
    <p:wipe dir="r"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71456809"/>
      </p:ext>
    </p:extLst>
  </p:cSld>
  <p:clrMapOvr>
    <a:masterClrMapping/>
  </p:clrMapOvr>
  <p:transition>
    <p:split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328688"/>
      </p:ext>
    </p:extLst>
  </p:cSld>
  <p:clrMapOvr>
    <a:masterClrMapping/>
  </p:clrMapOvr>
  <p:transition>
    <p:split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60084"/>
      </p:ext>
    </p:extLst>
  </p:cSld>
  <p:clrMapOvr>
    <a:masterClrMapping/>
  </p:clrMapOvr>
  <p:transition>
    <p:split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79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79608"/>
      </p:ext>
    </p:extLst>
  </p:cSld>
  <p:clrMapOvr>
    <a:masterClrMapping/>
  </p:clrMapOvr>
  <p:transition>
    <p:fad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034511"/>
      </p:ext>
    </p:extLst>
  </p:cSld>
  <p:clrMapOvr>
    <a:masterClrMapping/>
  </p:clrMapOvr>
  <p:transition>
    <p:fad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7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39937401"/>
      </p:ext>
    </p:extLst>
  </p:cSld>
  <p:clrMapOvr>
    <a:masterClrMapping/>
  </p:clrMapOvr>
  <p:transition>
    <p:fad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72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822816"/>
      </p:ext>
    </p:extLst>
  </p:cSld>
  <p:clrMapOvr>
    <a:masterClrMapping/>
  </p:clrMapOvr>
  <p:transition>
    <p:fad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619167"/>
      </p:ext>
    </p:extLst>
  </p:cSld>
  <p:clrMapOvr>
    <a:masterClrMapping/>
  </p:clrMapOvr>
  <p:transition>
    <p:fad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14268"/>
      </p:ext>
    </p:extLst>
  </p:cSld>
  <p:clrMapOvr>
    <a:masterClrMapping/>
  </p:clrMapOvr>
  <p:transition>
    <p:fad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188590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9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63A154-BA0E-4968-AA4D-257A099FA04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174629"/>
      </p:ext>
    </p:extLst>
  </p:cSld>
  <p:clrMapOvr>
    <a:masterClrMapping/>
  </p:clrMapOvr>
  <p:transition>
    <p:wipe dir="r"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32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13734620"/>
      </p:ext>
    </p:extLst>
  </p:cSld>
  <p:clrMapOvr>
    <a:masterClrMapping/>
  </p:clrMapOvr>
  <p:transition>
    <p:fad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32466065"/>
      </p:ext>
    </p:extLst>
  </p:cSld>
  <p:clrMapOvr>
    <a:masterClrMapping/>
  </p:clrMapOvr>
  <p:transition>
    <p:fad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774352"/>
      </p:ext>
    </p:extLst>
  </p:cSld>
  <p:clrMapOvr>
    <a:masterClrMapping/>
  </p:clrMapOvr>
  <p:transition>
    <p:fad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867658"/>
      </p:ext>
    </p:extLst>
  </p:cSld>
  <p:clrMapOvr>
    <a:masterClrMapping/>
  </p:clrMapOvr>
  <p:transition>
    <p:fad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549"/>
            <a:ext cx="7866062" cy="1223963"/>
          </a:xfrm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pic>
        <p:nvPicPr>
          <p:cNvPr id="5124" name="navigation8" descr="ujkm,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11" y="293691"/>
            <a:ext cx="1674813" cy="148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2273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5AD345-5AF5-4ABC-8A2A-EEC2ADE1FB8F}" type="slidenum">
              <a:rPr lang="ru-RU" smtClean="0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935632"/>
      </p:ext>
    </p:extLst>
  </p:cSld>
  <p:clrMapOvr>
    <a:masterClrMapping/>
  </p:clrMapOvr>
  <p:transition>
    <p:wipe dir="r"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5AD345-5AF5-4ABC-8A2A-EEC2ADE1FB8F}" type="slidenum">
              <a:rPr lang="ru-RU" smtClean="0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430069"/>
      </p:ext>
    </p:extLst>
  </p:cSld>
  <p:clrMapOvr>
    <a:masterClrMapping/>
  </p:clrMapOvr>
  <p:transition>
    <p:wipe dir="r"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72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5AD345-5AF5-4ABC-8A2A-EEC2ADE1FB8F}" type="slidenum">
              <a:rPr lang="ru-RU" smtClean="0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701611"/>
      </p:ext>
    </p:extLst>
  </p:cSld>
  <p:clrMapOvr>
    <a:masterClrMapping/>
  </p:clrMapOvr>
  <p:transition>
    <p:wipe dir="r"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5AD345-5AF5-4ABC-8A2A-EEC2ADE1FB8F}" type="slidenum">
              <a:rPr lang="ru-RU" smtClean="0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49275"/>
      </p:ext>
    </p:extLst>
  </p:cSld>
  <p:clrMapOvr>
    <a:masterClrMapping/>
  </p:clrMapOvr>
  <p:transition>
    <p:wipe dir="r"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5AD345-5AF5-4ABC-8A2A-EEC2ADE1FB8F}" type="slidenum">
              <a:rPr lang="ru-RU" smtClean="0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625940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72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F6CEE4-4EBA-4D16-A423-879422B474E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233171"/>
      </p:ext>
    </p:extLst>
  </p:cSld>
  <p:clrMapOvr>
    <a:masterClrMapping/>
  </p:clrMapOvr>
  <p:transition>
    <p:wipe dir="r"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5AD345-5AF5-4ABC-8A2A-EEC2ADE1FB8F}" type="slidenum">
              <a:rPr lang="ru-RU" smtClean="0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634642"/>
      </p:ext>
    </p:extLst>
  </p:cSld>
  <p:clrMapOvr>
    <a:masterClrMapping/>
  </p:clrMapOvr>
  <p:transition>
    <p:wipe dir="r"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31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5AD345-5AF5-4ABC-8A2A-EEC2ADE1FB8F}" type="slidenum">
              <a:rPr lang="ru-RU" smtClean="0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536971"/>
      </p:ext>
    </p:extLst>
  </p:cSld>
  <p:clrMapOvr>
    <a:masterClrMapping/>
  </p:clrMapOvr>
  <p:transition>
    <p:wipe dir="r"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5AD345-5AF5-4ABC-8A2A-EEC2ADE1FB8F}" type="slidenum">
              <a:rPr lang="ru-RU" smtClean="0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92372"/>
      </p:ext>
    </p:extLst>
  </p:cSld>
  <p:clrMapOvr>
    <a:masterClrMapping/>
  </p:clrMapOvr>
  <p:transition>
    <p:wipe dir="r"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5AD345-5AF5-4ABC-8A2A-EEC2ADE1FB8F}" type="slidenum">
              <a:rPr lang="ru-RU" smtClean="0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38660"/>
      </p:ext>
    </p:extLst>
  </p:cSld>
  <p:clrMapOvr>
    <a:masterClrMapping/>
  </p:clrMapOvr>
  <p:transition>
    <p:wipe dir="r"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5AD345-5AF5-4ABC-8A2A-EEC2ADE1FB8F}" type="slidenum">
              <a:rPr lang="ru-RU" smtClean="0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230848"/>
      </p:ext>
    </p:extLst>
  </p:cSld>
  <p:clrMapOvr>
    <a:masterClrMapping/>
  </p:clrMapOvr>
  <p:transition>
    <p:wipe dir="r"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29989"/>
            <a:ext cx="7772400" cy="4708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822719"/>
      </p:ext>
    </p:extLst>
  </p:cSld>
  <p:clrMapOvr>
    <a:masterClrMapping/>
  </p:clrMapOvr>
  <p:transition>
    <p:split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046715"/>
      </p:ext>
    </p:extLst>
  </p:cSld>
  <p:clrMapOvr>
    <a:masterClrMapping/>
  </p:clrMapOvr>
  <p:transition>
    <p:split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55399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5985423"/>
      </p:ext>
    </p:extLst>
  </p:cSld>
  <p:clrMapOvr>
    <a:masterClrMapping/>
  </p:clrMapOvr>
  <p:transition>
    <p:split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753759"/>
      </p:ext>
    </p:extLst>
  </p:cSld>
  <p:clrMapOvr>
    <a:masterClrMapping/>
  </p:clrMapOvr>
  <p:transition>
    <p:split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10689"/>
            <a:ext cx="8229600" cy="47089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468975"/>
      </p:ext>
    </p:extLst>
  </p:cSld>
  <p:clrMapOvr>
    <a:masterClrMapping/>
  </p:clrMapOvr>
  <p:transition>
    <p:split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17A5E1-2791-41FC-9BF1-78295E8D824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775383"/>
      </p:ext>
    </p:extLst>
  </p:cSld>
  <p:clrMapOvr>
    <a:masterClrMapping/>
  </p:clrMapOvr>
  <p:transition>
    <p:wipe dir="r"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380466"/>
      </p:ext>
    </p:extLst>
  </p:cSld>
  <p:clrMapOvr>
    <a:masterClrMapping/>
  </p:clrMapOvr>
  <p:transition>
    <p:split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190386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394"/>
            <a:ext cx="3008313" cy="2769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289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2038126"/>
      </p:ext>
    </p:extLst>
  </p:cSld>
  <p:clrMapOvr>
    <a:masterClrMapping/>
  </p:clrMapOvr>
  <p:transition>
    <p:split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090632"/>
            <a:ext cx="5486400" cy="2769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91443682"/>
      </p:ext>
    </p:extLst>
  </p:cSld>
  <p:clrMapOvr>
    <a:masterClrMapping/>
  </p:clrMapOvr>
  <p:transition>
    <p:split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426296"/>
      </p:ext>
    </p:extLst>
  </p:cSld>
  <p:clrMapOvr>
    <a:masterClrMapping/>
  </p:clrMapOvr>
  <p:transition>
    <p:split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22708" y="1600206"/>
            <a:ext cx="470898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63627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624624"/>
      </p:ext>
    </p:extLst>
  </p:cSld>
  <p:clrMapOvr>
    <a:masterClrMapping/>
  </p:clrMapOvr>
  <p:transition>
    <p:split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84" y="293983"/>
            <a:ext cx="8207375" cy="4708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372" y="1557338"/>
            <a:ext cx="4027487" cy="4527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557580"/>
            <a:ext cx="4027488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97559"/>
            <a:ext cx="4027488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719"/>
            <a:ext cx="811212" cy="3778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6DB0CD-E395-4FD3-94F7-6BF67C2CD1CD}" type="slidenum">
              <a:rPr lang="ru-RU">
                <a:solidFill>
                  <a:srgbClr val="414142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41414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923921"/>
      </p:ext>
    </p:extLst>
  </p:cSld>
  <p:clrMapOvr>
    <a:masterClrMapping/>
  </p:clrMapOvr>
  <p:transition>
    <p:wipe dir="r"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31" y="266995"/>
            <a:ext cx="9074150" cy="4708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393825"/>
            <a:ext cx="8229600" cy="4930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4925" y="6553494"/>
            <a:ext cx="433388" cy="3206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E6B151-D4A1-4574-BB4E-4C637159A098}" type="slidenum">
              <a:rPr lang="en-US">
                <a:solidFill>
                  <a:srgbClr val="414142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41414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920199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6209"/>
            <a:ext cx="9144000" cy="4708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84" y="2997200"/>
            <a:ext cx="8207375" cy="788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719"/>
            <a:ext cx="811212" cy="3778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147F16-E4E2-4994-8F87-D1DDF2488EE0}" type="slidenum">
              <a:rPr lang="ru-RU">
                <a:solidFill>
                  <a:srgbClr val="414142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41414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770381"/>
      </p:ext>
    </p:extLst>
  </p:cSld>
  <p:clrMapOvr>
    <a:masterClrMapping/>
  </p:clrMapOvr>
  <p:transition>
    <p:wipe dir="r"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29989"/>
            <a:ext cx="7772400" cy="4708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780220"/>
      </p:ext>
    </p:extLst>
  </p:cSld>
  <p:clrMapOvr>
    <a:masterClrMapping/>
  </p:clrMapOvr>
  <p:transition>
    <p:split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CC8035-3134-4A42-87B0-DFA1A026822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125360"/>
      </p:ext>
    </p:extLst>
  </p:cSld>
  <p:clrMapOvr>
    <a:masterClrMapping/>
  </p:clrMapOvr>
  <p:transition>
    <p:wipe dir="r"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444391"/>
      </p:ext>
    </p:extLst>
  </p:cSld>
  <p:clrMapOvr>
    <a:masterClrMapping/>
  </p:clrMapOvr>
  <p:transition>
    <p:split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55399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98222"/>
      </p:ext>
    </p:extLst>
  </p:cSld>
  <p:clrMapOvr>
    <a:masterClrMapping/>
  </p:clrMapOvr>
  <p:transition>
    <p:split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802293"/>
      </p:ext>
    </p:extLst>
  </p:cSld>
  <p:clrMapOvr>
    <a:masterClrMapping/>
  </p:clrMapOvr>
  <p:transition>
    <p:split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10689"/>
            <a:ext cx="8229600" cy="47089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466495"/>
      </p:ext>
    </p:extLst>
  </p:cSld>
  <p:clrMapOvr>
    <a:masterClrMapping/>
  </p:clrMapOvr>
  <p:transition>
    <p:split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177359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485904"/>
      </p:ext>
    </p:extLst>
  </p:cSld>
  <p:clrMapOvr>
    <a:masterClrMapping/>
  </p:clrMapOvr>
  <p:transition>
    <p:split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362"/>
            <a:ext cx="3008313" cy="2769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2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5034525"/>
      </p:ext>
    </p:extLst>
  </p:cSld>
  <p:clrMapOvr>
    <a:masterClrMapping/>
  </p:clrMapOvr>
  <p:transition>
    <p:split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090600"/>
            <a:ext cx="5486400" cy="2769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89536832"/>
      </p:ext>
    </p:extLst>
  </p:cSld>
  <p:clrMapOvr>
    <a:masterClrMapping/>
  </p:clrMapOvr>
  <p:transition>
    <p:split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279835"/>
      </p:ext>
    </p:extLst>
  </p:cSld>
  <p:clrMapOvr>
    <a:masterClrMapping/>
  </p:clrMapOvr>
  <p:transition>
    <p:split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22708" y="1600206"/>
            <a:ext cx="470898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63627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461569"/>
      </p:ext>
    </p:extLst>
  </p:cSld>
  <p:clrMapOvr>
    <a:masterClrMapping/>
  </p:clrMapOvr>
  <p:transition>
    <p:split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1D67C4-7780-48D5-8EF5-6E221BB6920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592511"/>
      </p:ext>
    </p:extLst>
  </p:cSld>
  <p:clrMapOvr>
    <a:masterClrMapping/>
  </p:clrMapOvr>
  <p:transition>
    <p:wipe dir="r"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84" y="293983"/>
            <a:ext cx="8207375" cy="4708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372" y="1557338"/>
            <a:ext cx="4027487" cy="4527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557545"/>
            <a:ext cx="4027488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97519"/>
            <a:ext cx="4027488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687"/>
            <a:ext cx="811212" cy="3778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405FCC-0D65-498E-8090-FA1CEA5AF8F4}" type="slidenum">
              <a:rPr lang="ru-RU">
                <a:solidFill>
                  <a:srgbClr val="414142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41414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54930"/>
      </p:ext>
    </p:extLst>
  </p:cSld>
  <p:clrMapOvr>
    <a:masterClrMapping/>
  </p:clrMapOvr>
  <p:transition>
    <p:wipe dir="r"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31" y="266995"/>
            <a:ext cx="9074150" cy="4708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393825"/>
            <a:ext cx="8229600" cy="4930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4925" y="6553462"/>
            <a:ext cx="433388" cy="3206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FA8DDE-3BA9-4DE0-8532-49928CAF726A}" type="slidenum">
              <a:rPr lang="en-US">
                <a:solidFill>
                  <a:srgbClr val="414142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41414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907229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6209"/>
            <a:ext cx="9144000" cy="4708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84" y="2997200"/>
            <a:ext cx="8207375" cy="788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687"/>
            <a:ext cx="811212" cy="3778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A95168-3A01-49F7-9A10-BB48907532B9}" type="slidenum">
              <a:rPr lang="ru-RU">
                <a:solidFill>
                  <a:srgbClr val="414142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41414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282786"/>
      </p:ext>
    </p:extLst>
  </p:cSld>
  <p:clrMapOvr>
    <a:masterClrMapping/>
  </p:clrMapOvr>
  <p:transition>
    <p:wipe dir="r"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29989"/>
            <a:ext cx="7772400" cy="4708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452379"/>
      </p:ext>
    </p:extLst>
  </p:cSld>
  <p:clrMapOvr>
    <a:masterClrMapping/>
  </p:clrMapOvr>
  <p:transition>
    <p:split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363779"/>
      </p:ext>
    </p:extLst>
  </p:cSld>
  <p:clrMapOvr>
    <a:masterClrMapping/>
  </p:clrMapOvr>
  <p:transition>
    <p:split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55399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8692294"/>
      </p:ext>
    </p:extLst>
  </p:cSld>
  <p:clrMapOvr>
    <a:masterClrMapping/>
  </p:clrMapOvr>
  <p:transition>
    <p:split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32659"/>
      </p:ext>
    </p:extLst>
  </p:cSld>
  <p:clrMapOvr>
    <a:masterClrMapping/>
  </p:clrMapOvr>
  <p:transition>
    <p:split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10689"/>
            <a:ext cx="8229600" cy="47089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981479"/>
      </p:ext>
    </p:extLst>
  </p:cSld>
  <p:clrMapOvr>
    <a:masterClrMapping/>
  </p:clrMapOvr>
  <p:transition>
    <p:split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345788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992694"/>
      </p:ext>
    </p:extLst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8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178853"/>
      </p:ext>
    </p:extLst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32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05A673-C8E0-4FF7-8A9B-9BB66AB27EB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300950"/>
      </p:ext>
    </p:extLst>
  </p:cSld>
  <p:clrMapOvr>
    <a:masterClrMapping/>
  </p:clrMapOvr>
  <p:transition>
    <p:wipe dir="r"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330"/>
            <a:ext cx="3008313" cy="2769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22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25403382"/>
      </p:ext>
    </p:extLst>
  </p:cSld>
  <p:clrMapOvr>
    <a:masterClrMapping/>
  </p:clrMapOvr>
  <p:transition>
    <p:split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090568"/>
            <a:ext cx="5486400" cy="2769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51946183"/>
      </p:ext>
    </p:extLst>
  </p:cSld>
  <p:clrMapOvr>
    <a:masterClrMapping/>
  </p:clrMapOvr>
  <p:transition>
    <p:split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513459"/>
      </p:ext>
    </p:extLst>
  </p:cSld>
  <p:clrMapOvr>
    <a:masterClrMapping/>
  </p:clrMapOvr>
  <p:transition>
    <p:split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22708" y="1600206"/>
            <a:ext cx="470898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63627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513921"/>
      </p:ext>
    </p:extLst>
  </p:cSld>
  <p:clrMapOvr>
    <a:masterClrMapping/>
  </p:clrMapOvr>
  <p:transition>
    <p:split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84" y="293983"/>
            <a:ext cx="8207375" cy="4708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372" y="1557338"/>
            <a:ext cx="4027487" cy="4527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557511"/>
            <a:ext cx="4027488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97490"/>
            <a:ext cx="4027488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655"/>
            <a:ext cx="811212" cy="3778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B152FD-1A00-4948-A8A4-A1CD0B3499BB}" type="slidenum">
              <a:rPr lang="ru-RU">
                <a:solidFill>
                  <a:srgbClr val="414142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41414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611467"/>
      </p:ext>
    </p:extLst>
  </p:cSld>
  <p:clrMapOvr>
    <a:masterClrMapping/>
  </p:clrMapOvr>
  <p:transition>
    <p:wipe dir="r"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31" y="266995"/>
            <a:ext cx="9074150" cy="4708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393825"/>
            <a:ext cx="8229600" cy="4930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4925" y="6553430"/>
            <a:ext cx="433388" cy="3206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7CEC06-2D9F-4D2A-B1BE-95CF1BCE038F}" type="slidenum">
              <a:rPr lang="en-US">
                <a:solidFill>
                  <a:srgbClr val="414142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41414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613962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6209"/>
            <a:ext cx="9144000" cy="4708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84" y="2997200"/>
            <a:ext cx="8207375" cy="788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655"/>
            <a:ext cx="811212" cy="3778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3CEEBE-1737-46A1-8CB2-1D0FD0F1790E}" type="slidenum">
              <a:rPr lang="ru-RU">
                <a:solidFill>
                  <a:srgbClr val="414142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41414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165224"/>
      </p:ext>
    </p:extLst>
  </p:cSld>
  <p:clrMapOvr>
    <a:masterClrMapping/>
  </p:clrMapOvr>
  <p:transition>
    <p:wipe dir="r"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29989"/>
            <a:ext cx="7772400" cy="4708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572938"/>
      </p:ext>
    </p:extLst>
  </p:cSld>
  <p:clrMapOvr>
    <a:masterClrMapping/>
  </p:clrMapOvr>
  <p:transition>
    <p:split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564611"/>
      </p:ext>
    </p:extLst>
  </p:cSld>
  <p:clrMapOvr>
    <a:masterClrMapping/>
  </p:clrMapOvr>
  <p:transition>
    <p:split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55399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61062648"/>
      </p:ext>
    </p:extLst>
  </p:cSld>
  <p:clrMapOvr>
    <a:masterClrMapping/>
  </p:clrMapOvr>
  <p:transition>
    <p:split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6D626A-691A-4AD4-BC86-F55ED28D04A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589454"/>
      </p:ext>
    </p:extLst>
  </p:cSld>
  <p:clrMapOvr>
    <a:masterClrMapping/>
  </p:clrMapOvr>
  <p:transition>
    <p:wipe dir="r"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810159"/>
      </p:ext>
    </p:extLst>
  </p:cSld>
  <p:clrMapOvr>
    <a:masterClrMapping/>
  </p:clrMapOvr>
  <p:transition>
    <p:split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10689"/>
            <a:ext cx="8229600" cy="47089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698388"/>
      </p:ext>
    </p:extLst>
  </p:cSld>
  <p:clrMapOvr>
    <a:masterClrMapping/>
  </p:clrMapOvr>
  <p:transition>
    <p:split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077999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9234307"/>
      </p:ext>
    </p:extLst>
  </p:cSld>
  <p:clrMapOvr>
    <a:masterClrMapping/>
  </p:clrMapOvr>
  <p:transition>
    <p:split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296"/>
            <a:ext cx="3008313" cy="2769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185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52404512"/>
      </p:ext>
    </p:extLst>
  </p:cSld>
  <p:clrMapOvr>
    <a:masterClrMapping/>
  </p:clrMapOvr>
  <p:transition>
    <p:split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090534"/>
            <a:ext cx="5486400" cy="2769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19664295"/>
      </p:ext>
    </p:extLst>
  </p:cSld>
  <p:clrMapOvr>
    <a:masterClrMapping/>
  </p:clrMapOvr>
  <p:transition>
    <p:split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090927"/>
      </p:ext>
    </p:extLst>
  </p:cSld>
  <p:clrMapOvr>
    <a:masterClrMapping/>
  </p:clrMapOvr>
  <p:transition>
    <p:split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22708" y="1600206"/>
            <a:ext cx="470898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63627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904427"/>
      </p:ext>
    </p:extLst>
  </p:cSld>
  <p:clrMapOvr>
    <a:masterClrMapping/>
  </p:clrMapOvr>
  <p:transition>
    <p:split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29989"/>
            <a:ext cx="7772400" cy="4708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777501"/>
      </p:ext>
    </p:extLst>
  </p:cSld>
  <p:clrMapOvr>
    <a:masterClrMapping/>
  </p:clrMapOvr>
  <p:transition>
    <p:split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861441"/>
      </p:ext>
    </p:extLst>
  </p:cSld>
  <p:clrMapOvr>
    <a:masterClrMapping/>
  </p:clrMapOvr>
  <p:transition>
    <p:split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8076B7-7526-4BDD-BB96-473AC758B9C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412635"/>
      </p:ext>
    </p:extLst>
  </p:cSld>
  <p:clrMapOvr>
    <a:masterClrMapping/>
  </p:clrMapOvr>
  <p:transition>
    <p:wipe dir="r"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55399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55805516"/>
      </p:ext>
    </p:extLst>
  </p:cSld>
  <p:clrMapOvr>
    <a:masterClrMapping/>
  </p:clrMapOvr>
  <p:transition>
    <p:split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179326"/>
      </p:ext>
    </p:extLst>
  </p:cSld>
  <p:clrMapOvr>
    <a:masterClrMapping/>
  </p:clrMapOvr>
  <p:transition>
    <p:split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10689"/>
            <a:ext cx="8229600" cy="47089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145560"/>
      </p:ext>
    </p:extLst>
  </p:cSld>
  <p:clrMapOvr>
    <a:masterClrMapping/>
  </p:clrMapOvr>
  <p:transition>
    <p:split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765396"/>
      </p:ext>
    </p:extLst>
  </p:cSld>
  <p:clrMapOvr>
    <a:masterClrMapping/>
  </p:clrMapOvr>
  <p:transition>
    <p:split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2794871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254"/>
            <a:ext cx="3008313" cy="2769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141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49125781"/>
      </p:ext>
    </p:extLst>
  </p:cSld>
  <p:clrMapOvr>
    <a:masterClrMapping/>
  </p:clrMapOvr>
  <p:transition>
    <p:split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090492"/>
            <a:ext cx="5486400" cy="2769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0510934"/>
      </p:ext>
    </p:extLst>
  </p:cSld>
  <p:clrMapOvr>
    <a:masterClrMapping/>
  </p:clrMapOvr>
  <p:transition>
    <p:split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678178"/>
      </p:ext>
    </p:extLst>
  </p:cSld>
  <p:clrMapOvr>
    <a:masterClrMapping/>
  </p:clrMapOvr>
  <p:transition>
    <p:split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22708" y="1600206"/>
            <a:ext cx="470898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63627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2150"/>
      </p:ext>
    </p:extLst>
  </p:cSld>
  <p:clrMapOvr>
    <a:masterClrMapping/>
  </p:clrMapOvr>
  <p:transition>
    <p:split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78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159BCB-305D-4CF7-AEF4-32538360A4D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267117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88535C-1C11-4759-81A8-26B9E79CAC1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809408"/>
      </p:ext>
    </p:extLst>
  </p:cSld>
  <p:clrMapOvr>
    <a:masterClrMapping/>
  </p:clrMapOvr>
  <p:transition>
    <p:wipe dir="r"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0B480F-8E73-472B-A0EE-8773E2D51D5C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737270"/>
      </p:ext>
    </p:extLst>
  </p:cSld>
  <p:clrMapOvr>
    <a:masterClrMapping/>
  </p:clrMapOvr>
  <p:transition>
    <p:wipe dir="r"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67230B-C5E8-4E5B-8B7A-2957E864FA84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82290"/>
      </p:ext>
    </p:extLst>
  </p:cSld>
  <p:clrMapOvr>
    <a:masterClrMapping/>
  </p:clrMapOvr>
  <p:transition>
    <p:wipe dir="r"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72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57D1DE-1541-4009-8029-92AECDBEB61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44416"/>
      </p:ext>
    </p:extLst>
  </p:cSld>
  <p:clrMapOvr>
    <a:masterClrMapping/>
  </p:clrMapOvr>
  <p:transition>
    <p:wipe dir="r"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59761E-246E-4424-AB9D-E4D9227D041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270342"/>
      </p:ext>
    </p:extLst>
  </p:cSld>
  <p:clrMapOvr>
    <a:masterClrMapping/>
  </p:clrMapOvr>
  <p:transition>
    <p:wipe dir="r"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431FFA-D15E-4D06-A4BA-855BCA85E9E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105206"/>
      </p:ext>
    </p:extLst>
  </p:cSld>
  <p:clrMapOvr>
    <a:masterClrMapping/>
  </p:clrMapOvr>
  <p:transition>
    <p:wipe dir="r"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171041-41CA-4B16-827A-8B6D214B0A2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057506"/>
      </p:ext>
    </p:extLst>
  </p:cSld>
  <p:clrMapOvr>
    <a:masterClrMapping/>
  </p:clrMapOvr>
  <p:transition>
    <p:wipe dir="r"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32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995AF6-3439-4D67-A0A5-A52A0DABE874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178094"/>
      </p:ext>
    </p:extLst>
  </p:cSld>
  <p:clrMapOvr>
    <a:masterClrMapping/>
  </p:clrMapOvr>
  <p:transition>
    <p:wipe dir="r"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38215D-4EB6-4212-AD3E-1D6CD950A5A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323607"/>
      </p:ext>
    </p:extLst>
  </p:cSld>
  <p:clrMapOvr>
    <a:masterClrMapping/>
  </p:clrMapOvr>
  <p:transition>
    <p:wipe dir="r"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162C8C-F7E3-4AAD-A0CB-7EF0F12363A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09886"/>
      </p:ext>
    </p:extLst>
  </p:cSld>
  <p:clrMapOvr>
    <a:masterClrMapping/>
  </p:clrMapOvr>
  <p:transition>
    <p:wipe dir="r"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767432-4C99-4698-A9E2-96D6D86D600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102484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12775" y="5554664"/>
            <a:ext cx="13975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chemeClr val="hlink"/>
                </a:solidFill>
              </a:rPr>
              <a:t>www.rosatom.ru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91" y="2455863"/>
            <a:ext cx="7723187" cy="2139950"/>
          </a:xfrm>
        </p:spPr>
        <p:txBody>
          <a:bodyPr/>
          <a:lstStyle>
            <a:lvl1pPr>
              <a:lnSpc>
                <a:spcPct val="120000"/>
              </a:lnSpc>
              <a:defRPr sz="3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191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269" name="navigation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92813" y="1076621"/>
            <a:ext cx="360362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11270" name="navigation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430963" y="1076621"/>
            <a:ext cx="360362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271" name="navigation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69113" y="1076621"/>
            <a:ext cx="360362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272" name="navigation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307263" y="1076621"/>
            <a:ext cx="360362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11273" name="navigation8" descr="ujkm,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61" y="511175"/>
            <a:ext cx="1392237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0" y="2656149"/>
            <a:ext cx="9161252" cy="418576"/>
          </a:xfrm>
          <a:gradFill flip="none" rotWithShape="1">
            <a:gsLst>
              <a:gs pos="0">
                <a:srgbClr val="1129A1"/>
              </a:gs>
              <a:gs pos="100000">
                <a:srgbClr val="4987E3">
                  <a:alpha val="0"/>
                </a:srgbClr>
              </a:gs>
            </a:gsLst>
            <a:lin ang="10800000" scaled="0"/>
            <a:tileRect/>
          </a:gradFill>
          <a:effectLst/>
        </p:spPr>
        <p:txBody>
          <a:bodyPr/>
          <a:lstStyle>
            <a:lvl1pPr>
              <a:defRPr sz="3200"/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E5CCE5-B603-4D42-BE5D-26C2A96B95E8}" type="datetimeFigureOut">
              <a:rPr lang="ru-RU" smtClean="0"/>
              <a:t>04.08.2015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0280"/>
            <a:ext cx="9144000" cy="366254"/>
          </a:xfrm>
        </p:spPr>
        <p:txBody>
          <a:bodyPr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401724"/>
            <a:ext cx="91440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57200" y="2924175"/>
            <a:ext cx="8229600" cy="1790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4180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8689E6-55DE-45C7-A3D7-6F91BD9B003E}" type="datetimeFigureOut">
              <a:rPr lang="ru-RU" smtClean="0">
                <a:solidFill>
                  <a:prstClr val="black"/>
                </a:solidFill>
              </a:rPr>
              <a:pPr/>
              <a:t>04.08.2015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96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82311"/>
            <a:ext cx="7772400" cy="36625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02456"/>
            <a:ext cx="6400800" cy="3200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087EB-670D-4918-8B1C-3171782B6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</p:spTree>
    <p:extLst>
      <p:ext uri="{BB962C8B-B14F-4D97-AF65-F5344CB8AC3E}">
        <p14:creationId xmlns:p14="http://schemas.microsoft.com/office/powerpoint/2010/main" val="3718716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</p:spTree>
    <p:extLst>
      <p:ext uri="{BB962C8B-B14F-4D97-AF65-F5344CB8AC3E}">
        <p14:creationId xmlns:p14="http://schemas.microsoft.com/office/powerpoint/2010/main" val="1329013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52322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160771"/>
            <a:ext cx="7772400" cy="24622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</p:spTree>
    <p:extLst>
      <p:ext uri="{BB962C8B-B14F-4D97-AF65-F5344CB8AC3E}">
        <p14:creationId xmlns:p14="http://schemas.microsoft.com/office/powerpoint/2010/main" val="1182528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924175"/>
            <a:ext cx="4038600" cy="179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24175"/>
            <a:ext cx="4038600" cy="179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</p:spTree>
    <p:extLst>
      <p:ext uri="{BB962C8B-B14F-4D97-AF65-F5344CB8AC3E}">
        <p14:creationId xmlns:p14="http://schemas.microsoft.com/office/powerpoint/2010/main" val="83424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63011"/>
            <a:ext cx="8229600" cy="36625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79410"/>
            <a:ext cx="4040188" cy="2954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383386"/>
            <a:ext cx="4040188" cy="15342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879410"/>
            <a:ext cx="4041775" cy="2954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3383386"/>
            <a:ext cx="4041775" cy="15342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</p:spTree>
    <p:extLst>
      <p:ext uri="{BB962C8B-B14F-4D97-AF65-F5344CB8AC3E}">
        <p14:creationId xmlns:p14="http://schemas.microsoft.com/office/powerpoint/2010/main" val="2028339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E09B9D-674A-414C-842B-DA41EF80AE2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711761"/>
      </p:ext>
    </p:extLst>
  </p:cSld>
  <p:clrMapOvr>
    <a:masterClrMapping/>
  </p:clrMapOvr>
  <p:transition>
    <p:wipe dir="r"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</p:spTree>
    <p:extLst>
      <p:ext uri="{BB962C8B-B14F-4D97-AF65-F5344CB8AC3E}">
        <p14:creationId xmlns:p14="http://schemas.microsoft.com/office/powerpoint/2010/main" val="4103880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D3FE9-FCFF-4AC8-B4F2-681930EEC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</p:spTree>
    <p:extLst>
      <p:ext uri="{BB962C8B-B14F-4D97-AF65-F5344CB8AC3E}">
        <p14:creationId xmlns:p14="http://schemas.microsoft.com/office/powerpoint/2010/main" val="383147062"/>
      </p:ext>
    </p:extLst>
  </p:cSld>
  <p:clrMapOvr>
    <a:masterClrMapping/>
  </p:clrMapOvr>
  <p:transition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73490"/>
            <a:ext cx="3008313" cy="2616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188561"/>
            <a:ext cx="5111750" cy="20220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694457"/>
            <a:ext cx="3008313" cy="1723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CFBF5-C666-45D9-8477-BAF03ED63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</p:spTree>
    <p:extLst>
      <p:ext uri="{BB962C8B-B14F-4D97-AF65-F5344CB8AC3E}">
        <p14:creationId xmlns:p14="http://schemas.microsoft.com/office/powerpoint/2010/main" val="3389682637"/>
      </p:ext>
    </p:extLst>
  </p:cSld>
  <p:clrMapOvr>
    <a:masterClrMapping/>
  </p:clrMapOvr>
  <p:transition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105728"/>
            <a:ext cx="5486400" cy="2616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2473198"/>
            <a:ext cx="5486400" cy="3939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683748"/>
            <a:ext cx="5486400" cy="1723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950A5-2630-417C-9A3A-52A3F1902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</p:spTree>
    <p:extLst>
      <p:ext uri="{BB962C8B-B14F-4D97-AF65-F5344CB8AC3E}">
        <p14:creationId xmlns:p14="http://schemas.microsoft.com/office/powerpoint/2010/main" val="3844913408"/>
      </p:ext>
    </p:extLst>
  </p:cSld>
  <p:clrMapOvr>
    <a:masterClrMapping/>
  </p:clrMapOvr>
  <p:transition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-627884" y="2924175"/>
            <a:ext cx="10399770" cy="1790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479F0-8F84-4A4C-9BBA-23955DE21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</p:spTree>
    <p:extLst>
      <p:ext uri="{BB962C8B-B14F-4D97-AF65-F5344CB8AC3E}">
        <p14:creationId xmlns:p14="http://schemas.microsoft.com/office/powerpoint/2010/main" val="1049101115"/>
      </p:ext>
    </p:extLst>
  </p:cSld>
  <p:clrMapOvr>
    <a:masterClrMapping/>
  </p:clrMapOvr>
  <p:transition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17874" y="401726"/>
            <a:ext cx="366254" cy="43132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49476" y="401726"/>
            <a:ext cx="1806648" cy="43132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24187-5A33-4547-834F-E36571A8F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</p:spTree>
    <p:extLst>
      <p:ext uri="{BB962C8B-B14F-4D97-AF65-F5344CB8AC3E}">
        <p14:creationId xmlns:p14="http://schemas.microsoft.com/office/powerpoint/2010/main" val="4034289210"/>
      </p:ext>
    </p:extLst>
  </p:cSld>
  <p:clrMapOvr>
    <a:masterClrMapping/>
  </p:clrMapOvr>
  <p:transition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1724"/>
            <a:ext cx="9144000" cy="3635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3659481"/>
            <a:ext cx="8229600" cy="320088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CD760-A511-4B7B-ADFA-FCBF90717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</p:spTree>
    <p:extLst>
      <p:ext uri="{BB962C8B-B14F-4D97-AF65-F5344CB8AC3E}">
        <p14:creationId xmlns:p14="http://schemas.microsoft.com/office/powerpoint/2010/main" val="1651858953"/>
      </p:ext>
    </p:extLst>
  </p:cSld>
  <p:clrMapOvr>
    <a:masterClrMapping/>
  </p:clrMapOvr>
  <p:transition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93929"/>
            <a:ext cx="8229600" cy="36625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2524418"/>
            <a:ext cx="8229600" cy="320088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526371"/>
            <a:ext cx="2133600" cy="287337"/>
          </a:xfrm>
        </p:spPr>
        <p:txBody>
          <a:bodyPr/>
          <a:lstStyle>
            <a:lvl1pPr>
              <a:defRPr/>
            </a:lvl1pPr>
          </a:lstStyle>
          <a:p>
            <a:fld id="{9371F77F-97EB-46FB-98C5-390904E36F1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589925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4119"/>
            <a:ext cx="9144000" cy="418576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925" y="6566064"/>
            <a:ext cx="611188" cy="187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B9C99-4321-4562-A1C5-B10504532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401724"/>
            <a:ext cx="91440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57200" y="2924175"/>
            <a:ext cx="8229600" cy="1790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01466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9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52BD22-319D-44B2-8E1E-6C5379E6A2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225317"/>
      </p:ext>
    </p:extLst>
  </p:cSld>
  <p:clrMapOvr>
    <a:masterClrMapping/>
  </p:clrMapOvr>
  <p:transition>
    <p:wipe dir="r"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4119"/>
            <a:ext cx="9144000" cy="418576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925" y="6566062"/>
            <a:ext cx="611188" cy="187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B9C99-4321-4562-A1C5-B10504532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52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401724"/>
            <a:ext cx="91440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57200" y="2924175"/>
            <a:ext cx="8229600" cy="1790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396271"/>
      </p:ext>
    </p:extLst>
  </p:cSld>
  <p:clrMapOvr>
    <a:masterClrMapping/>
  </p:clrMapOvr>
  <p:transition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4925" y="6566062"/>
            <a:ext cx="611188" cy="1873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BA52E7-46C9-4232-B67C-E69B30F02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543325"/>
      </p:ext>
    </p:extLst>
  </p:cSld>
  <p:clrMapOvr>
    <a:masterClrMapping/>
  </p:clrMapOvr>
  <p:transition>
    <p:wipe dir="r"/>
  </p:transition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8" y="218131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93" y="3284539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3076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69" y="293691"/>
            <a:ext cx="1674813" cy="1481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15892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8B0F66-4268-4F6D-9D07-703C3F55A1E0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894534"/>
      </p:ext>
    </p:extLst>
  </p:cSld>
  <p:clrMapOvr>
    <a:masterClrMapping/>
  </p:clrMapOvr>
  <p:transition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9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97A7CA-AE6B-4B48-90E6-F898D6DDB33D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960359"/>
      </p:ext>
    </p:extLst>
  </p:cSld>
  <p:clrMapOvr>
    <a:masterClrMapping/>
  </p:clrMapOvr>
  <p:transition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49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95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FD2C62-131E-458A-96D4-C31D60680A15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252253"/>
      </p:ext>
    </p:extLst>
  </p:cSld>
  <p:clrMapOvr>
    <a:masterClrMapping/>
  </p:clrMapOvr>
  <p:transition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A53A1C-F552-4BA5-97ED-2FE4CD91AE20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410811"/>
      </p:ext>
    </p:extLst>
  </p:cSld>
  <p:clrMapOvr>
    <a:masterClrMapping/>
  </p:clrMapOvr>
  <p:transition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13C279-F278-4BFF-AD7B-506C5AC32749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54292"/>
      </p:ext>
    </p:extLst>
  </p:cSld>
  <p:clrMapOvr>
    <a:masterClrMapping/>
  </p:clrMapOvr>
  <p:transition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8D42E4-898C-4870-986B-6A0BAAA8B209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3397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72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838627-4CBD-41A4-AD39-E323A5B5C90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783671"/>
      </p:ext>
    </p:extLst>
  </p:cSld>
  <p:clrMapOvr>
    <a:masterClrMapping/>
  </p:clrMapOvr>
  <p:transition>
    <p:wipe dir="r"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B47E4A-80FB-4FE1-9AA8-E8D650F458EF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76997"/>
      </p:ext>
    </p:extLst>
  </p:cSld>
  <p:clrMapOvr>
    <a:masterClrMapping/>
  </p:clrMapOvr>
  <p:transition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459710-2ADB-4DD6-8BB0-54918075A22D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964897"/>
      </p:ext>
    </p:extLst>
  </p:cSld>
  <p:clrMapOvr>
    <a:masterClrMapping/>
  </p:clrMapOvr>
  <p:transition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B375AC-1D4F-4E19-B89F-1E6DDEEC23E6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116685"/>
      </p:ext>
    </p:extLst>
  </p:cSld>
  <p:clrMapOvr>
    <a:masterClrMapping/>
  </p:clrMapOvr>
  <p:transition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118C19-5F76-45A8-A296-A299B737D727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705665"/>
      </p:ext>
    </p:extLst>
  </p:cSld>
  <p:clrMapOvr>
    <a:masterClrMapping/>
  </p:clrMapOvr>
  <p:transition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69" y="293691"/>
            <a:ext cx="16748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315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  <a:latin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9096766"/>
      </p:ext>
    </p:extLst>
  </p:cSld>
  <p:clrMapOvr>
    <a:masterClrMapping/>
  </p:clrMapOvr>
  <p:transition>
    <p:fade/>
  </p:transition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" y="77800"/>
            <a:ext cx="9143999" cy="903287"/>
          </a:xfrm>
        </p:spPr>
        <p:txBody>
          <a:bodyPr/>
          <a:lstStyle>
            <a:lvl1pPr algn="ctr">
              <a:defRPr>
                <a:latin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542D39D-B0AE-408E-B6B9-67EB0BDD6E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7765285"/>
      </p:ext>
    </p:extLst>
  </p:cSld>
  <p:clrMapOvr>
    <a:masterClrMapping/>
  </p:clrMapOvr>
  <p:transition>
    <p:wipe dir="r"/>
  </p:transition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9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DBF2DCC-AABD-424A-B872-9C181A910A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2278804"/>
      </p:ext>
    </p:extLst>
  </p:cSld>
  <p:clrMapOvr>
    <a:masterClrMapping/>
  </p:clrMapOvr>
  <p:transition>
    <p:wipe dir="r"/>
  </p:transition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24" y="1557338"/>
            <a:ext cx="4027487" cy="4527550"/>
          </a:xfr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0FECA3A-A342-4BE0-B8F5-8D22324928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91141"/>
      </p:ext>
    </p:extLst>
  </p:cSld>
  <p:clrMapOvr>
    <a:masterClrMapping/>
  </p:clrMapOvr>
  <p:transition>
    <p:wipe dir="r"/>
  </p:transition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 algn="ctr">
              <a:defRPr>
                <a:latin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51FFC27-A128-4183-8504-C32242F765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755820"/>
      </p:ext>
    </p:extLst>
  </p:cSld>
  <p:clrMapOvr>
    <a:masterClrMapping/>
  </p:clrMapOvr>
  <p:transition>
    <p:wipe dir="r"/>
  </p:transition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C6517CD-D47D-4232-9E07-381FA3EA27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485462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7BA1B8-1B04-47CE-8EE0-1EAFC925949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307540"/>
      </p:ext>
    </p:extLst>
  </p:cSld>
  <p:clrMapOvr>
    <a:masterClrMapping/>
  </p:clrMapOvr>
  <p:transition>
    <p:wipe dir="r"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CE50BAC-847A-484F-AC33-18D005956C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389400"/>
      </p:ext>
    </p:extLst>
  </p:cSld>
  <p:clrMapOvr>
    <a:masterClrMapping/>
  </p:clrMapOvr>
  <p:transition>
    <p:wipe dir="r"/>
  </p:transition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C142F80-9814-414B-A9C5-B884562C4E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2363985"/>
      </p:ext>
    </p:extLst>
  </p:cSld>
  <p:clrMapOvr>
    <a:masterClrMapping/>
  </p:clrMapOvr>
  <p:transition>
    <p:wipe dir="r"/>
  </p:transition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99CBD48-D0CE-4340-B072-C9AE8B13E2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441967"/>
      </p:ext>
    </p:extLst>
  </p:cSld>
  <p:clrMapOvr>
    <a:masterClrMapping/>
  </p:clrMapOvr>
  <p:transition>
    <p:wipe dir="r"/>
  </p:transition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C036D69-3828-490F-B781-03D551EB0A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045265"/>
      </p:ext>
    </p:extLst>
  </p:cSld>
  <p:clrMapOvr>
    <a:masterClrMapping/>
  </p:clrMapOvr>
  <p:transition>
    <p:wipe dir="r"/>
  </p:transition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C5746F0-EC76-425B-B1D7-7BB5567F45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3684331"/>
      </p:ext>
    </p:extLst>
  </p:cSld>
  <p:clrMapOvr>
    <a:masterClrMapping/>
  </p:clrMapOvr>
  <p:transition>
    <p:wipe dir="r"/>
  </p:transition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58" y="77800"/>
            <a:ext cx="8207375" cy="903287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24" y="1557338"/>
            <a:ext cx="4027487" cy="452755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53A01DC-1F87-4CE7-806A-94F7ED5221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8860463"/>
      </p:ext>
    </p:extLst>
  </p:cSld>
  <p:clrMapOvr>
    <a:masterClrMapping/>
  </p:clrMapOvr>
  <p:transition>
    <p:wipe dir="r"/>
  </p:transition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" y="77800"/>
            <a:ext cx="9143999" cy="903287"/>
          </a:xfrm>
        </p:spPr>
        <p:txBody>
          <a:bodyPr/>
          <a:lstStyle>
            <a:lvl1pPr algn="ctr">
              <a:defRPr>
                <a:latin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58" y="1557338"/>
            <a:ext cx="8207375" cy="452755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lvl="0"/>
            <a:r>
              <a:rPr lang="ru-RU" noProof="0" smtClean="0"/>
              <a:t>Вставка таблицы</a:t>
            </a:r>
            <a:endParaRPr lang="ru-RU" noProof="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4B7D5E1-4A3D-4CB8-974D-4738C42136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145706"/>
      </p:ext>
    </p:extLst>
  </p:cSld>
  <p:clrMapOvr>
    <a:masterClrMapping/>
  </p:clrMapOvr>
  <p:transition>
    <p:wipe dir="r"/>
  </p:transition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B9C99-4321-4562-A1C5-B10504532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12400"/>
      </p:ext>
    </p:extLst>
  </p:cSld>
  <p:clrMapOvr>
    <a:masterClrMapping/>
  </p:clrMapOvr>
  <p:transition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401643"/>
            <a:ext cx="91440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57200" y="2924175"/>
            <a:ext cx="8229600" cy="1790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148829"/>
      </p:ext>
    </p:extLst>
  </p:cSld>
  <p:clrMapOvr>
    <a:masterClrMapping/>
  </p:clrMapOvr>
  <p:transition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4119"/>
            <a:ext cx="9144000" cy="418576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B9C99-4321-4562-A1C5-B10504532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77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2D25E8-9B4D-4DAB-A9F4-F09B8F2FF08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12834"/>
      </p:ext>
    </p:extLst>
  </p:cSld>
  <p:clrMapOvr>
    <a:masterClrMapping/>
  </p:clrMapOvr>
  <p:transition>
    <p:wipe dir="r"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401718"/>
            <a:ext cx="91440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57200" y="2924175"/>
            <a:ext cx="8229600" cy="1790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4925" y="6566050"/>
            <a:ext cx="611188" cy="187325"/>
          </a:xfrm>
        </p:spPr>
        <p:txBody>
          <a:bodyPr/>
          <a:lstStyle/>
          <a:p>
            <a:fld id="{B88240E8-2DC8-4B9B-BB15-4710075093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67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4119"/>
            <a:ext cx="9144000" cy="418576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B9C99-4321-4562-A1C5-B10504532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3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401724"/>
            <a:ext cx="91440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57200" y="2924175"/>
            <a:ext cx="8229600" cy="1790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4925" y="6566076"/>
            <a:ext cx="611188" cy="187325"/>
          </a:xfrm>
        </p:spPr>
        <p:txBody>
          <a:bodyPr/>
          <a:lstStyle/>
          <a:p>
            <a:fld id="{B88240E8-2DC8-4B9B-BB15-4710075093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99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АЭС_karta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4356100" cy="358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>
            <a:spLocks/>
          </p:cNvSpPr>
          <p:nvPr/>
        </p:nvSpPr>
        <p:spPr bwMode="gray">
          <a:xfrm>
            <a:off x="0" y="4483100"/>
            <a:ext cx="4122738" cy="2368550"/>
          </a:xfrm>
          <a:custGeom>
            <a:avLst/>
            <a:gdLst/>
            <a:ahLst/>
            <a:cxnLst>
              <a:cxn ang="0">
                <a:pos x="0" y="489"/>
              </a:cxn>
              <a:cxn ang="0">
                <a:pos x="1328" y="840"/>
              </a:cxn>
              <a:cxn ang="0">
                <a:pos x="2488" y="0"/>
              </a:cxn>
              <a:cxn ang="0">
                <a:pos x="1712" y="1124"/>
              </a:cxn>
              <a:cxn ang="0">
                <a:pos x="636" y="1492"/>
              </a:cxn>
              <a:cxn ang="0">
                <a:pos x="1" y="1492"/>
              </a:cxn>
              <a:cxn ang="0">
                <a:pos x="0" y="489"/>
              </a:cxn>
            </a:cxnLst>
            <a:rect l="0" t="0" r="r" b="b"/>
            <a:pathLst>
              <a:path w="2597" h="1492">
                <a:moveTo>
                  <a:pt x="0" y="489"/>
                </a:moveTo>
                <a:cubicBezTo>
                  <a:pt x="247" y="671"/>
                  <a:pt x="632" y="920"/>
                  <a:pt x="1328" y="840"/>
                </a:cubicBezTo>
                <a:cubicBezTo>
                  <a:pt x="2024" y="760"/>
                  <a:pt x="2360" y="131"/>
                  <a:pt x="2488" y="0"/>
                </a:cubicBezTo>
                <a:cubicBezTo>
                  <a:pt x="2597" y="53"/>
                  <a:pt x="1792" y="1068"/>
                  <a:pt x="1712" y="1124"/>
                </a:cubicBezTo>
                <a:cubicBezTo>
                  <a:pt x="1632" y="1180"/>
                  <a:pt x="921" y="1431"/>
                  <a:pt x="636" y="1492"/>
                </a:cubicBezTo>
                <a:lnTo>
                  <a:pt x="1" y="1492"/>
                </a:lnTo>
                <a:lnTo>
                  <a:pt x="0" y="489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2431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gray">
          <a:xfrm>
            <a:off x="-12696" y="4149725"/>
            <a:ext cx="4152900" cy="2708275"/>
          </a:xfrm>
          <a:custGeom>
            <a:avLst/>
            <a:gdLst/>
            <a:ahLst/>
            <a:cxnLst>
              <a:cxn ang="0">
                <a:pos x="0" y="1688"/>
              </a:cxn>
              <a:cxn ang="0">
                <a:pos x="0" y="1112"/>
              </a:cxn>
              <a:cxn ang="0">
                <a:pos x="2576" y="0"/>
              </a:cxn>
              <a:cxn ang="0">
                <a:pos x="2135" y="826"/>
              </a:cxn>
              <a:cxn ang="0">
                <a:pos x="635" y="1688"/>
              </a:cxn>
              <a:cxn ang="0">
                <a:pos x="0" y="1688"/>
              </a:cxn>
            </a:cxnLst>
            <a:rect l="0" t="0" r="r" b="b"/>
            <a:pathLst>
              <a:path w="2576" h="1688">
                <a:moveTo>
                  <a:pt x="0" y="1688"/>
                </a:moveTo>
                <a:lnTo>
                  <a:pt x="0" y="1112"/>
                </a:lnTo>
                <a:cubicBezTo>
                  <a:pt x="1960" y="1464"/>
                  <a:pt x="2419" y="304"/>
                  <a:pt x="2576" y="0"/>
                </a:cubicBezTo>
                <a:lnTo>
                  <a:pt x="2135" y="826"/>
                </a:lnTo>
                <a:cubicBezTo>
                  <a:pt x="1618" y="1315"/>
                  <a:pt x="1286" y="1456"/>
                  <a:pt x="635" y="1688"/>
                </a:cubicBezTo>
                <a:lnTo>
                  <a:pt x="0" y="1688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white">
          <a:xfrm>
            <a:off x="2230438" y="-22225"/>
            <a:ext cx="6950075" cy="6880225"/>
          </a:xfrm>
          <a:custGeom>
            <a:avLst/>
            <a:gdLst>
              <a:gd name="T0" fmla="*/ 2147483647 w 4362"/>
              <a:gd name="T1" fmla="*/ 0 h 4342"/>
              <a:gd name="T2" fmla="*/ 2147483647 w 4362"/>
              <a:gd name="T3" fmla="*/ 2147483647 h 4342"/>
              <a:gd name="T4" fmla="*/ 2147483647 w 4362"/>
              <a:gd name="T5" fmla="*/ 2147483647 h 4342"/>
              <a:gd name="T6" fmla="*/ 2147483647 w 4362"/>
              <a:gd name="T7" fmla="*/ 2147483647 h 4342"/>
              <a:gd name="T8" fmla="*/ 2147483647 w 4362"/>
              <a:gd name="T9" fmla="*/ 2147483647 h 4342"/>
              <a:gd name="T10" fmla="*/ 2147483647 w 4362"/>
              <a:gd name="T11" fmla="*/ 2147483647 h 4342"/>
              <a:gd name="T12" fmla="*/ 0 w 4362"/>
              <a:gd name="T13" fmla="*/ 2147483647 h 4342"/>
              <a:gd name="T14" fmla="*/ 2147483647 w 4362"/>
              <a:gd name="T15" fmla="*/ 2147483647 h 4342"/>
              <a:gd name="T16" fmla="*/ 2147483647 w 4362"/>
              <a:gd name="T17" fmla="*/ 2147483647 h 4342"/>
              <a:gd name="T18" fmla="*/ 2147483647 w 4362"/>
              <a:gd name="T19" fmla="*/ 0 h 43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362" h="4342">
                <a:moveTo>
                  <a:pt x="148" y="0"/>
                </a:moveTo>
                <a:lnTo>
                  <a:pt x="561" y="193"/>
                </a:lnTo>
                <a:lnTo>
                  <a:pt x="943" y="501"/>
                </a:lnTo>
                <a:lnTo>
                  <a:pt x="1221" y="967"/>
                </a:lnTo>
                <a:lnTo>
                  <a:pt x="1413" y="1630"/>
                </a:lnTo>
                <a:lnTo>
                  <a:pt x="1290" y="2660"/>
                </a:lnTo>
                <a:lnTo>
                  <a:pt x="0" y="4342"/>
                </a:lnTo>
                <a:lnTo>
                  <a:pt x="4349" y="4342"/>
                </a:lnTo>
                <a:lnTo>
                  <a:pt x="4362" y="7"/>
                </a:lnTo>
                <a:lnTo>
                  <a:pt x="148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Freeform 8"/>
          <p:cNvSpPr>
            <a:spLocks/>
          </p:cNvSpPr>
          <p:nvPr/>
        </p:nvSpPr>
        <p:spPr bwMode="gray">
          <a:xfrm>
            <a:off x="755653" y="0"/>
            <a:ext cx="4032250" cy="6881813"/>
          </a:xfrm>
          <a:custGeom>
            <a:avLst/>
            <a:gdLst/>
            <a:ahLst/>
            <a:cxnLst>
              <a:cxn ang="0">
                <a:pos x="858" y="0"/>
              </a:cxn>
              <a:cxn ang="0">
                <a:pos x="1984" y="2583"/>
              </a:cxn>
              <a:cxn ang="0">
                <a:pos x="0" y="4327"/>
              </a:cxn>
              <a:cxn ang="0">
                <a:pos x="1208" y="4335"/>
              </a:cxn>
              <a:cxn ang="0">
                <a:pos x="2272" y="2567"/>
              </a:cxn>
              <a:cxn ang="0">
                <a:pos x="998" y="3"/>
              </a:cxn>
              <a:cxn ang="0">
                <a:pos x="858" y="0"/>
              </a:cxn>
            </a:cxnLst>
            <a:rect l="0" t="0" r="r" b="b"/>
            <a:pathLst>
              <a:path w="2408" h="4335">
                <a:moveTo>
                  <a:pt x="858" y="0"/>
                </a:moveTo>
                <a:cubicBezTo>
                  <a:pt x="2020" y="270"/>
                  <a:pt x="2408" y="1631"/>
                  <a:pt x="1984" y="2583"/>
                </a:cubicBezTo>
                <a:cubicBezTo>
                  <a:pt x="1560" y="3535"/>
                  <a:pt x="880" y="3976"/>
                  <a:pt x="0" y="4327"/>
                </a:cubicBezTo>
                <a:lnTo>
                  <a:pt x="1208" y="4335"/>
                </a:lnTo>
                <a:cubicBezTo>
                  <a:pt x="1520" y="4079"/>
                  <a:pt x="2144" y="3343"/>
                  <a:pt x="2272" y="2567"/>
                </a:cubicBezTo>
                <a:cubicBezTo>
                  <a:pt x="2400" y="1791"/>
                  <a:pt x="2278" y="419"/>
                  <a:pt x="998" y="3"/>
                </a:cubicBezTo>
                <a:lnTo>
                  <a:pt x="85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27451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Text Box 24"/>
          <p:cNvSpPr txBox="1">
            <a:spLocks noChangeArrowheads="1"/>
          </p:cNvSpPr>
          <p:nvPr userDrawn="1"/>
        </p:nvSpPr>
        <p:spPr bwMode="auto">
          <a:xfrm>
            <a:off x="3713455" y="127001"/>
            <a:ext cx="4533613" cy="446276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1200" b="1" smtClean="0">
                <a:solidFill>
                  <a:srgbClr val="FFFFFF"/>
                </a:solidFill>
              </a:rPr>
              <a:t>РОССИЙСКАЯ АКАДЕМИЯ НАУК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1100" b="1" smtClean="0">
                <a:solidFill>
                  <a:srgbClr val="FFFFFF"/>
                </a:solidFill>
              </a:rPr>
              <a:t>Институт проблем безопасного развития атомной энергетики</a:t>
            </a:r>
          </a:p>
        </p:txBody>
      </p:sp>
      <p:sp>
        <p:nvSpPr>
          <p:cNvPr id="9" name="Text Box 25"/>
          <p:cNvSpPr txBox="1">
            <a:spLocks noChangeArrowheads="1"/>
          </p:cNvSpPr>
          <p:nvPr userDrawn="1"/>
        </p:nvSpPr>
        <p:spPr bwMode="auto">
          <a:xfrm>
            <a:off x="5474004" y="587376"/>
            <a:ext cx="2773067" cy="446276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smtClean="0">
                <a:solidFill>
                  <a:srgbClr val="FFFFFF"/>
                </a:solidFill>
              </a:rPr>
              <a:t>RUSSIAN ACADEMY OF SCIENCES</a:t>
            </a:r>
            <a:endParaRPr lang="ru-RU" sz="1200" b="1" smtClean="0">
              <a:solidFill>
                <a:srgbClr val="FFFFFF"/>
              </a:solidFill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smtClean="0">
                <a:solidFill>
                  <a:srgbClr val="FFFFFF"/>
                </a:solidFill>
              </a:rPr>
              <a:t>Nuclear Safety Institute (IBRAE)</a:t>
            </a:r>
            <a:endParaRPr lang="ru-RU" sz="1100" b="1" smtClean="0">
              <a:solidFill>
                <a:srgbClr val="FFFFFF"/>
              </a:solidFill>
            </a:endParaRPr>
          </a:p>
        </p:txBody>
      </p:sp>
      <p:grpSp>
        <p:nvGrpSpPr>
          <p:cNvPr id="10" name="Group 70"/>
          <p:cNvGrpSpPr>
            <a:grpSpLocks/>
          </p:cNvGrpSpPr>
          <p:nvPr userDrawn="1"/>
        </p:nvGrpSpPr>
        <p:grpSpPr bwMode="auto">
          <a:xfrm>
            <a:off x="3635375" y="76200"/>
            <a:ext cx="5470525" cy="673100"/>
            <a:chOff x="2290" y="48"/>
            <a:chExt cx="3446" cy="424"/>
          </a:xfrm>
        </p:grpSpPr>
        <p:sp>
          <p:nvSpPr>
            <p:cNvPr id="11" name="Line 67"/>
            <p:cNvSpPr>
              <a:spLocks noChangeShapeType="1"/>
            </p:cNvSpPr>
            <p:nvPr/>
          </p:nvSpPr>
          <p:spPr bwMode="auto">
            <a:xfrm>
              <a:off x="2290" y="358"/>
              <a:ext cx="3357" cy="0"/>
            </a:xfrm>
            <a:prstGeom prst="line">
              <a:avLst/>
            </a:prstGeom>
            <a:noFill/>
            <a:ln w="19050">
              <a:solidFill>
                <a:srgbClr val="0089E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>
                <a:solidFill>
                  <a:srgbClr val="000000"/>
                </a:solidFill>
                <a:ea typeface="Arial" charset="0"/>
                <a:cs typeface="Arial" charset="0"/>
              </a:endParaRPr>
            </a:p>
          </p:txBody>
        </p:sp>
        <p:grpSp>
          <p:nvGrpSpPr>
            <p:cNvPr id="12" name="Group 69"/>
            <p:cNvGrpSpPr>
              <a:grpSpLocks/>
            </p:cNvGrpSpPr>
            <p:nvPr/>
          </p:nvGrpSpPr>
          <p:grpSpPr bwMode="auto">
            <a:xfrm>
              <a:off x="5169" y="48"/>
              <a:ext cx="567" cy="424"/>
              <a:chOff x="5064" y="0"/>
              <a:chExt cx="696" cy="521"/>
            </a:xfrm>
          </p:grpSpPr>
          <p:sp>
            <p:nvSpPr>
              <p:cNvPr id="13" name="Freeform 30"/>
              <p:cNvSpPr>
                <a:spLocks/>
              </p:cNvSpPr>
              <p:nvPr/>
            </p:nvSpPr>
            <p:spPr bwMode="auto">
              <a:xfrm flipH="1">
                <a:off x="5064" y="0"/>
                <a:ext cx="696" cy="521"/>
              </a:xfrm>
              <a:custGeom>
                <a:avLst/>
                <a:gdLst>
                  <a:gd name="T0" fmla="*/ 2147483647 w 83"/>
                  <a:gd name="T1" fmla="*/ 2147483647 h 60"/>
                  <a:gd name="T2" fmla="*/ 0 w 83"/>
                  <a:gd name="T3" fmla="*/ 2147483647 h 60"/>
                  <a:gd name="T4" fmla="*/ 2147483647 w 83"/>
                  <a:gd name="T5" fmla="*/ 2147483647 h 60"/>
                  <a:gd name="T6" fmla="*/ 2147483647 w 83"/>
                  <a:gd name="T7" fmla="*/ 2147483647 h 60"/>
                  <a:gd name="T8" fmla="*/ 2147483647 w 83"/>
                  <a:gd name="T9" fmla="*/ 2147483647 h 60"/>
                  <a:gd name="T10" fmla="*/ 2147483647 w 83"/>
                  <a:gd name="T11" fmla="*/ 2147483647 h 60"/>
                  <a:gd name="T12" fmla="*/ 2147483647 w 83"/>
                  <a:gd name="T13" fmla="*/ 2147483647 h 60"/>
                  <a:gd name="T14" fmla="*/ 2147483647 w 83"/>
                  <a:gd name="T15" fmla="*/ 2147483647 h 60"/>
                  <a:gd name="T16" fmla="*/ 2147483647 w 83"/>
                  <a:gd name="T17" fmla="*/ 2147483647 h 60"/>
                  <a:gd name="T18" fmla="*/ 2147483647 w 83"/>
                  <a:gd name="T19" fmla="*/ 2147483647 h 60"/>
                  <a:gd name="T20" fmla="*/ 2147483647 w 83"/>
                  <a:gd name="T21" fmla="*/ 2147483647 h 60"/>
                  <a:gd name="T22" fmla="*/ 2147483647 w 83"/>
                  <a:gd name="T23" fmla="*/ 2147483647 h 60"/>
                  <a:gd name="T24" fmla="*/ 2147483647 w 83"/>
                  <a:gd name="T25" fmla="*/ 2147483647 h 60"/>
                  <a:gd name="T26" fmla="*/ 2147483647 w 83"/>
                  <a:gd name="T27" fmla="*/ 2147483647 h 60"/>
                  <a:gd name="T28" fmla="*/ 2147483647 w 83"/>
                  <a:gd name="T29" fmla="*/ 2147483647 h 60"/>
                  <a:gd name="T30" fmla="*/ 2147483647 w 83"/>
                  <a:gd name="T31" fmla="*/ 2147483647 h 60"/>
                  <a:gd name="T32" fmla="*/ 2147483647 w 83"/>
                  <a:gd name="T33" fmla="*/ 2147483647 h 60"/>
                  <a:gd name="T34" fmla="*/ 2147483647 w 83"/>
                  <a:gd name="T35" fmla="*/ 2147483647 h 60"/>
                  <a:gd name="T36" fmla="*/ 2147483647 w 83"/>
                  <a:gd name="T37" fmla="*/ 2147483647 h 60"/>
                  <a:gd name="T38" fmla="*/ 2147483647 w 83"/>
                  <a:gd name="T39" fmla="*/ 2147483647 h 60"/>
                  <a:gd name="T40" fmla="*/ 2147483647 w 83"/>
                  <a:gd name="T41" fmla="*/ 2147483647 h 60"/>
                  <a:gd name="T42" fmla="*/ 2147483647 w 83"/>
                  <a:gd name="T43" fmla="*/ 2147483647 h 60"/>
                  <a:gd name="T44" fmla="*/ 2147483647 w 83"/>
                  <a:gd name="T45" fmla="*/ 2147483647 h 6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83" h="60">
                    <a:moveTo>
                      <a:pt x="13" y="44"/>
                    </a:moveTo>
                    <a:cubicBezTo>
                      <a:pt x="7" y="44"/>
                      <a:pt x="0" y="42"/>
                      <a:pt x="0" y="33"/>
                    </a:cubicBezTo>
                    <a:cubicBezTo>
                      <a:pt x="0" y="24"/>
                      <a:pt x="7" y="18"/>
                      <a:pt x="20" y="17"/>
                    </a:cubicBezTo>
                    <a:cubicBezTo>
                      <a:pt x="33" y="16"/>
                      <a:pt x="43" y="20"/>
                      <a:pt x="52" y="23"/>
                    </a:cubicBezTo>
                    <a:cubicBezTo>
                      <a:pt x="61" y="27"/>
                      <a:pt x="72" y="35"/>
                      <a:pt x="74" y="39"/>
                    </a:cubicBezTo>
                    <a:cubicBezTo>
                      <a:pt x="76" y="43"/>
                      <a:pt x="77" y="46"/>
                      <a:pt x="74" y="50"/>
                    </a:cubicBezTo>
                    <a:cubicBezTo>
                      <a:pt x="71" y="54"/>
                      <a:pt x="65" y="53"/>
                      <a:pt x="59" y="50"/>
                    </a:cubicBezTo>
                    <a:cubicBezTo>
                      <a:pt x="56" y="49"/>
                      <a:pt x="45" y="42"/>
                      <a:pt x="40" y="36"/>
                    </a:cubicBezTo>
                    <a:cubicBezTo>
                      <a:pt x="34" y="31"/>
                      <a:pt x="31" y="28"/>
                      <a:pt x="28" y="22"/>
                    </a:cubicBezTo>
                    <a:cubicBezTo>
                      <a:pt x="24" y="15"/>
                      <a:pt x="26" y="4"/>
                      <a:pt x="31" y="2"/>
                    </a:cubicBezTo>
                    <a:cubicBezTo>
                      <a:pt x="37" y="0"/>
                      <a:pt x="45" y="3"/>
                      <a:pt x="49" y="10"/>
                    </a:cubicBezTo>
                    <a:cubicBezTo>
                      <a:pt x="54" y="16"/>
                      <a:pt x="58" y="35"/>
                      <a:pt x="57" y="46"/>
                    </a:cubicBezTo>
                    <a:cubicBezTo>
                      <a:pt x="56" y="57"/>
                      <a:pt x="49" y="58"/>
                      <a:pt x="46" y="58"/>
                    </a:cubicBezTo>
                    <a:cubicBezTo>
                      <a:pt x="42" y="58"/>
                      <a:pt x="37" y="54"/>
                      <a:pt x="36" y="48"/>
                    </a:cubicBezTo>
                    <a:cubicBezTo>
                      <a:pt x="35" y="43"/>
                      <a:pt x="35" y="33"/>
                      <a:pt x="42" y="25"/>
                    </a:cubicBezTo>
                    <a:cubicBezTo>
                      <a:pt x="48" y="18"/>
                      <a:pt x="59" y="11"/>
                      <a:pt x="66" y="8"/>
                    </a:cubicBezTo>
                    <a:cubicBezTo>
                      <a:pt x="73" y="6"/>
                      <a:pt x="79" y="7"/>
                      <a:pt x="81" y="10"/>
                    </a:cubicBezTo>
                    <a:cubicBezTo>
                      <a:pt x="83" y="12"/>
                      <a:pt x="82" y="18"/>
                      <a:pt x="80" y="23"/>
                    </a:cubicBezTo>
                    <a:cubicBezTo>
                      <a:pt x="78" y="25"/>
                      <a:pt x="72" y="33"/>
                      <a:pt x="59" y="42"/>
                    </a:cubicBezTo>
                    <a:cubicBezTo>
                      <a:pt x="47" y="50"/>
                      <a:pt x="34" y="57"/>
                      <a:pt x="25" y="59"/>
                    </a:cubicBezTo>
                    <a:cubicBezTo>
                      <a:pt x="16" y="60"/>
                      <a:pt x="12" y="58"/>
                      <a:pt x="10" y="55"/>
                    </a:cubicBezTo>
                    <a:cubicBezTo>
                      <a:pt x="7" y="53"/>
                      <a:pt x="8" y="48"/>
                      <a:pt x="12" y="43"/>
                    </a:cubicBezTo>
                    <a:cubicBezTo>
                      <a:pt x="15" y="37"/>
                      <a:pt x="28" y="29"/>
                      <a:pt x="33" y="25"/>
                    </a:cubicBezTo>
                  </a:path>
                </a:pathLst>
              </a:custGeom>
              <a:noFill/>
              <a:ln w="28575" cap="flat" cmpd="sng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grpSp>
            <p:nvGrpSpPr>
              <p:cNvPr id="14" name="Group 66"/>
              <p:cNvGrpSpPr>
                <a:grpSpLocks/>
              </p:cNvGrpSpPr>
              <p:nvPr/>
            </p:nvGrpSpPr>
            <p:grpSpPr bwMode="auto">
              <a:xfrm>
                <a:off x="5426" y="192"/>
                <a:ext cx="199" cy="203"/>
                <a:chOff x="4053" y="945"/>
                <a:chExt cx="180" cy="186"/>
              </a:xfrm>
            </p:grpSpPr>
            <p:sp>
              <p:nvSpPr>
                <p:cNvPr id="15" name="Oval 31"/>
                <p:cNvSpPr>
                  <a:spLocks noChangeArrowheads="1"/>
                </p:cNvSpPr>
                <p:nvPr/>
              </p:nvSpPr>
              <p:spPr bwMode="auto">
                <a:xfrm flipH="1">
                  <a:off x="4062" y="954"/>
                  <a:ext cx="161" cy="154"/>
                </a:xfrm>
                <a:prstGeom prst="ellipse">
                  <a:avLst/>
                </a:prstGeom>
                <a:solidFill>
                  <a:srgbClr val="1A1B1C"/>
                </a:solidFill>
                <a:ln>
                  <a:noFill/>
                </a:ln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6" name="Oval 32"/>
                <p:cNvSpPr>
                  <a:spLocks noChangeArrowheads="1"/>
                </p:cNvSpPr>
                <p:nvPr/>
              </p:nvSpPr>
              <p:spPr bwMode="auto">
                <a:xfrm flipH="1">
                  <a:off x="4062" y="954"/>
                  <a:ext cx="152" cy="154"/>
                </a:xfrm>
                <a:prstGeom prst="ellipse">
                  <a:avLst/>
                </a:prstGeom>
                <a:solidFill>
                  <a:srgbClr val="0091E3"/>
                </a:solidFill>
                <a:ln>
                  <a:noFill/>
                </a:ln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7" name="Oval 33"/>
                <p:cNvSpPr>
                  <a:spLocks noChangeArrowheads="1"/>
                </p:cNvSpPr>
                <p:nvPr/>
              </p:nvSpPr>
              <p:spPr bwMode="auto">
                <a:xfrm flipH="1">
                  <a:off x="4062" y="954"/>
                  <a:ext cx="152" cy="154"/>
                </a:xfrm>
                <a:prstGeom prst="ellipse">
                  <a:avLst/>
                </a:prstGeom>
                <a:solidFill>
                  <a:srgbClr val="0099E6"/>
                </a:solidFill>
                <a:ln>
                  <a:noFill/>
                </a:ln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8" name="Oval 34"/>
                <p:cNvSpPr>
                  <a:spLocks noChangeArrowheads="1"/>
                </p:cNvSpPr>
                <p:nvPr/>
              </p:nvSpPr>
              <p:spPr bwMode="auto">
                <a:xfrm flipH="1">
                  <a:off x="4062" y="954"/>
                  <a:ext cx="152" cy="154"/>
                </a:xfrm>
                <a:prstGeom prst="ellipse">
                  <a:avLst/>
                </a:prstGeom>
                <a:solidFill>
                  <a:srgbClr val="00A0E9"/>
                </a:solidFill>
                <a:ln>
                  <a:noFill/>
                </a:ln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9" name="Oval 35"/>
                <p:cNvSpPr>
                  <a:spLocks noChangeArrowheads="1"/>
                </p:cNvSpPr>
                <p:nvPr/>
              </p:nvSpPr>
              <p:spPr bwMode="auto">
                <a:xfrm flipH="1">
                  <a:off x="4062" y="954"/>
                  <a:ext cx="142" cy="154"/>
                </a:xfrm>
                <a:prstGeom prst="ellipse">
                  <a:avLst/>
                </a:prstGeom>
                <a:solidFill>
                  <a:srgbClr val="00A8EB"/>
                </a:solidFill>
                <a:ln>
                  <a:noFill/>
                </a:ln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20" name="Oval 36"/>
                <p:cNvSpPr>
                  <a:spLocks noChangeArrowheads="1"/>
                </p:cNvSpPr>
                <p:nvPr/>
              </p:nvSpPr>
              <p:spPr bwMode="auto">
                <a:xfrm flipH="1">
                  <a:off x="4062" y="965"/>
                  <a:ext cx="142" cy="135"/>
                </a:xfrm>
                <a:prstGeom prst="ellipse">
                  <a:avLst/>
                </a:prstGeom>
                <a:solidFill>
                  <a:srgbClr val="00B0EE"/>
                </a:solidFill>
                <a:ln>
                  <a:noFill/>
                </a:ln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21" name="Oval 37"/>
                <p:cNvSpPr>
                  <a:spLocks noChangeArrowheads="1"/>
                </p:cNvSpPr>
                <p:nvPr/>
              </p:nvSpPr>
              <p:spPr bwMode="auto">
                <a:xfrm flipH="1">
                  <a:off x="4062" y="965"/>
                  <a:ext cx="142" cy="135"/>
                </a:xfrm>
                <a:prstGeom prst="ellipse">
                  <a:avLst/>
                </a:prstGeom>
                <a:solidFill>
                  <a:srgbClr val="4AB9F1"/>
                </a:solidFill>
                <a:ln>
                  <a:noFill/>
                </a:ln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22" name="Oval 38"/>
                <p:cNvSpPr>
                  <a:spLocks noChangeArrowheads="1"/>
                </p:cNvSpPr>
                <p:nvPr/>
              </p:nvSpPr>
              <p:spPr bwMode="auto">
                <a:xfrm flipH="1">
                  <a:off x="4062" y="965"/>
                  <a:ext cx="134" cy="135"/>
                </a:xfrm>
                <a:prstGeom prst="ellipse">
                  <a:avLst/>
                </a:prstGeom>
                <a:solidFill>
                  <a:srgbClr val="6FC4F4"/>
                </a:solidFill>
                <a:ln>
                  <a:noFill/>
                </a:ln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23" name="Oval 39"/>
                <p:cNvSpPr>
                  <a:spLocks noChangeArrowheads="1"/>
                </p:cNvSpPr>
                <p:nvPr/>
              </p:nvSpPr>
              <p:spPr bwMode="auto">
                <a:xfrm flipH="1">
                  <a:off x="4062" y="965"/>
                  <a:ext cx="134" cy="135"/>
                </a:xfrm>
                <a:prstGeom prst="ellipse">
                  <a:avLst/>
                </a:prstGeom>
                <a:solidFill>
                  <a:srgbClr val="8FCFF6"/>
                </a:solidFill>
                <a:ln>
                  <a:noFill/>
                </a:ln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24" name="Oval 40"/>
                <p:cNvSpPr>
                  <a:spLocks noChangeArrowheads="1"/>
                </p:cNvSpPr>
                <p:nvPr/>
              </p:nvSpPr>
              <p:spPr bwMode="auto">
                <a:xfrm flipH="1">
                  <a:off x="4062" y="965"/>
                  <a:ext cx="134" cy="135"/>
                </a:xfrm>
                <a:prstGeom prst="ellipse">
                  <a:avLst/>
                </a:prstGeom>
                <a:solidFill>
                  <a:srgbClr val="B1DDFA"/>
                </a:solidFill>
                <a:ln>
                  <a:noFill/>
                </a:ln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25" name="Oval 41"/>
                <p:cNvSpPr>
                  <a:spLocks noChangeArrowheads="1"/>
                </p:cNvSpPr>
                <p:nvPr/>
              </p:nvSpPr>
              <p:spPr bwMode="auto">
                <a:xfrm flipH="1">
                  <a:off x="4062" y="965"/>
                  <a:ext cx="124" cy="126"/>
                </a:xfrm>
                <a:prstGeom prst="ellipse">
                  <a:avLst/>
                </a:prstGeom>
                <a:solidFill>
                  <a:srgbClr val="D7EDFC"/>
                </a:solidFill>
                <a:ln>
                  <a:noFill/>
                </a:ln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26" name="Oval 42"/>
                <p:cNvSpPr>
                  <a:spLocks noChangeArrowheads="1"/>
                </p:cNvSpPr>
                <p:nvPr/>
              </p:nvSpPr>
              <p:spPr bwMode="auto">
                <a:xfrm flipH="1">
                  <a:off x="4062" y="965"/>
                  <a:ext cx="124" cy="126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27" name="Freeform 43"/>
                <p:cNvSpPr>
                  <a:spLocks/>
                </p:cNvSpPr>
                <p:nvPr/>
              </p:nvSpPr>
              <p:spPr bwMode="auto">
                <a:xfrm flipH="1">
                  <a:off x="4053" y="945"/>
                  <a:ext cx="180" cy="177"/>
                </a:xfrm>
                <a:custGeom>
                  <a:avLst/>
                  <a:gdLst>
                    <a:gd name="T0" fmla="*/ 2147483647 w 19"/>
                    <a:gd name="T1" fmla="*/ 2147483647 h 18"/>
                    <a:gd name="T2" fmla="*/ 2147483647 w 19"/>
                    <a:gd name="T3" fmla="*/ 2147483647 h 18"/>
                    <a:gd name="T4" fmla="*/ 2147483647 w 19"/>
                    <a:gd name="T5" fmla="*/ 2147483647 h 18"/>
                    <a:gd name="T6" fmla="*/ 2147483647 w 19"/>
                    <a:gd name="T7" fmla="*/ 2147483647 h 18"/>
                    <a:gd name="T8" fmla="*/ 2147483647 w 19"/>
                    <a:gd name="T9" fmla="*/ 214748364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" h="18">
                      <a:moveTo>
                        <a:pt x="5" y="2"/>
                      </a:moveTo>
                      <a:cubicBezTo>
                        <a:pt x="8" y="0"/>
                        <a:pt x="14" y="0"/>
                        <a:pt x="17" y="4"/>
                      </a:cubicBezTo>
                      <a:cubicBezTo>
                        <a:pt x="19" y="8"/>
                        <a:pt x="19" y="13"/>
                        <a:pt x="15" y="16"/>
                      </a:cubicBezTo>
                      <a:cubicBezTo>
                        <a:pt x="11" y="18"/>
                        <a:pt x="6" y="18"/>
                        <a:pt x="3" y="14"/>
                      </a:cubicBezTo>
                      <a:cubicBezTo>
                        <a:pt x="0" y="10"/>
                        <a:pt x="1" y="5"/>
                        <a:pt x="5" y="2"/>
                      </a:cubicBezTo>
                    </a:path>
                  </a:pathLst>
                </a:custGeom>
                <a:noFill/>
                <a:ln w="0">
                  <a:solidFill>
                    <a:srgbClr val="0089E1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6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8" name="Freeform 44"/>
                <p:cNvSpPr>
                  <a:spLocks/>
                </p:cNvSpPr>
                <p:nvPr/>
              </p:nvSpPr>
              <p:spPr bwMode="auto">
                <a:xfrm flipH="1">
                  <a:off x="4062" y="954"/>
                  <a:ext cx="161" cy="154"/>
                </a:xfrm>
                <a:custGeom>
                  <a:avLst/>
                  <a:gdLst>
                    <a:gd name="T0" fmla="*/ 2147483647 w 17"/>
                    <a:gd name="T1" fmla="*/ 0 h 16"/>
                    <a:gd name="T2" fmla="*/ 2147483647 w 17"/>
                    <a:gd name="T3" fmla="*/ 2147483647 h 16"/>
                    <a:gd name="T4" fmla="*/ 2147483647 w 17"/>
                    <a:gd name="T5" fmla="*/ 2147483647 h 16"/>
                    <a:gd name="T6" fmla="*/ 0 w 17"/>
                    <a:gd name="T7" fmla="*/ 2147483647 h 16"/>
                    <a:gd name="T8" fmla="*/ 2147483647 w 17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16">
                      <a:moveTo>
                        <a:pt x="9" y="0"/>
                      </a:moveTo>
                      <a:cubicBezTo>
                        <a:pt x="13" y="0"/>
                        <a:pt x="17" y="3"/>
                        <a:pt x="17" y="8"/>
                      </a:cubicBezTo>
                      <a:cubicBezTo>
                        <a:pt x="17" y="13"/>
                        <a:pt x="13" y="16"/>
                        <a:pt x="9" y="16"/>
                      </a:cubicBezTo>
                      <a:cubicBezTo>
                        <a:pt x="4" y="16"/>
                        <a:pt x="0" y="13"/>
                        <a:pt x="0" y="8"/>
                      </a:cubicBezTo>
                      <a:cubicBezTo>
                        <a:pt x="0" y="4"/>
                        <a:pt x="4" y="0"/>
                        <a:pt x="9" y="0"/>
                      </a:cubicBez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6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9" name="Freeform 45"/>
                <p:cNvSpPr>
                  <a:spLocks/>
                </p:cNvSpPr>
                <p:nvPr/>
              </p:nvSpPr>
              <p:spPr bwMode="auto">
                <a:xfrm flipH="1">
                  <a:off x="4053" y="945"/>
                  <a:ext cx="180" cy="186"/>
                </a:xfrm>
                <a:custGeom>
                  <a:avLst/>
                  <a:gdLst>
                    <a:gd name="T0" fmla="*/ 2147483647 w 19"/>
                    <a:gd name="T1" fmla="*/ 2147483647 h 19"/>
                    <a:gd name="T2" fmla="*/ 2147483647 w 19"/>
                    <a:gd name="T3" fmla="*/ 2147483647 h 19"/>
                    <a:gd name="T4" fmla="*/ 2147483647 w 19"/>
                    <a:gd name="T5" fmla="*/ 2147483647 h 19"/>
                    <a:gd name="T6" fmla="*/ 2147483647 w 19"/>
                    <a:gd name="T7" fmla="*/ 2147483647 h 19"/>
                    <a:gd name="T8" fmla="*/ 2147483647 w 19"/>
                    <a:gd name="T9" fmla="*/ 2147483647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" h="19">
                      <a:moveTo>
                        <a:pt x="5" y="3"/>
                      </a:moveTo>
                      <a:cubicBezTo>
                        <a:pt x="8" y="0"/>
                        <a:pt x="14" y="1"/>
                        <a:pt x="16" y="4"/>
                      </a:cubicBezTo>
                      <a:cubicBezTo>
                        <a:pt x="19" y="8"/>
                        <a:pt x="18" y="13"/>
                        <a:pt x="15" y="16"/>
                      </a:cubicBezTo>
                      <a:cubicBezTo>
                        <a:pt x="11" y="19"/>
                        <a:pt x="6" y="18"/>
                        <a:pt x="3" y="14"/>
                      </a:cubicBezTo>
                      <a:cubicBezTo>
                        <a:pt x="0" y="11"/>
                        <a:pt x="1" y="5"/>
                        <a:pt x="5" y="3"/>
                      </a:cubicBezTo>
                    </a:path>
                  </a:pathLst>
                </a:custGeom>
                <a:noFill/>
                <a:ln w="12700" cap="flat">
                  <a:solidFill>
                    <a:srgbClr val="0089E1"/>
                  </a:solidFill>
                  <a:prstDash val="solid"/>
                  <a:miter lim="800000"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6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0" name="Freeform 46"/>
                <p:cNvSpPr>
                  <a:spLocks/>
                </p:cNvSpPr>
                <p:nvPr/>
              </p:nvSpPr>
              <p:spPr bwMode="auto">
                <a:xfrm flipH="1">
                  <a:off x="4072" y="954"/>
                  <a:ext cx="132" cy="154"/>
                </a:xfrm>
                <a:custGeom>
                  <a:avLst/>
                  <a:gdLst>
                    <a:gd name="T0" fmla="*/ 2147483647 w 14"/>
                    <a:gd name="T1" fmla="*/ 2147483647 h 16"/>
                    <a:gd name="T2" fmla="*/ 2147483647 w 14"/>
                    <a:gd name="T3" fmla="*/ 2147483647 h 16"/>
                    <a:gd name="T4" fmla="*/ 2147483647 w 14"/>
                    <a:gd name="T5" fmla="*/ 2147483647 h 16"/>
                    <a:gd name="T6" fmla="*/ 2147483647 w 14"/>
                    <a:gd name="T7" fmla="*/ 2147483647 h 16"/>
                    <a:gd name="T8" fmla="*/ 2147483647 w 14"/>
                    <a:gd name="T9" fmla="*/ 2147483647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" h="16">
                      <a:moveTo>
                        <a:pt x="2" y="1"/>
                      </a:moveTo>
                      <a:cubicBezTo>
                        <a:pt x="4" y="0"/>
                        <a:pt x="7" y="2"/>
                        <a:pt x="10" y="5"/>
                      </a:cubicBezTo>
                      <a:cubicBezTo>
                        <a:pt x="13" y="9"/>
                        <a:pt x="14" y="13"/>
                        <a:pt x="12" y="15"/>
                      </a:cubicBezTo>
                      <a:cubicBezTo>
                        <a:pt x="10" y="16"/>
                        <a:pt x="6" y="14"/>
                        <a:pt x="3" y="10"/>
                      </a:cubicBezTo>
                      <a:cubicBezTo>
                        <a:pt x="1" y="7"/>
                        <a:pt x="0" y="3"/>
                        <a:pt x="2" y="1"/>
                      </a:cubicBezTo>
                    </a:path>
                  </a:pathLst>
                </a:custGeom>
                <a:noFill/>
                <a:ln w="0">
                  <a:solidFill>
                    <a:srgbClr val="0089E1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6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1" name="Freeform 47"/>
                <p:cNvSpPr>
                  <a:spLocks/>
                </p:cNvSpPr>
                <p:nvPr/>
              </p:nvSpPr>
              <p:spPr bwMode="auto">
                <a:xfrm flipH="1">
                  <a:off x="4062" y="945"/>
                  <a:ext cx="152" cy="177"/>
                </a:xfrm>
                <a:custGeom>
                  <a:avLst/>
                  <a:gdLst>
                    <a:gd name="T0" fmla="*/ 2147483647 w 16"/>
                    <a:gd name="T1" fmla="*/ 2147483647 h 18"/>
                    <a:gd name="T2" fmla="*/ 2147483647 w 16"/>
                    <a:gd name="T3" fmla="*/ 2147483647 h 18"/>
                    <a:gd name="T4" fmla="*/ 2147483647 w 16"/>
                    <a:gd name="T5" fmla="*/ 2147483647 h 18"/>
                    <a:gd name="T6" fmla="*/ 2147483647 w 16"/>
                    <a:gd name="T7" fmla="*/ 2147483647 h 18"/>
                    <a:gd name="T8" fmla="*/ 2147483647 w 16"/>
                    <a:gd name="T9" fmla="*/ 214748364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18">
                      <a:moveTo>
                        <a:pt x="3" y="2"/>
                      </a:moveTo>
                      <a:cubicBezTo>
                        <a:pt x="6" y="0"/>
                        <a:pt x="10" y="2"/>
                        <a:pt x="13" y="5"/>
                      </a:cubicBezTo>
                      <a:cubicBezTo>
                        <a:pt x="16" y="9"/>
                        <a:pt x="16" y="14"/>
                        <a:pt x="13" y="16"/>
                      </a:cubicBezTo>
                      <a:cubicBezTo>
                        <a:pt x="10" y="18"/>
                        <a:pt x="6" y="16"/>
                        <a:pt x="3" y="13"/>
                      </a:cubicBezTo>
                      <a:cubicBezTo>
                        <a:pt x="0" y="9"/>
                        <a:pt x="0" y="4"/>
                        <a:pt x="3" y="2"/>
                      </a:cubicBezTo>
                    </a:path>
                  </a:pathLst>
                </a:custGeom>
                <a:noFill/>
                <a:ln w="0">
                  <a:solidFill>
                    <a:srgbClr val="0089E1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6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2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4091" y="965"/>
                  <a:ext cx="95" cy="135"/>
                </a:xfrm>
                <a:prstGeom prst="line">
                  <a:avLst/>
                </a:prstGeom>
                <a:noFill/>
                <a:ln w="0">
                  <a:solidFill>
                    <a:srgbClr val="0089E1"/>
                  </a:solidFill>
                  <a:round/>
                  <a:headEnd/>
                  <a:tailEnd/>
                </a:ln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  <a:extLst/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600">
                    <a:solidFill>
                      <a:srgbClr val="000000"/>
                    </a:solidFill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33" name="Freeform 49"/>
                <p:cNvSpPr>
                  <a:spLocks/>
                </p:cNvSpPr>
                <p:nvPr/>
              </p:nvSpPr>
              <p:spPr bwMode="auto">
                <a:xfrm flipH="1">
                  <a:off x="4129" y="954"/>
                  <a:ext cx="85" cy="69"/>
                </a:xfrm>
                <a:custGeom>
                  <a:avLst/>
                  <a:gdLst>
                    <a:gd name="T0" fmla="*/ 2147483647 w 9"/>
                    <a:gd name="T1" fmla="*/ 0 h 7"/>
                    <a:gd name="T2" fmla="*/ 2147483647 w 9"/>
                    <a:gd name="T3" fmla="*/ 2147483647 h 7"/>
                    <a:gd name="T4" fmla="*/ 0 w 9"/>
                    <a:gd name="T5" fmla="*/ 2147483647 h 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" h="7">
                      <a:moveTo>
                        <a:pt x="9" y="0"/>
                      </a:moveTo>
                      <a:cubicBezTo>
                        <a:pt x="9" y="1"/>
                        <a:pt x="8" y="3"/>
                        <a:pt x="5" y="5"/>
                      </a:cubicBezTo>
                      <a:cubicBezTo>
                        <a:pt x="3" y="6"/>
                        <a:pt x="1" y="7"/>
                        <a:pt x="0" y="7"/>
                      </a:cubicBezTo>
                    </a:path>
                  </a:pathLst>
                </a:custGeom>
                <a:noFill/>
                <a:ln w="0">
                  <a:solidFill>
                    <a:srgbClr val="0089E1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6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4" name="Freeform 50"/>
                <p:cNvSpPr>
                  <a:spLocks/>
                </p:cNvSpPr>
                <p:nvPr/>
              </p:nvSpPr>
              <p:spPr bwMode="auto">
                <a:xfrm flipH="1">
                  <a:off x="4062" y="1011"/>
                  <a:ext cx="114" cy="89"/>
                </a:xfrm>
                <a:custGeom>
                  <a:avLst/>
                  <a:gdLst>
                    <a:gd name="T0" fmla="*/ 0 w 12"/>
                    <a:gd name="T1" fmla="*/ 2147483647 h 9"/>
                    <a:gd name="T2" fmla="*/ 2147483647 w 12"/>
                    <a:gd name="T3" fmla="*/ 2147483647 h 9"/>
                    <a:gd name="T4" fmla="*/ 2147483647 w 12"/>
                    <a:gd name="T5" fmla="*/ 0 h 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2" h="9">
                      <a:moveTo>
                        <a:pt x="0" y="9"/>
                      </a:moveTo>
                      <a:cubicBezTo>
                        <a:pt x="0" y="7"/>
                        <a:pt x="3" y="5"/>
                        <a:pt x="5" y="3"/>
                      </a:cubicBezTo>
                      <a:cubicBezTo>
                        <a:pt x="7" y="2"/>
                        <a:pt x="10" y="0"/>
                        <a:pt x="12" y="0"/>
                      </a:cubicBezTo>
                    </a:path>
                  </a:pathLst>
                </a:custGeom>
                <a:noFill/>
                <a:ln w="0">
                  <a:solidFill>
                    <a:srgbClr val="0089E1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6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5" name="Freeform 51"/>
                <p:cNvSpPr>
                  <a:spLocks/>
                </p:cNvSpPr>
                <p:nvPr/>
              </p:nvSpPr>
              <p:spPr bwMode="auto">
                <a:xfrm flipH="1">
                  <a:off x="4149" y="954"/>
                  <a:ext cx="70" cy="50"/>
                </a:xfrm>
                <a:custGeom>
                  <a:avLst/>
                  <a:gdLst>
                    <a:gd name="T0" fmla="*/ 2147483647 w 7"/>
                    <a:gd name="T1" fmla="*/ 0 h 5"/>
                    <a:gd name="T2" fmla="*/ 2147483647 w 7"/>
                    <a:gd name="T3" fmla="*/ 2147483647 h 5"/>
                    <a:gd name="T4" fmla="*/ 0 w 7"/>
                    <a:gd name="T5" fmla="*/ 2147483647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cubicBezTo>
                        <a:pt x="7" y="1"/>
                        <a:pt x="6" y="2"/>
                        <a:pt x="4" y="3"/>
                      </a:cubicBezTo>
                      <a:cubicBezTo>
                        <a:pt x="3" y="4"/>
                        <a:pt x="1" y="5"/>
                        <a:pt x="0" y="4"/>
                      </a:cubicBezTo>
                    </a:path>
                  </a:pathLst>
                </a:custGeom>
                <a:noFill/>
                <a:ln w="0">
                  <a:solidFill>
                    <a:srgbClr val="0089E1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6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6" name="Line 52"/>
                <p:cNvSpPr>
                  <a:spLocks noChangeShapeType="1"/>
                </p:cNvSpPr>
                <p:nvPr/>
              </p:nvSpPr>
              <p:spPr bwMode="auto">
                <a:xfrm flipH="1" flipV="1">
                  <a:off x="4072" y="984"/>
                  <a:ext cx="132" cy="98"/>
                </a:xfrm>
                <a:prstGeom prst="line">
                  <a:avLst/>
                </a:prstGeom>
                <a:noFill/>
                <a:ln w="0">
                  <a:solidFill>
                    <a:srgbClr val="0089E1"/>
                  </a:solidFill>
                  <a:round/>
                  <a:headEnd/>
                  <a:tailEnd/>
                </a:ln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  <a:extLst/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600">
                    <a:solidFill>
                      <a:srgbClr val="000000"/>
                    </a:solidFill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37" name="Freeform 53"/>
                <p:cNvSpPr>
                  <a:spLocks/>
                </p:cNvSpPr>
                <p:nvPr/>
              </p:nvSpPr>
              <p:spPr bwMode="auto">
                <a:xfrm flipH="1">
                  <a:off x="4101" y="965"/>
                  <a:ext cx="113" cy="88"/>
                </a:xfrm>
                <a:custGeom>
                  <a:avLst/>
                  <a:gdLst>
                    <a:gd name="T0" fmla="*/ 2147483647 w 12"/>
                    <a:gd name="T1" fmla="*/ 0 h 9"/>
                    <a:gd name="T2" fmla="*/ 2147483647 w 12"/>
                    <a:gd name="T3" fmla="*/ 2147483647 h 9"/>
                    <a:gd name="T4" fmla="*/ 0 w 12"/>
                    <a:gd name="T5" fmla="*/ 2147483647 h 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2" h="9">
                      <a:moveTo>
                        <a:pt x="12" y="0"/>
                      </a:moveTo>
                      <a:cubicBezTo>
                        <a:pt x="11" y="2"/>
                        <a:pt x="8" y="4"/>
                        <a:pt x="7" y="5"/>
                      </a:cubicBezTo>
                      <a:cubicBezTo>
                        <a:pt x="5" y="7"/>
                        <a:pt x="1" y="9"/>
                        <a:pt x="0" y="8"/>
                      </a:cubicBezTo>
                    </a:path>
                  </a:pathLst>
                </a:custGeom>
                <a:noFill/>
                <a:ln w="0">
                  <a:solidFill>
                    <a:srgbClr val="0089E1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6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8" name="Freeform 54"/>
                <p:cNvSpPr>
                  <a:spLocks/>
                </p:cNvSpPr>
                <p:nvPr/>
              </p:nvSpPr>
              <p:spPr bwMode="auto">
                <a:xfrm flipH="1">
                  <a:off x="4062" y="1043"/>
                  <a:ext cx="95" cy="68"/>
                </a:xfrm>
                <a:custGeom>
                  <a:avLst/>
                  <a:gdLst>
                    <a:gd name="T0" fmla="*/ 2147483647 w 10"/>
                    <a:gd name="T1" fmla="*/ 2147483647 h 7"/>
                    <a:gd name="T2" fmla="*/ 2147483647 w 10"/>
                    <a:gd name="T3" fmla="*/ 2147483647 h 7"/>
                    <a:gd name="T4" fmla="*/ 2147483647 w 10"/>
                    <a:gd name="T5" fmla="*/ 0 h 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7">
                      <a:moveTo>
                        <a:pt x="1" y="7"/>
                      </a:moveTo>
                      <a:cubicBezTo>
                        <a:pt x="0" y="6"/>
                        <a:pt x="2" y="4"/>
                        <a:pt x="4" y="2"/>
                      </a:cubicBezTo>
                      <a:cubicBezTo>
                        <a:pt x="7" y="0"/>
                        <a:pt x="9" y="0"/>
                        <a:pt x="10" y="0"/>
                      </a:cubicBezTo>
                    </a:path>
                  </a:pathLst>
                </a:custGeom>
                <a:noFill/>
                <a:ln w="0">
                  <a:solidFill>
                    <a:srgbClr val="0089E1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6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9" name="Freeform 55"/>
                <p:cNvSpPr>
                  <a:spLocks/>
                </p:cNvSpPr>
                <p:nvPr/>
              </p:nvSpPr>
              <p:spPr bwMode="auto">
                <a:xfrm flipH="1">
                  <a:off x="4072" y="1062"/>
                  <a:ext cx="57" cy="46"/>
                </a:xfrm>
                <a:custGeom>
                  <a:avLst/>
                  <a:gdLst>
                    <a:gd name="T0" fmla="*/ 0 w 6"/>
                    <a:gd name="T1" fmla="*/ 2147483647 h 5"/>
                    <a:gd name="T2" fmla="*/ 2147483647 w 6"/>
                    <a:gd name="T3" fmla="*/ 2147483647 h 5"/>
                    <a:gd name="T4" fmla="*/ 2147483647 w 6"/>
                    <a:gd name="T5" fmla="*/ 0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5">
                      <a:moveTo>
                        <a:pt x="0" y="5"/>
                      </a:moveTo>
                      <a:cubicBezTo>
                        <a:pt x="0" y="4"/>
                        <a:pt x="1" y="3"/>
                        <a:pt x="3" y="2"/>
                      </a:cubicBezTo>
                      <a:cubicBezTo>
                        <a:pt x="4" y="1"/>
                        <a:pt x="6" y="0"/>
                        <a:pt x="6" y="0"/>
                      </a:cubicBezTo>
                    </a:path>
                  </a:pathLst>
                </a:custGeom>
                <a:noFill/>
                <a:ln w="0">
                  <a:solidFill>
                    <a:srgbClr val="0089E1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6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0" name="Freeform 56"/>
                <p:cNvSpPr>
                  <a:spLocks/>
                </p:cNvSpPr>
                <p:nvPr/>
              </p:nvSpPr>
              <p:spPr bwMode="auto">
                <a:xfrm flipH="1">
                  <a:off x="4082" y="965"/>
                  <a:ext cx="114" cy="135"/>
                </a:xfrm>
                <a:custGeom>
                  <a:avLst/>
                  <a:gdLst>
                    <a:gd name="T0" fmla="*/ 2147483647 w 12"/>
                    <a:gd name="T1" fmla="*/ 0 h 14"/>
                    <a:gd name="T2" fmla="*/ 2147483647 w 12"/>
                    <a:gd name="T3" fmla="*/ 2147483647 h 14"/>
                    <a:gd name="T4" fmla="*/ 2147483647 w 12"/>
                    <a:gd name="T5" fmla="*/ 2147483647 h 14"/>
                    <a:gd name="T6" fmla="*/ 2147483647 w 12"/>
                    <a:gd name="T7" fmla="*/ 2147483647 h 14"/>
                    <a:gd name="T8" fmla="*/ 2147483647 w 12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14">
                      <a:moveTo>
                        <a:pt x="1" y="0"/>
                      </a:moveTo>
                      <a:cubicBezTo>
                        <a:pt x="2" y="0"/>
                        <a:pt x="5" y="2"/>
                        <a:pt x="7" y="6"/>
                      </a:cubicBezTo>
                      <a:cubicBezTo>
                        <a:pt x="10" y="9"/>
                        <a:pt x="12" y="13"/>
                        <a:pt x="11" y="14"/>
                      </a:cubicBezTo>
                      <a:cubicBezTo>
                        <a:pt x="10" y="14"/>
                        <a:pt x="7" y="12"/>
                        <a:pt x="4" y="8"/>
                      </a:cubicBezTo>
                      <a:cubicBezTo>
                        <a:pt x="1" y="4"/>
                        <a:pt x="0" y="1"/>
                        <a:pt x="1" y="0"/>
                      </a:cubicBezTo>
                    </a:path>
                  </a:pathLst>
                </a:custGeom>
                <a:noFill/>
                <a:ln w="0">
                  <a:solidFill>
                    <a:srgbClr val="0089E1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6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161801" name="Rectangle 9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572000" y="5013412"/>
            <a:ext cx="4572000" cy="276999"/>
          </a:xfrm>
        </p:spPr>
        <p:txBody>
          <a:bodyPr lIns="91440" tIns="45720" rIns="91440" bIns="45720" anchor="t"/>
          <a:lstStyle>
            <a:lvl1pPr marL="0" indent="0" algn="ctr">
              <a:buFont typeface="Wingdings" pitchFamily="2" charset="2"/>
              <a:buNone/>
              <a:defRPr sz="15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1" name="Rectangle 6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457200" y="6477088"/>
            <a:ext cx="21336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7"/>
          <p:cNvSpPr>
            <a:spLocks noGrp="1" noChangeArrowheads="1"/>
          </p:cNvSpPr>
          <p:nvPr>
            <p:ph type="sldNum" sz="quarter" idx="11"/>
          </p:nvPr>
        </p:nvSpPr>
        <p:spPr bwMode="black">
          <a:xfrm>
            <a:off x="3429000" y="6477088"/>
            <a:ext cx="2133600" cy="244475"/>
          </a:xfrm>
        </p:spPr>
        <p:txBody>
          <a:bodyPr anchor="t" anchorCtr="0"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E059E10-7C64-43EE-8540-68D9BDAE58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495325"/>
      </p:ext>
    </p:extLst>
  </p:cSld>
  <p:clrMapOvr>
    <a:masterClrMapping/>
  </p:clrMapOvr>
  <p:transition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240E8-2DC8-4B9B-BB15-471007509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</p:spTree>
    <p:extLst>
      <p:ext uri="{BB962C8B-B14F-4D97-AF65-F5344CB8AC3E}">
        <p14:creationId xmlns:p14="http://schemas.microsoft.com/office/powerpoint/2010/main" val="2253524594"/>
      </p:ext>
    </p:extLst>
  </p:cSld>
  <p:clrMapOvr>
    <a:masterClrMapping/>
  </p:clrMapOvr>
  <p:transition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52322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160683"/>
            <a:ext cx="7772400" cy="24622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E276B-973B-43E0-900A-9172B51A0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</p:spTree>
    <p:extLst>
      <p:ext uri="{BB962C8B-B14F-4D97-AF65-F5344CB8AC3E}">
        <p14:creationId xmlns:p14="http://schemas.microsoft.com/office/powerpoint/2010/main" val="2676378777"/>
      </p:ext>
    </p:extLst>
  </p:cSld>
  <p:clrMapOvr>
    <a:masterClrMapping/>
  </p:clrMapOvr>
  <p:transition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926584"/>
            <a:ext cx="4038600" cy="17604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26584"/>
            <a:ext cx="4038600" cy="17604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44FC-BC04-4355-8F62-E7E7FF416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</p:spTree>
    <p:extLst>
      <p:ext uri="{BB962C8B-B14F-4D97-AF65-F5344CB8AC3E}">
        <p14:creationId xmlns:p14="http://schemas.microsoft.com/office/powerpoint/2010/main" val="4278455599"/>
      </p:ext>
    </p:extLst>
  </p:cSld>
  <p:clrMapOvr>
    <a:masterClrMapping/>
  </p:clrMapOvr>
  <p:transition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63011"/>
            <a:ext cx="8229600" cy="36625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79410"/>
            <a:ext cx="4040188" cy="2954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383386"/>
            <a:ext cx="4040188" cy="15342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879410"/>
            <a:ext cx="4041775" cy="2954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3383386"/>
            <a:ext cx="4041775" cy="15342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D595D-DFF5-4B8B-A157-725522E27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</p:spTree>
    <p:extLst>
      <p:ext uri="{BB962C8B-B14F-4D97-AF65-F5344CB8AC3E}">
        <p14:creationId xmlns:p14="http://schemas.microsoft.com/office/powerpoint/2010/main" val="1220325181"/>
      </p:ext>
    </p:extLst>
  </p:cSld>
  <p:clrMapOvr>
    <a:masterClrMapping/>
  </p:clrMapOvr>
  <p:transition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54316-A444-4009-8CB5-BBF75F5B4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</p:spTree>
    <p:extLst>
      <p:ext uri="{BB962C8B-B14F-4D97-AF65-F5344CB8AC3E}">
        <p14:creationId xmlns:p14="http://schemas.microsoft.com/office/powerpoint/2010/main" val="3507073912"/>
      </p:ext>
    </p:extLst>
  </p:cSld>
  <p:clrMapOvr>
    <a:masterClrMapping/>
  </p:clrMapOvr>
  <p:transition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FE20B-E26E-4B71-A50F-218BD5A21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</p:spTree>
    <p:extLst>
      <p:ext uri="{BB962C8B-B14F-4D97-AF65-F5344CB8AC3E}">
        <p14:creationId xmlns:p14="http://schemas.microsoft.com/office/powerpoint/2010/main" val="1156456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72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200741"/>
      </p:ext>
    </p:extLst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186F02-F156-40EC-A19C-43FFD23CC2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300701"/>
      </p:ext>
    </p:extLst>
  </p:cSld>
  <p:clrMapOvr>
    <a:masterClrMapping/>
  </p:clrMapOvr>
  <p:transition>
    <p:wipe dir="r"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73490"/>
            <a:ext cx="3008313" cy="2616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188561"/>
            <a:ext cx="5111750" cy="20220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694457"/>
            <a:ext cx="3008313" cy="1723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F66ED-7BCF-4C3B-AD3A-39DF8D0EA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</p:spTree>
    <p:extLst>
      <p:ext uri="{BB962C8B-B14F-4D97-AF65-F5344CB8AC3E}">
        <p14:creationId xmlns:p14="http://schemas.microsoft.com/office/powerpoint/2010/main" val="790754642"/>
      </p:ext>
    </p:extLst>
  </p:cSld>
  <p:clrMapOvr>
    <a:masterClrMapping/>
  </p:clrMapOvr>
  <p:transition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105728"/>
            <a:ext cx="5486400" cy="2616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2473198"/>
            <a:ext cx="5486400" cy="3939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683678"/>
            <a:ext cx="5486400" cy="1723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15285-1416-41AB-A926-6EDD0070C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</p:spTree>
    <p:extLst>
      <p:ext uri="{BB962C8B-B14F-4D97-AF65-F5344CB8AC3E}">
        <p14:creationId xmlns:p14="http://schemas.microsoft.com/office/powerpoint/2010/main" val="764532634"/>
      </p:ext>
    </p:extLst>
  </p:cSld>
  <p:clrMapOvr>
    <a:masterClrMapping/>
  </p:clrMapOvr>
  <p:transition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-480152" y="2924175"/>
            <a:ext cx="10104305" cy="1790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5DA22-E447-47A9-8D57-56A11E226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</p:spTree>
    <p:extLst>
      <p:ext uri="{BB962C8B-B14F-4D97-AF65-F5344CB8AC3E}">
        <p14:creationId xmlns:p14="http://schemas.microsoft.com/office/powerpoint/2010/main" val="329654121"/>
      </p:ext>
    </p:extLst>
  </p:cSld>
  <p:clrMapOvr>
    <a:masterClrMapping/>
  </p:clrMapOvr>
  <p:transition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17874" y="333378"/>
            <a:ext cx="366254" cy="4283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49476" y="333378"/>
            <a:ext cx="1806648" cy="4283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54EBA-29EF-47AB-B0E0-09D452C54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</p:spTree>
    <p:extLst>
      <p:ext uri="{BB962C8B-B14F-4D97-AF65-F5344CB8AC3E}">
        <p14:creationId xmlns:p14="http://schemas.microsoft.com/office/powerpoint/2010/main" val="2304093347"/>
      </p:ext>
    </p:extLst>
  </p:cSld>
  <p:clrMapOvr>
    <a:masterClrMapping/>
  </p:clrMapOvr>
  <p:transition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1571589"/>
            <a:ext cx="9144000" cy="1806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030C1-C9B4-4F9D-9164-13B42E46F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</p:spTree>
    <p:extLst>
      <p:ext uri="{BB962C8B-B14F-4D97-AF65-F5344CB8AC3E}">
        <p14:creationId xmlns:p14="http://schemas.microsoft.com/office/powerpoint/2010/main" val="3759093007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82311"/>
            <a:ext cx="7772400" cy="36625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02456"/>
            <a:ext cx="6400800" cy="3200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438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D4ED2D40-3B64-4C0A-8129-3292182DF79B}" type="datetimeFigureOut">
              <a:rPr lang="ru-RU" sz="1600" smtClean="0">
                <a:solidFill>
                  <a:srgbClr val="000000"/>
                </a:solidFill>
                <a:cs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04.08.2015</a:t>
            </a:fld>
            <a:endParaRPr lang="ru-RU" sz="16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D1F-E871-4A10-A4B6-BDCB8B6B56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542683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69" y="293688"/>
            <a:ext cx="16748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313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  <a:latin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960645"/>
      </p:ext>
    </p:extLst>
  </p:cSld>
  <p:clrMapOvr>
    <a:masterClrMapping/>
  </p:clrMapOvr>
  <p:transition>
    <p:fade/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" y="77790"/>
            <a:ext cx="9143999" cy="903287"/>
          </a:xfrm>
        </p:spPr>
        <p:txBody>
          <a:bodyPr/>
          <a:lstStyle>
            <a:lvl1pPr algn="ctr">
              <a:defRPr>
                <a:latin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9754B72-142A-4AD7-BF59-D3F5A6ADB9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343644"/>
      </p:ext>
    </p:extLst>
  </p:cSld>
  <p:clrMapOvr>
    <a:masterClrMapping/>
  </p:clrMapOvr>
  <p:transition>
    <p:wipe dir="r"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88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97BF43A-C744-44A8-BB0B-F6055837B6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2003013"/>
      </p:ext>
    </p:extLst>
  </p:cSld>
  <p:clrMapOvr>
    <a:masterClrMapping/>
  </p:clrMapOvr>
  <p:transition>
    <p:wipe dir="r"/>
  </p:transition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24" y="1557338"/>
            <a:ext cx="4027487" cy="4527550"/>
          </a:xfr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C5BB3EE-DB6E-4759-B9AF-979A298B57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40980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32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32F580-5399-4159-92F2-4382FD4D061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821379"/>
      </p:ext>
    </p:extLst>
  </p:cSld>
  <p:clrMapOvr>
    <a:masterClrMapping/>
  </p:clrMapOvr>
  <p:transition>
    <p:wipe dir="r"/>
  </p:transition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 algn="ctr">
              <a:defRPr>
                <a:latin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7361155-170B-422E-870C-8D5FE44713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973907"/>
      </p:ext>
    </p:extLst>
  </p:cSld>
  <p:clrMapOvr>
    <a:masterClrMapping/>
  </p:clrMapOvr>
  <p:transition>
    <p:wipe dir="r"/>
  </p:transition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CE3828F-CD9F-4D9B-9F80-4EC02DA6BF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8955371"/>
      </p:ext>
    </p:extLst>
  </p:cSld>
  <p:clrMapOvr>
    <a:masterClrMapping/>
  </p:clrMapOvr>
  <p:transition>
    <p:wipe dir="r"/>
  </p:transition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A2E8AAE-7720-4D69-9C6E-4C6C86D754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418369"/>
      </p:ext>
    </p:extLst>
  </p:cSld>
  <p:clrMapOvr>
    <a:masterClrMapping/>
  </p:clrMapOvr>
  <p:transition>
    <p:wipe dir="r"/>
  </p:transition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5F4D2A7-845C-4DC0-A990-E8EB1516D7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728616"/>
      </p:ext>
    </p:extLst>
  </p:cSld>
  <p:clrMapOvr>
    <a:masterClrMapping/>
  </p:clrMapOvr>
  <p:transition>
    <p:wipe dir="r"/>
  </p:transition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E51F23E-0695-42EC-8B99-4E0893170A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6441670"/>
      </p:ext>
    </p:extLst>
  </p:cSld>
  <p:clrMapOvr>
    <a:masterClrMapping/>
  </p:clrMapOvr>
  <p:transition>
    <p:wipe dir="r"/>
  </p:transition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4FB2DC4-963B-42D9-AC70-7ED672B6CD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613384"/>
      </p:ext>
    </p:extLst>
  </p:cSld>
  <p:clrMapOvr>
    <a:masterClrMapping/>
  </p:clrMapOvr>
  <p:transition>
    <p:wipe dir="r"/>
  </p:transition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11B8D36-3040-48C0-9923-1BA04D802F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379112"/>
      </p:ext>
    </p:extLst>
  </p:cSld>
  <p:clrMapOvr>
    <a:masterClrMapping/>
  </p:clrMapOvr>
  <p:transition>
    <p:wipe dir="r"/>
  </p:transition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57" y="77790"/>
            <a:ext cx="8207375" cy="903287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24" y="1557338"/>
            <a:ext cx="4027487" cy="452755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6AE2EAF-7838-4480-8F58-F3F12C0D63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7020389"/>
      </p:ext>
    </p:extLst>
  </p:cSld>
  <p:clrMapOvr>
    <a:masterClrMapping/>
  </p:clrMapOvr>
  <p:transition>
    <p:wipe dir="r"/>
  </p:transition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" y="77790"/>
            <a:ext cx="9143999" cy="903287"/>
          </a:xfrm>
        </p:spPr>
        <p:txBody>
          <a:bodyPr/>
          <a:lstStyle>
            <a:lvl1pPr algn="ctr">
              <a:defRPr>
                <a:latin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57" y="1557338"/>
            <a:ext cx="8207375" cy="452755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lvl="0"/>
            <a:r>
              <a:rPr lang="ru-RU" noProof="0" smtClean="0"/>
              <a:t>Вставка таблицы</a:t>
            </a:r>
            <a:endParaRPr lang="ru-RU" noProof="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D976AED-B7D5-4C62-9B24-0D4794005D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842703"/>
      </p:ext>
    </p:extLst>
  </p:cSld>
  <p:clrMapOvr>
    <a:masterClrMapping/>
  </p:clrMapOvr>
  <p:transition>
    <p:wipe dir="r"/>
  </p:transition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509"/>
            <a:ext cx="7866062" cy="1223963"/>
          </a:xfrm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20" y="3644903"/>
            <a:ext cx="6688137" cy="1008063"/>
          </a:xfrm>
        </p:spPr>
        <p:txBody>
          <a:bodyPr anchor="ctr"/>
          <a:lstStyle>
            <a:lvl1pPr marL="0" indent="0">
              <a:buFontTx/>
              <a:buNone/>
              <a:defRPr sz="2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pic>
        <p:nvPicPr>
          <p:cNvPr id="7172" name="navigation8" descr="ujkm,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92" y="293691"/>
            <a:ext cx="1674813" cy="148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0E9C94-CF5C-4440-9095-6405F53E8A5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129305"/>
      </p:ext>
    </p:extLst>
  </p:cSld>
  <p:clrMapOvr>
    <a:masterClrMapping/>
  </p:clrMapOvr>
  <p:transition>
    <p:wipe dir="r"/>
  </p:transition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13274F-3983-435F-A06C-E5811E41A15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284673"/>
      </p:ext>
    </p:extLst>
  </p:cSld>
  <p:clrMapOvr>
    <a:masterClrMapping/>
  </p:clrMapOvr>
  <p:transition>
    <p:wipe dir="r"/>
  </p:transition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8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A75C90-E545-4597-8C4D-7DCFA68CAA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388985"/>
      </p:ext>
    </p:extLst>
  </p:cSld>
  <p:clrMapOvr>
    <a:masterClrMapping/>
  </p:clrMapOvr>
  <p:transition>
    <p:wipe dir="r"/>
  </p:transition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72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9DC1A8-4363-414B-8CF3-4A29FDD0EC8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026738"/>
      </p:ext>
    </p:extLst>
  </p:cSld>
  <p:clrMapOvr>
    <a:masterClrMapping/>
  </p:clrMapOvr>
  <p:transition>
    <p:wipe dir="r"/>
  </p:transition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8E6E9F-9EB1-41E7-A720-B0E4F5301C6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696699"/>
      </p:ext>
    </p:extLst>
  </p:cSld>
  <p:clrMapOvr>
    <a:masterClrMapping/>
  </p:clrMapOvr>
  <p:transition>
    <p:wipe dir="r"/>
  </p:transition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8AC3E6-AF58-4F6F-8B01-485395C894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646582"/>
      </p:ext>
    </p:extLst>
  </p:cSld>
  <p:clrMapOvr>
    <a:masterClrMapping/>
  </p:clrMapOvr>
  <p:transition>
    <p:wipe dir="r"/>
  </p:transition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C28761-5987-4418-A66E-CAF5019E9D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553140"/>
      </p:ext>
    </p:extLst>
  </p:cSld>
  <p:clrMapOvr>
    <a:masterClrMapping/>
  </p:clrMapOvr>
  <p:transition>
    <p:wipe dir="r"/>
  </p:transition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32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EAA21D-76CB-40AE-8160-57F2ECEF985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118591"/>
      </p:ext>
    </p:extLst>
  </p:cSld>
  <p:clrMapOvr>
    <a:masterClrMapping/>
  </p:clrMapOvr>
  <p:transition>
    <p:wipe dir="r"/>
  </p:transition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345215-97BB-478D-B63C-D325FA9B135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682743"/>
      </p:ext>
    </p:extLst>
  </p:cSld>
  <p:clrMapOvr>
    <a:masterClrMapping/>
  </p:clrMapOvr>
  <p:transition>
    <p:wipe dir="r"/>
  </p:transition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F92F71-2C00-4E45-9045-DA8EE096FF6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430833"/>
      </p:ext>
    </p:extLst>
  </p:cSld>
  <p:clrMapOvr>
    <a:masterClrMapping/>
  </p:clrMapOvr>
  <p:transition>
    <p:wipe dir="r"/>
  </p:transition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5617" y="0"/>
            <a:ext cx="2168525" cy="6084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354762" cy="6084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EA3518-F173-4326-B1CC-8A7F1509E96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378134"/>
      </p:ext>
    </p:extLst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A541E1-520C-4019-A45B-527290E908B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867617"/>
      </p:ext>
    </p:extLst>
  </p:cSld>
  <p:clrMapOvr>
    <a:masterClrMapping/>
  </p:clrMapOvr>
  <p:transition>
    <p:wipe dir="r"/>
  </p:transition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191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91" y="2455863"/>
            <a:ext cx="7723187" cy="2139950"/>
          </a:xfrm>
        </p:spPr>
        <p:txBody>
          <a:bodyPr/>
          <a:lstStyle>
            <a:lvl1pPr>
              <a:lnSpc>
                <a:spcPct val="120000"/>
              </a:lnSpc>
              <a:defRPr sz="3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pic>
        <p:nvPicPr>
          <p:cNvPr id="9220" name="navigation8" descr="ujkm,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56" y="511175"/>
            <a:ext cx="1392237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5">
            <a:hlinkClick r:id="rId4"/>
          </p:cNvPr>
          <p:cNvSpPr txBox="1">
            <a:spLocks noChangeArrowheads="1"/>
          </p:cNvSpPr>
          <p:nvPr/>
        </p:nvSpPr>
        <p:spPr bwMode="auto">
          <a:xfrm>
            <a:off x="612775" y="5554664"/>
            <a:ext cx="13975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chemeClr val="hlink"/>
                </a:solidFill>
              </a:rPr>
              <a:t>www.rosatom.ru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9222" name="navigation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992813" y="1076613"/>
            <a:ext cx="360362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223" name="navigation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430963" y="1076613"/>
            <a:ext cx="360362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224" name="navigation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69113" y="1076613"/>
            <a:ext cx="360362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225" name="navigation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307263" y="1076613"/>
            <a:ext cx="360362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>
                <a:solidFill>
                  <a:schemeClr val="hlink"/>
                </a:solidFill>
              </a:rPr>
              <a:t>4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4DEC05-B7EC-47A4-8761-35A8E7325AE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095378"/>
      </p:ext>
    </p:extLst>
  </p:cSld>
  <p:clrMapOvr>
    <a:masterClrMapping/>
  </p:clrMapOvr>
  <p:transition>
    <p:wipe dir="r"/>
  </p:transition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63A154-BA0E-4968-AA4D-257A099FA04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174629"/>
      </p:ext>
    </p:extLst>
  </p:cSld>
  <p:clrMapOvr>
    <a:masterClrMapping/>
  </p:clrMapOvr>
  <p:transition>
    <p:wipe dir="r"/>
  </p:transition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72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F6CEE4-4EBA-4D16-A423-879422B474E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233171"/>
      </p:ext>
    </p:extLst>
  </p:cSld>
  <p:clrMapOvr>
    <a:masterClrMapping/>
  </p:clrMapOvr>
  <p:transition>
    <p:wipe dir="r"/>
  </p:transition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17A5E1-2791-41FC-9BF1-78295E8D824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775383"/>
      </p:ext>
    </p:extLst>
  </p:cSld>
  <p:clrMapOvr>
    <a:masterClrMapping/>
  </p:clrMapOvr>
  <p:transition>
    <p:wipe dir="r"/>
  </p:transition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CC8035-3134-4A42-87B0-DFA1A026822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125360"/>
      </p:ext>
    </p:extLst>
  </p:cSld>
  <p:clrMapOvr>
    <a:masterClrMapping/>
  </p:clrMapOvr>
  <p:transition>
    <p:wipe dir="r"/>
  </p:transition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1D67C4-7780-48D5-8EF5-6E221BB6920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592511"/>
      </p:ext>
    </p:extLst>
  </p:cSld>
  <p:clrMapOvr>
    <a:masterClrMapping/>
  </p:clrMapOvr>
  <p:transition>
    <p:wipe dir="r"/>
  </p:transition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32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05A673-C8E0-4FF7-8A9B-9BB66AB27EB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300950"/>
      </p:ext>
    </p:extLst>
  </p:cSld>
  <p:clrMapOvr>
    <a:masterClrMapping/>
  </p:clrMapOvr>
  <p:transition>
    <p:wipe dir="r"/>
  </p:transition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6D626A-691A-4AD4-BC86-F55ED28D04A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589454"/>
      </p:ext>
    </p:extLst>
  </p:cSld>
  <p:clrMapOvr>
    <a:masterClrMapping/>
  </p:clrMapOvr>
  <p:transition>
    <p:wipe dir="r"/>
  </p:transition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8076B7-7526-4BDD-BB96-473AC758B9C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412635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98D349-AE6C-4EEE-9B10-36345A9C966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514589"/>
      </p:ext>
    </p:extLst>
  </p:cSld>
  <p:clrMapOvr>
    <a:masterClrMapping/>
  </p:clrMapOvr>
  <p:transition>
    <p:wipe dir="r"/>
  </p:transition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88535C-1C11-4759-81A8-26B9E79CAC1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809408"/>
      </p:ext>
    </p:extLst>
  </p:cSld>
  <p:clrMapOvr>
    <a:masterClrMapping/>
  </p:clrMapOvr>
  <p:transition>
    <p:wipe dir="r"/>
  </p:transition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12775" y="5554664"/>
            <a:ext cx="13975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chemeClr val="hlink"/>
                </a:solidFill>
              </a:rPr>
              <a:t>www.rosatom.ru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91" y="2455863"/>
            <a:ext cx="7723187" cy="2139950"/>
          </a:xfrm>
        </p:spPr>
        <p:txBody>
          <a:bodyPr/>
          <a:lstStyle>
            <a:lvl1pPr>
              <a:lnSpc>
                <a:spcPct val="120000"/>
              </a:lnSpc>
              <a:defRPr sz="3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191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269" name="navigation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92813" y="1076617"/>
            <a:ext cx="360362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11270" name="navigation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430963" y="1076617"/>
            <a:ext cx="360362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271" name="navigation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69113" y="1076617"/>
            <a:ext cx="360362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272" name="navigation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307263" y="1076617"/>
            <a:ext cx="360362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11273" name="navigation8" descr="ujkm,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59" y="511175"/>
            <a:ext cx="1392237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E09B9D-674A-414C-842B-DA41EF80AE2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711761"/>
      </p:ext>
    </p:extLst>
  </p:cSld>
  <p:clrMapOvr>
    <a:masterClrMapping/>
  </p:clrMapOvr>
  <p:transition>
    <p:wipe dir="r"/>
  </p:transition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9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52BD22-319D-44B2-8E1E-6C5379E6A2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225317"/>
      </p:ext>
    </p:extLst>
  </p:cSld>
  <p:clrMapOvr>
    <a:masterClrMapping/>
  </p:clrMapOvr>
  <p:transition>
    <p:wipe dir="r"/>
  </p:transition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72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838627-4CBD-41A4-AD39-E323A5B5C90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783671"/>
      </p:ext>
    </p:extLst>
  </p:cSld>
  <p:clrMapOvr>
    <a:masterClrMapping/>
  </p:clrMapOvr>
  <p:transition>
    <p:wipe dir="r"/>
  </p:transition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7BA1B8-1B04-47CE-8EE0-1EAFC925949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307540"/>
      </p:ext>
    </p:extLst>
  </p:cSld>
  <p:clrMapOvr>
    <a:masterClrMapping/>
  </p:clrMapOvr>
  <p:transition>
    <p:wipe dir="r"/>
  </p:transition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2D25E8-9B4D-4DAB-A9F4-F09B8F2FF08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12834"/>
      </p:ext>
    </p:extLst>
  </p:cSld>
  <p:clrMapOvr>
    <a:masterClrMapping/>
  </p:clrMapOvr>
  <p:transition>
    <p:wipe dir="r"/>
  </p:transition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186F02-F156-40EC-A19C-43FFD23CC2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300701"/>
      </p:ext>
    </p:extLst>
  </p:cSld>
  <p:clrMapOvr>
    <a:masterClrMapping/>
  </p:clrMapOvr>
  <p:transition>
    <p:wipe dir="r"/>
  </p:transition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32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32F580-5399-4159-92F2-4382FD4D061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821379"/>
      </p:ext>
    </p:extLst>
  </p:cSld>
  <p:clrMapOvr>
    <a:masterClrMapping/>
  </p:clrMapOvr>
  <p:transition>
    <p:wipe dir="r"/>
  </p:transition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0E9C94-CF5C-4440-9095-6405F53E8A5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129305"/>
      </p:ext>
    </p:extLst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191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91" y="2455863"/>
            <a:ext cx="7723187" cy="2139950"/>
          </a:xfrm>
        </p:spPr>
        <p:txBody>
          <a:bodyPr/>
          <a:lstStyle>
            <a:lvl1pPr>
              <a:lnSpc>
                <a:spcPct val="120000"/>
              </a:lnSpc>
              <a:defRPr sz="3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pic>
        <p:nvPicPr>
          <p:cNvPr id="13316" name="navigation8" descr="ujkm,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63" y="511175"/>
            <a:ext cx="1392237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 Box 5">
            <a:hlinkClick r:id="rId4"/>
          </p:cNvPr>
          <p:cNvSpPr txBox="1">
            <a:spLocks noChangeArrowheads="1"/>
          </p:cNvSpPr>
          <p:nvPr/>
        </p:nvSpPr>
        <p:spPr bwMode="auto">
          <a:xfrm>
            <a:off x="612775" y="5554664"/>
            <a:ext cx="13975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chemeClr val="hlink"/>
                </a:solidFill>
              </a:rPr>
              <a:t>www.rosatom.ru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13318" name="navigation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992813" y="1076625"/>
            <a:ext cx="360362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319" name="navigation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430963" y="1076625"/>
            <a:ext cx="360362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13320" name="navigation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69113" y="1076625"/>
            <a:ext cx="360362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321" name="navigation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307263" y="1076625"/>
            <a:ext cx="360362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4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A541E1-520C-4019-A45B-527290E908B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867617"/>
      </p:ext>
    </p:extLst>
  </p:cSld>
  <p:clrMapOvr>
    <a:masterClrMapping/>
  </p:clrMapOvr>
  <p:transition>
    <p:wipe dir="r"/>
  </p:transition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98D349-AE6C-4EEE-9B10-36345A9C966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514589"/>
      </p:ext>
    </p:extLst>
  </p:cSld>
  <p:clrMapOvr>
    <a:masterClrMapping/>
  </p:clrMapOvr>
  <p:transition>
    <p:wipe dir="r"/>
  </p:transition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191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91" y="2455863"/>
            <a:ext cx="7723187" cy="2139950"/>
          </a:xfrm>
        </p:spPr>
        <p:txBody>
          <a:bodyPr/>
          <a:lstStyle>
            <a:lvl1pPr>
              <a:lnSpc>
                <a:spcPct val="120000"/>
              </a:lnSpc>
              <a:defRPr sz="3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pic>
        <p:nvPicPr>
          <p:cNvPr id="13316" name="navigation8" descr="ujkm,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61" y="511175"/>
            <a:ext cx="1392237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 Box 5">
            <a:hlinkClick r:id="rId4"/>
          </p:cNvPr>
          <p:cNvSpPr txBox="1">
            <a:spLocks noChangeArrowheads="1"/>
          </p:cNvSpPr>
          <p:nvPr/>
        </p:nvSpPr>
        <p:spPr bwMode="auto">
          <a:xfrm>
            <a:off x="612775" y="5554664"/>
            <a:ext cx="13975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chemeClr val="hlink"/>
                </a:solidFill>
              </a:rPr>
              <a:t>www.rosatom.ru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13318" name="navigation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992813" y="1076621"/>
            <a:ext cx="360362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319" name="navigation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430963" y="1076621"/>
            <a:ext cx="360362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13320" name="navigation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69113" y="1076621"/>
            <a:ext cx="360362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321" name="navigation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307263" y="1076621"/>
            <a:ext cx="360362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4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400936-E955-4B1D-811A-166987E7804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784366"/>
      </p:ext>
    </p:extLst>
  </p:cSld>
  <p:clrMapOvr>
    <a:masterClrMapping/>
  </p:clrMapOvr>
  <p:transition>
    <p:wipe dir="r"/>
  </p:transition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9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9B2AE2-3D16-4C7B-85FE-4FAF4F8BEEE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836255"/>
      </p:ext>
    </p:extLst>
  </p:cSld>
  <p:clrMapOvr>
    <a:masterClrMapping/>
  </p:clrMapOvr>
  <p:transition>
    <p:wipe dir="r"/>
  </p:transition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72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AB4853-740A-4BC5-A1C1-4AEF0C9AD60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21211"/>
      </p:ext>
    </p:extLst>
  </p:cSld>
  <p:clrMapOvr>
    <a:masterClrMapping/>
  </p:clrMapOvr>
  <p:transition>
    <p:wipe dir="r"/>
  </p:transition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3117E4-BA05-4E40-8F12-5C059FC362D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341685"/>
      </p:ext>
    </p:extLst>
  </p:cSld>
  <p:clrMapOvr>
    <a:masterClrMapping/>
  </p:clrMapOvr>
  <p:transition>
    <p:wipe dir="r"/>
  </p:transition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45D424-2A32-4685-A69A-5C3E55A8DB6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407087"/>
      </p:ext>
    </p:extLst>
  </p:cSld>
  <p:clrMapOvr>
    <a:masterClrMapping/>
  </p:clrMapOvr>
  <p:transition>
    <p:wipe dir="r"/>
  </p:transition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45C9D1-96D6-478A-A93B-FE42FCE0E0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66012"/>
      </p:ext>
    </p:extLst>
  </p:cSld>
  <p:clrMapOvr>
    <a:masterClrMapping/>
  </p:clrMapOvr>
  <p:transition>
    <p:wipe dir="r"/>
  </p:transition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32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52C349-0219-4A0A-91D0-542D52DE9B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733336"/>
      </p:ext>
    </p:extLst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400936-E955-4B1D-811A-166987E7804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784366"/>
      </p:ext>
    </p:extLst>
  </p:cSld>
  <p:clrMapOvr>
    <a:masterClrMapping/>
  </p:clrMapOvr>
  <p:transition>
    <p:wipe dir="r"/>
  </p:transition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E382AE-AC2E-46BD-B632-63890851A71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246920"/>
      </p:ext>
    </p:extLst>
  </p:cSld>
  <p:clrMapOvr>
    <a:masterClrMapping/>
  </p:clrMapOvr>
  <p:transition>
    <p:wipe dir="r"/>
  </p:transition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DADFA9-88D5-4E0D-A18B-948901B44FB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207086"/>
      </p:ext>
    </p:extLst>
  </p:cSld>
  <p:clrMapOvr>
    <a:masterClrMapping/>
  </p:clrMapOvr>
  <p:transition>
    <p:wipe dir="r"/>
  </p:transition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0C792C-E50D-449E-8287-453382486A3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662016"/>
      </p:ext>
    </p:extLst>
  </p:cSld>
  <p:clrMapOvr>
    <a:masterClrMapping/>
  </p:clrMapOvr>
  <p:transition>
    <p:wipe dir="r"/>
  </p:transition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191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91" y="2455863"/>
            <a:ext cx="7723187" cy="2139950"/>
          </a:xfrm>
        </p:spPr>
        <p:txBody>
          <a:bodyPr/>
          <a:lstStyle>
            <a:lvl1pPr>
              <a:lnSpc>
                <a:spcPct val="120000"/>
              </a:lnSpc>
              <a:defRPr sz="3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pic>
        <p:nvPicPr>
          <p:cNvPr id="15364" name="navigation8" descr="ujkm,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63" y="511175"/>
            <a:ext cx="1392237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Text Box 5">
            <a:hlinkClick r:id="rId4"/>
          </p:cNvPr>
          <p:cNvSpPr txBox="1">
            <a:spLocks noChangeArrowheads="1"/>
          </p:cNvSpPr>
          <p:nvPr/>
        </p:nvSpPr>
        <p:spPr bwMode="auto">
          <a:xfrm>
            <a:off x="612775" y="5554664"/>
            <a:ext cx="13975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chemeClr val="hlink"/>
                </a:solidFill>
              </a:rPr>
              <a:t>www.rosatom.ru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15366" name="navigation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992813" y="1076625"/>
            <a:ext cx="360362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367" name="navigation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430963" y="1076625"/>
            <a:ext cx="360362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5368" name="navigation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69113" y="1076625"/>
            <a:ext cx="360362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15369" name="navigation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307263" y="1076625"/>
            <a:ext cx="360362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4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6647DD-A3DE-4DFC-B903-BAD87AA851C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422700"/>
      </p:ext>
    </p:extLst>
  </p:cSld>
  <p:clrMapOvr>
    <a:masterClrMapping/>
  </p:clrMapOvr>
  <p:transition>
    <p:wipe dir="r"/>
  </p:transition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5A3EE2-F1F2-4361-857A-7F6150F92CF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710749"/>
      </p:ext>
    </p:extLst>
  </p:cSld>
  <p:clrMapOvr>
    <a:masterClrMapping/>
  </p:clrMapOvr>
  <p:transition>
    <p:wipe dir="r"/>
  </p:transition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72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B56478-A009-405B-9FD3-B1E0E91FB51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475450"/>
      </p:ext>
    </p:extLst>
  </p:cSld>
  <p:clrMapOvr>
    <a:masterClrMapping/>
  </p:clrMapOvr>
  <p:transition>
    <p:wipe dir="r"/>
  </p:transition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308DEC-2937-45AC-AB54-9ED20680E31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710314"/>
      </p:ext>
    </p:extLst>
  </p:cSld>
  <p:clrMapOvr>
    <a:masterClrMapping/>
  </p:clrMapOvr>
  <p:transition>
    <p:wipe dir="r"/>
  </p:transition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CCBBC4-CC86-403B-A3A9-99992E48CA9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146614"/>
      </p:ext>
    </p:extLst>
  </p:cSld>
  <p:clrMapOvr>
    <a:masterClrMapping/>
  </p:clrMapOvr>
  <p:transition>
    <p:wipe dir="r"/>
  </p:transition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53C68E-9AC2-4246-B3F3-3C7CFF8EA0B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937410"/>
      </p:ext>
    </p:extLst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9B2AE2-3D16-4C7B-85FE-4FAF4F8BEEE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836255"/>
      </p:ext>
    </p:extLst>
  </p:cSld>
  <p:clrMapOvr>
    <a:masterClrMapping/>
  </p:clrMapOvr>
  <p:transition>
    <p:wipe dir="r"/>
  </p:transition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32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F6572F-9504-487F-AF7B-1830A1492B6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128374"/>
      </p:ext>
    </p:extLst>
  </p:cSld>
  <p:clrMapOvr>
    <a:masterClrMapping/>
  </p:clrMapOvr>
  <p:transition>
    <p:wipe dir="r"/>
  </p:transition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56328D-14B3-4CD4-8DB1-5EC3AE3CDFF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74149"/>
      </p:ext>
    </p:extLst>
  </p:cSld>
  <p:clrMapOvr>
    <a:masterClrMapping/>
  </p:clrMapOvr>
  <p:transition>
    <p:wipe dir="r"/>
  </p:transition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0D8418-8E2E-4992-95D5-47B3E8F53A5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706472"/>
      </p:ext>
    </p:extLst>
  </p:cSld>
  <p:clrMapOvr>
    <a:masterClrMapping/>
  </p:clrMapOvr>
  <p:transition>
    <p:wipe dir="r"/>
  </p:transition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D66657-6093-4BB0-9C10-61853BEE412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351640"/>
      </p:ext>
    </p:extLst>
  </p:cSld>
  <p:clrMapOvr>
    <a:masterClrMapping/>
  </p:clrMapOvr>
  <p:transition>
    <p:wipe dir="r"/>
  </p:transition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7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843369"/>
      </p:ext>
    </p:extLst>
  </p:cSld>
  <p:clrMapOvr>
    <a:masterClrMapping/>
  </p:clrMapOvr>
  <p:transition>
    <p:fade/>
  </p:transition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328665"/>
      </p:ext>
    </p:extLst>
  </p:cSld>
  <p:clrMapOvr>
    <a:masterClrMapping/>
  </p:clrMapOvr>
  <p:transition>
    <p:fade/>
  </p:transition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98449139"/>
      </p:ext>
    </p:extLst>
  </p:cSld>
  <p:clrMapOvr>
    <a:masterClrMapping/>
  </p:clrMapOvr>
  <p:transition>
    <p:fade/>
  </p:transition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72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352414"/>
      </p:ext>
    </p:extLst>
  </p:cSld>
  <p:clrMapOvr>
    <a:masterClrMapping/>
  </p:clrMapOvr>
  <p:transition>
    <p:fade/>
  </p:transition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452546"/>
      </p:ext>
    </p:extLst>
  </p:cSld>
  <p:clrMapOvr>
    <a:masterClrMapping/>
  </p:clrMapOvr>
  <p:transition>
    <p:fade/>
  </p:transition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963951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72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AB4853-740A-4BC5-A1C1-4AEF0C9AD60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21211"/>
      </p:ext>
    </p:extLst>
  </p:cSld>
  <p:clrMapOvr>
    <a:masterClrMapping/>
  </p:clrMapOvr>
  <p:transition>
    <p:wipe dir="r"/>
  </p:transition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456250"/>
      </p:ext>
    </p:extLst>
  </p:cSld>
  <p:clrMapOvr>
    <a:masterClrMapping/>
  </p:clrMapOvr>
  <p:transition>
    <p:fade/>
  </p:transition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32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83489411"/>
      </p:ext>
    </p:extLst>
  </p:cSld>
  <p:clrMapOvr>
    <a:masterClrMapping/>
  </p:clrMapOvr>
  <p:transition>
    <p:fade/>
  </p:transition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51144236"/>
      </p:ext>
    </p:extLst>
  </p:cSld>
  <p:clrMapOvr>
    <a:masterClrMapping/>
  </p:clrMapOvr>
  <p:transition>
    <p:fade/>
  </p:transition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062494"/>
      </p:ext>
    </p:extLst>
  </p:cSld>
  <p:clrMapOvr>
    <a:masterClrMapping/>
  </p:clrMapOvr>
  <p:transition>
    <p:fade/>
  </p:transition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754486"/>
      </p:ext>
    </p:extLst>
  </p:cSld>
  <p:clrMapOvr>
    <a:masterClrMapping/>
  </p:clrMapOvr>
  <p:transition>
    <p:fade/>
  </p:transition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73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2D53F4-4BC8-4660-8E7D-89F746864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863413"/>
      </p:ext>
    </p:extLst>
  </p:cSld>
  <p:clrMapOvr>
    <a:masterClrMapping/>
  </p:clrMapOvr>
  <p:transition>
    <p:wipe dir="r"/>
  </p:transition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824200-8D8C-4306-B5D9-4B0E2AC61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168693"/>
      </p:ext>
    </p:extLst>
  </p:cSld>
  <p:clrMapOvr>
    <a:masterClrMapping/>
  </p:clrMapOvr>
  <p:transition>
    <p:wipe dir="r"/>
  </p:transition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84AC08-97F2-4C53-A593-F54E018F3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162713"/>
      </p:ext>
    </p:extLst>
  </p:cSld>
  <p:clrMapOvr>
    <a:masterClrMapping/>
  </p:clrMapOvr>
  <p:transition>
    <p:wipe dir="r"/>
  </p:transition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72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D60266-0562-49D8-8FF9-C1D242DF9D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263216"/>
      </p:ext>
    </p:extLst>
  </p:cSld>
  <p:clrMapOvr>
    <a:masterClrMapping/>
  </p:clrMapOvr>
  <p:transition>
    <p:wipe dir="r"/>
  </p:transition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F4BD67-79BF-43E6-9FB4-0C2846B16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088904"/>
      </p:ext>
    </p:extLst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3117E4-BA05-4E40-8F12-5C059FC362D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341685"/>
      </p:ext>
    </p:extLst>
  </p:cSld>
  <p:clrMapOvr>
    <a:masterClrMapping/>
  </p:clrMapOvr>
  <p:transition>
    <p:wipe dir="r"/>
  </p:transition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816B10-9C49-49BD-910B-CC4D74105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253634"/>
      </p:ext>
    </p:extLst>
  </p:cSld>
  <p:clrMapOvr>
    <a:masterClrMapping/>
  </p:clrMapOvr>
  <p:transition>
    <p:wipe dir="r"/>
  </p:transition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EB16F0-92EE-4867-BCC5-766BE5054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668082"/>
      </p:ext>
    </p:extLst>
  </p:cSld>
  <p:clrMapOvr>
    <a:masterClrMapping/>
  </p:clrMapOvr>
  <p:transition>
    <p:wipe dir="r"/>
  </p:transition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32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710864-7241-4929-A73F-711592D94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467400"/>
      </p:ext>
    </p:extLst>
  </p:cSld>
  <p:clrMapOvr>
    <a:masterClrMapping/>
  </p:clrMapOvr>
  <p:transition>
    <p:wipe dir="r"/>
  </p:transition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439A03-536D-484E-B83F-1172506BF1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80748"/>
      </p:ext>
    </p:extLst>
  </p:cSld>
  <p:clrMapOvr>
    <a:masterClrMapping/>
  </p:clrMapOvr>
  <p:transition>
    <p:wipe dir="r"/>
  </p:transition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E5544D-893F-4AEA-81FE-97959BDCC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812807"/>
      </p:ext>
    </p:extLst>
  </p:cSld>
  <p:clrMapOvr>
    <a:masterClrMapping/>
  </p:clrMapOvr>
  <p:transition>
    <p:wipe dir="r"/>
  </p:transition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ECB372-27D8-4797-95C6-85444A5D6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207107"/>
      </p:ext>
    </p:extLst>
  </p:cSld>
  <p:clrMapOvr>
    <a:masterClrMapping/>
  </p:clrMapOvr>
  <p:transition>
    <p:wipe dir="r"/>
  </p:transition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73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5EE37F-3ACF-4FD6-98AB-A33F0259A6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171630"/>
      </p:ext>
    </p:extLst>
  </p:cSld>
  <p:clrMapOvr>
    <a:masterClrMapping/>
  </p:clrMapOvr>
  <p:transition>
    <p:wipe dir="r"/>
  </p:transition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EA250C-8573-4F84-99FD-569AED3F0B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885786"/>
      </p:ext>
    </p:extLst>
  </p:cSld>
  <p:clrMapOvr>
    <a:masterClrMapping/>
  </p:clrMapOvr>
  <p:transition>
    <p:wipe dir="r"/>
  </p:transition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B7E448-719C-41FE-876C-3A70B6399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407959"/>
      </p:ext>
    </p:extLst>
  </p:cSld>
  <p:clrMapOvr>
    <a:masterClrMapping/>
  </p:clrMapOvr>
  <p:transition>
    <p:wipe dir="r"/>
  </p:transition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72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99E69F-5A29-4949-B2C0-5CC9AAAAE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890585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111103"/>
      </p:ext>
    </p:extLst>
  </p:cSld>
  <p:clrMapOvr>
    <a:masterClrMapping/>
  </p:clrMapOvr>
  <p:transition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45D424-2A32-4685-A69A-5C3E55A8DB6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407087"/>
      </p:ext>
    </p:extLst>
  </p:cSld>
  <p:clrMapOvr>
    <a:masterClrMapping/>
  </p:clrMapOvr>
  <p:transition>
    <p:wipe dir="r"/>
  </p:transition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D2657F-9315-42EB-AED9-BE4E3B9A6A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080840"/>
      </p:ext>
    </p:extLst>
  </p:cSld>
  <p:clrMapOvr>
    <a:masterClrMapping/>
  </p:clrMapOvr>
  <p:transition>
    <p:wipe dir="r"/>
  </p:transition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BA52E7-46C9-4232-B67C-E69B30F02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477138"/>
      </p:ext>
    </p:extLst>
  </p:cSld>
  <p:clrMapOvr>
    <a:masterClrMapping/>
  </p:clrMapOvr>
  <p:transition>
    <p:wipe dir="r"/>
  </p:transition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ED33C4-83D6-417B-9CEA-07BD1CFEB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827338"/>
      </p:ext>
    </p:extLst>
  </p:cSld>
  <p:clrMapOvr>
    <a:masterClrMapping/>
  </p:clrMapOvr>
  <p:transition>
    <p:wipe dir="r"/>
  </p:transition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32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243C24-3809-46A0-85D4-7808EFAD3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730148"/>
      </p:ext>
    </p:extLst>
  </p:cSld>
  <p:clrMapOvr>
    <a:masterClrMapping/>
  </p:clrMapOvr>
  <p:transition>
    <p:wipe dir="r"/>
  </p:transition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0142D4-D30A-4083-89D8-8134B7942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834888"/>
      </p:ext>
    </p:extLst>
  </p:cSld>
  <p:clrMapOvr>
    <a:masterClrMapping/>
  </p:clrMapOvr>
  <p:transition>
    <p:wipe dir="r"/>
  </p:transition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D912DF-D10C-4F4C-B5C4-037DDBCAA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014241"/>
      </p:ext>
    </p:extLst>
  </p:cSld>
  <p:clrMapOvr>
    <a:masterClrMapping/>
  </p:clrMapOvr>
  <p:transition>
    <p:wipe dir="r"/>
  </p:transition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AE4117-5758-48C9-BC66-85223D370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048223"/>
      </p:ext>
    </p:extLst>
  </p:cSld>
  <p:clrMapOvr>
    <a:masterClrMapping/>
  </p:clrMapOvr>
  <p:transition>
    <p:wipe dir="r"/>
  </p:transition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74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D96B64-39C0-4EEA-A904-C4D119333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786820"/>
      </p:ext>
    </p:extLst>
  </p:cSld>
  <p:clrMapOvr>
    <a:masterClrMapping/>
  </p:clrMapOvr>
  <p:transition>
    <p:wipe dir="r"/>
  </p:transition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8AA021-77ED-4E0C-8329-78799EC9F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7807"/>
      </p:ext>
    </p:extLst>
  </p:cSld>
  <p:clrMapOvr>
    <a:masterClrMapping/>
  </p:clrMapOvr>
  <p:transition>
    <p:wipe dir="r"/>
  </p:transition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84CCFA-CB69-48AD-A9BF-EC2D2770E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601409"/>
      </p:ext>
    </p:extLst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45C9D1-96D6-478A-A93B-FE42FCE0E0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66012"/>
      </p:ext>
    </p:extLst>
  </p:cSld>
  <p:clrMapOvr>
    <a:masterClrMapping/>
  </p:clrMapOvr>
  <p:transition>
    <p:wipe dir="r"/>
  </p:transition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72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66F52D-C04F-4FD2-B9E1-A62E7E594A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123844"/>
      </p:ext>
    </p:extLst>
  </p:cSld>
  <p:clrMapOvr>
    <a:masterClrMapping/>
  </p:clrMapOvr>
  <p:transition>
    <p:wipe dir="r"/>
  </p:transition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E71504-C1FA-4535-BB9C-BDAC131D2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540452"/>
      </p:ext>
    </p:extLst>
  </p:cSld>
  <p:clrMapOvr>
    <a:masterClrMapping/>
  </p:clrMapOvr>
  <p:transition>
    <p:wipe dir="r"/>
  </p:transition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BF2F6B-68F9-4421-886E-7012CA26B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807451"/>
      </p:ext>
    </p:extLst>
  </p:cSld>
  <p:clrMapOvr>
    <a:masterClrMapping/>
  </p:clrMapOvr>
  <p:transition>
    <p:wipe dir="r"/>
  </p:transition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620F74-8506-461C-8779-138907893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966224"/>
      </p:ext>
    </p:extLst>
  </p:cSld>
  <p:clrMapOvr>
    <a:masterClrMapping/>
  </p:clrMapOvr>
  <p:transition>
    <p:wipe dir="r"/>
  </p:transition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32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CF5550-89C3-4925-9E02-A21AB44CA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935501"/>
      </p:ext>
    </p:extLst>
  </p:cSld>
  <p:clrMapOvr>
    <a:masterClrMapping/>
  </p:clrMapOvr>
  <p:transition>
    <p:wipe dir="r"/>
  </p:transition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BFF918-33CD-4F7D-9A81-0FC7B3511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103925"/>
      </p:ext>
    </p:extLst>
  </p:cSld>
  <p:clrMapOvr>
    <a:masterClrMapping/>
  </p:clrMapOvr>
  <p:transition>
    <p:wipe dir="r"/>
  </p:transition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D1B924-E2B0-44D0-8697-AED783F2C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015249"/>
      </p:ext>
    </p:extLst>
  </p:cSld>
  <p:clrMapOvr>
    <a:masterClrMapping/>
  </p:clrMapOvr>
  <p:transition>
    <p:wipe dir="r"/>
  </p:transition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D9406B-DD86-4362-AB68-963C27C10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084566"/>
      </p:ext>
    </p:extLst>
  </p:cSld>
  <p:clrMapOvr>
    <a:masterClrMapping/>
  </p:clrMapOvr>
  <p:transition>
    <p:wipe dir="r"/>
  </p:transition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74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159BCB-305D-4CF7-AEF4-32538360A4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47781"/>
      </p:ext>
    </p:extLst>
  </p:cSld>
  <p:clrMapOvr>
    <a:masterClrMapping/>
  </p:clrMapOvr>
  <p:transition>
    <p:wipe dir="r"/>
  </p:transition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0B480F-8E73-472B-A0EE-8773E2D51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925308"/>
      </p:ext>
    </p:extLst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32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52C349-0219-4A0A-91D0-542D52DE9B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733336"/>
      </p:ext>
    </p:extLst>
  </p:cSld>
  <p:clrMapOvr>
    <a:masterClrMapping/>
  </p:clrMapOvr>
  <p:transition>
    <p:wipe dir="r"/>
  </p:transition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67230B-C5E8-4E5B-8B7A-2957E864FA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311664"/>
      </p:ext>
    </p:extLst>
  </p:cSld>
  <p:clrMapOvr>
    <a:masterClrMapping/>
  </p:clrMapOvr>
  <p:transition>
    <p:wipe dir="r"/>
  </p:transition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72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57D1DE-1541-4009-8029-92AECDBEB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146211"/>
      </p:ext>
    </p:extLst>
  </p:cSld>
  <p:clrMapOvr>
    <a:masterClrMapping/>
  </p:clrMapOvr>
  <p:transition>
    <p:wipe dir="r"/>
  </p:transition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59761E-246E-4424-AB9D-E4D9227D0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082805"/>
      </p:ext>
    </p:extLst>
  </p:cSld>
  <p:clrMapOvr>
    <a:masterClrMapping/>
  </p:clrMapOvr>
  <p:transition>
    <p:wipe dir="r"/>
  </p:transition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431FFA-D15E-4D06-A4BA-855BCA85E9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959592"/>
      </p:ext>
    </p:extLst>
  </p:cSld>
  <p:clrMapOvr>
    <a:masterClrMapping/>
  </p:clrMapOvr>
  <p:transition>
    <p:wipe dir="r"/>
  </p:transition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171041-41CA-4B16-827A-8B6D214B0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355491"/>
      </p:ext>
    </p:extLst>
  </p:cSld>
  <p:clrMapOvr>
    <a:masterClrMapping/>
  </p:clrMapOvr>
  <p:transition>
    <p:wipe dir="r"/>
  </p:transition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32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995AF6-3439-4D67-A0A5-A52A0DABE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181760"/>
      </p:ext>
    </p:extLst>
  </p:cSld>
  <p:clrMapOvr>
    <a:masterClrMapping/>
  </p:clrMapOvr>
  <p:transition>
    <p:wipe dir="r"/>
  </p:transition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38215D-4EB6-4212-AD3E-1D6CD950A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853101"/>
      </p:ext>
    </p:extLst>
  </p:cSld>
  <p:clrMapOvr>
    <a:masterClrMapping/>
  </p:clrMapOvr>
  <p:transition>
    <p:wipe dir="r"/>
  </p:transition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162C8C-F7E3-4AAD-A0CB-7EF0F1236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976863"/>
      </p:ext>
    </p:extLst>
  </p:cSld>
  <p:clrMapOvr>
    <a:masterClrMapping/>
  </p:clrMapOvr>
  <p:transition>
    <p:wipe dir="r"/>
  </p:transition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767432-4C99-4698-A9E2-96D6D86D60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743559"/>
      </p:ext>
    </p:extLst>
  </p:cSld>
  <p:clrMapOvr>
    <a:masterClrMapping/>
  </p:clrMapOvr>
  <p:transition>
    <p:wipe dir="r"/>
  </p:transition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74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32F47-9518-4A70-A145-EFBBEA632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278569"/>
      </p:ext>
    </p:extLst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E382AE-AC2E-46BD-B632-63890851A71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246920"/>
      </p:ext>
    </p:extLst>
  </p:cSld>
  <p:clrMapOvr>
    <a:masterClrMapping/>
  </p:clrMapOvr>
  <p:transition>
    <p:wipe dir="r"/>
  </p:transition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0056AB-AF3A-46AF-93C8-A91237BE3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907915"/>
      </p:ext>
    </p:extLst>
  </p:cSld>
  <p:clrMapOvr>
    <a:masterClrMapping/>
  </p:clrMapOvr>
  <p:transition>
    <p:wipe dir="r"/>
  </p:transition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3E61C5-972C-467B-9C03-3183A8B52D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88143"/>
      </p:ext>
    </p:extLst>
  </p:cSld>
  <p:clrMapOvr>
    <a:masterClrMapping/>
  </p:clrMapOvr>
  <p:transition>
    <p:wipe dir="r"/>
  </p:transition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72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BCA72D-DEC6-4443-B099-CD5437A3C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762984"/>
      </p:ext>
    </p:extLst>
  </p:cSld>
  <p:clrMapOvr>
    <a:masterClrMapping/>
  </p:clrMapOvr>
  <p:transition>
    <p:wipe dir="r"/>
  </p:transition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5B5E9A-4614-40F4-AA2C-6414DEE37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788199"/>
      </p:ext>
    </p:extLst>
  </p:cSld>
  <p:clrMapOvr>
    <a:masterClrMapping/>
  </p:clrMapOvr>
  <p:transition>
    <p:wipe dir="r"/>
  </p:transition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A28A34-7CC6-4A62-AB6C-12BDA8FA4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585361"/>
      </p:ext>
    </p:extLst>
  </p:cSld>
  <p:clrMapOvr>
    <a:masterClrMapping/>
  </p:clrMapOvr>
  <p:transition>
    <p:wipe dir="r"/>
  </p:transition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FD02A7-0A83-469C-80CD-339BD7588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325904"/>
      </p:ext>
    </p:extLst>
  </p:cSld>
  <p:clrMapOvr>
    <a:masterClrMapping/>
  </p:clrMapOvr>
  <p:transition>
    <p:wipe dir="r"/>
  </p:transition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32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EC18FA-FCC7-4CA4-AB4B-BD682C643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489888"/>
      </p:ext>
    </p:extLst>
  </p:cSld>
  <p:clrMapOvr>
    <a:masterClrMapping/>
  </p:clrMapOvr>
  <p:transition>
    <p:wipe dir="r"/>
  </p:transition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AB5058-4D31-420F-8F86-DA9B9D0E6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228104"/>
      </p:ext>
    </p:extLst>
  </p:cSld>
  <p:clrMapOvr>
    <a:masterClrMapping/>
  </p:clrMapOvr>
  <p:transition>
    <p:wipe dir="r"/>
  </p:transition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A0C2B3-F312-4DE6-9283-DEC4AE221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105547"/>
      </p:ext>
    </p:extLst>
  </p:cSld>
  <p:clrMapOvr>
    <a:masterClrMapping/>
  </p:clrMapOvr>
  <p:transition>
    <p:wipe dir="r"/>
  </p:transition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7CCC53-5824-41E9-A6FE-710B4471E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008734"/>
      </p:ext>
    </p:extLst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DADFA9-88D5-4E0D-A18B-948901B44FB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207086"/>
      </p:ext>
    </p:extLst>
  </p:cSld>
  <p:clrMapOvr>
    <a:masterClrMapping/>
  </p:clrMapOvr>
  <p:transition>
    <p:wipe dir="r"/>
  </p:transition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75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0D95BB-C175-4AC6-BCA2-D8EB0CC26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569174"/>
      </p:ext>
    </p:extLst>
  </p:cSld>
  <p:clrMapOvr>
    <a:masterClrMapping/>
  </p:clrMapOvr>
  <p:transition>
    <p:wipe dir="r"/>
  </p:transition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C3B19C-7342-4503-8734-21A1A214B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352852"/>
      </p:ext>
    </p:extLst>
  </p:cSld>
  <p:clrMapOvr>
    <a:masterClrMapping/>
  </p:clrMapOvr>
  <p:transition>
    <p:wipe dir="r"/>
  </p:transition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200DB7-AB66-4502-A0BF-21E6B0478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183548"/>
      </p:ext>
    </p:extLst>
  </p:cSld>
  <p:clrMapOvr>
    <a:masterClrMapping/>
  </p:clrMapOvr>
  <p:transition>
    <p:wipe dir="r"/>
  </p:transition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72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DC08BB-6F86-4EFF-80A0-FF90816D42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188543"/>
      </p:ext>
    </p:extLst>
  </p:cSld>
  <p:clrMapOvr>
    <a:masterClrMapping/>
  </p:clrMapOvr>
  <p:transition>
    <p:wipe dir="r"/>
  </p:transition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43C40A-9C7F-407C-AE7C-CBC68D5F12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282389"/>
      </p:ext>
    </p:extLst>
  </p:cSld>
  <p:clrMapOvr>
    <a:masterClrMapping/>
  </p:clrMapOvr>
  <p:transition>
    <p:wipe dir="r"/>
  </p:transition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77333D-0562-41E8-BCB8-7E8D84A07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364220"/>
      </p:ext>
    </p:extLst>
  </p:cSld>
  <p:clrMapOvr>
    <a:masterClrMapping/>
  </p:clrMapOvr>
  <p:transition>
    <p:wipe dir="r"/>
  </p:transition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D4320C-B0F6-4B60-A6FF-437CB1827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95884"/>
      </p:ext>
    </p:extLst>
  </p:cSld>
  <p:clrMapOvr>
    <a:masterClrMapping/>
  </p:clrMapOvr>
  <p:transition>
    <p:wipe dir="r"/>
  </p:transition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32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662CB4-835A-4E11-89ED-266CCF741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087699"/>
      </p:ext>
    </p:extLst>
  </p:cSld>
  <p:clrMapOvr>
    <a:masterClrMapping/>
  </p:clrMapOvr>
  <p:transition>
    <p:wipe dir="r"/>
  </p:transition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94F41E-85A5-4F45-9B26-5F87DDF5A9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934046"/>
      </p:ext>
    </p:extLst>
  </p:cSld>
  <p:clrMapOvr>
    <a:masterClrMapping/>
  </p:clrMapOvr>
  <p:transition>
    <p:wipe dir="r"/>
  </p:transition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F657A3-F32A-4557-9E5E-7E9633D90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917666"/>
      </p:ext>
    </p:extLst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0C792C-E50D-449E-8287-453382486A3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662016"/>
      </p:ext>
    </p:extLst>
  </p:cSld>
  <p:clrMapOvr>
    <a:masterClrMapping/>
  </p:clrMapOvr>
  <p:transition>
    <p:wipe dir="r"/>
  </p:transition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55D8B4-C19B-47EA-8A00-FE1265DCC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245357"/>
      </p:ext>
    </p:extLst>
  </p:cSld>
  <p:clrMapOvr>
    <a:masterClrMapping/>
  </p:clrMapOvr>
  <p:transition>
    <p:wipe dir="r"/>
  </p:transition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75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456573-9299-4738-88C8-C02214DB3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072569"/>
      </p:ext>
    </p:extLst>
  </p:cSld>
  <p:clrMapOvr>
    <a:masterClrMapping/>
  </p:clrMapOvr>
  <p:transition>
    <p:wipe dir="r"/>
  </p:transition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B716EB-0362-45BE-B794-2704D9856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374664"/>
      </p:ext>
    </p:extLst>
  </p:cSld>
  <p:clrMapOvr>
    <a:masterClrMapping/>
  </p:clrMapOvr>
  <p:transition>
    <p:wipe dir="r"/>
  </p:transition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1F64B7-4004-4E21-B43E-B64143D31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552165"/>
      </p:ext>
    </p:extLst>
  </p:cSld>
  <p:clrMapOvr>
    <a:masterClrMapping/>
  </p:clrMapOvr>
  <p:transition>
    <p:wipe dir="r"/>
  </p:transition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72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979191-6B3D-4518-A18B-7B3DDBE0A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312180"/>
      </p:ext>
    </p:extLst>
  </p:cSld>
  <p:clrMapOvr>
    <a:masterClrMapping/>
  </p:clrMapOvr>
  <p:transition>
    <p:wipe dir="r"/>
  </p:transition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7CB4CC-527F-48EC-89B5-B98835F345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800747"/>
      </p:ext>
    </p:extLst>
  </p:cSld>
  <p:clrMapOvr>
    <a:masterClrMapping/>
  </p:clrMapOvr>
  <p:transition>
    <p:wipe dir="r"/>
  </p:transition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71955C-CBD1-4F1D-A5DB-C8EC6A250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804043"/>
      </p:ext>
    </p:extLst>
  </p:cSld>
  <p:clrMapOvr>
    <a:masterClrMapping/>
  </p:clrMapOvr>
  <p:transition>
    <p:wipe dir="r"/>
  </p:transition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54BE0C-0B7E-4154-AB8B-F04D8F2AF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712664"/>
      </p:ext>
    </p:extLst>
  </p:cSld>
  <p:clrMapOvr>
    <a:masterClrMapping/>
  </p:clrMapOvr>
  <p:transition>
    <p:wipe dir="r"/>
  </p:transition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32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E067FE-B74C-4373-A69B-59B32D006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030088"/>
      </p:ext>
    </p:extLst>
  </p:cSld>
  <p:clrMapOvr>
    <a:masterClrMapping/>
  </p:clrMapOvr>
  <p:transition>
    <p:wipe dir="r"/>
  </p:transition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C690EC-3D89-4938-820D-33EEBB38A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728882"/>
      </p:ext>
    </p:extLst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191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91" y="2455863"/>
            <a:ext cx="7723187" cy="2139950"/>
          </a:xfrm>
        </p:spPr>
        <p:txBody>
          <a:bodyPr/>
          <a:lstStyle>
            <a:lvl1pPr>
              <a:lnSpc>
                <a:spcPct val="120000"/>
              </a:lnSpc>
              <a:defRPr sz="3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pic>
        <p:nvPicPr>
          <p:cNvPr id="15364" name="navigation8" descr="ujkm,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65" y="511175"/>
            <a:ext cx="1392237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Text Box 5">
            <a:hlinkClick r:id="rId4"/>
          </p:cNvPr>
          <p:cNvSpPr txBox="1">
            <a:spLocks noChangeArrowheads="1"/>
          </p:cNvSpPr>
          <p:nvPr/>
        </p:nvSpPr>
        <p:spPr bwMode="auto">
          <a:xfrm>
            <a:off x="612775" y="5554664"/>
            <a:ext cx="13975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chemeClr val="hlink"/>
                </a:solidFill>
              </a:rPr>
              <a:t>www.rosatom.ru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15366" name="navigation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992813" y="1076629"/>
            <a:ext cx="360362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367" name="navigation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430963" y="1076629"/>
            <a:ext cx="360362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5368" name="navigation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69113" y="1076629"/>
            <a:ext cx="360362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15369" name="navigation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307263" y="1076629"/>
            <a:ext cx="360362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4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BBD687-1E82-44D3-89B4-95DA45716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502522"/>
      </p:ext>
    </p:extLst>
  </p:cSld>
  <p:clrMapOvr>
    <a:masterClrMapping/>
  </p:clrMapOvr>
  <p:transition>
    <p:wipe dir="r"/>
  </p:transition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62A6B0-535A-4736-922D-E8F54F9D7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140688"/>
      </p:ext>
    </p:extLst>
  </p:cSld>
  <p:clrMapOvr>
    <a:masterClrMapping/>
  </p:clrMapOvr>
  <p:transition>
    <p:wipe dir="r"/>
  </p:transition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76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B05971-E496-42D3-898B-F9DC5CF56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411278"/>
      </p:ext>
    </p:extLst>
  </p:cSld>
  <p:clrMapOvr>
    <a:masterClrMapping/>
  </p:clrMapOvr>
  <p:transition>
    <p:wipe dir="r"/>
  </p:transition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950FDD-2571-4728-92B2-77C590EDC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206836"/>
      </p:ext>
    </p:extLst>
  </p:cSld>
  <p:clrMapOvr>
    <a:masterClrMapping/>
  </p:clrMapOvr>
  <p:transition>
    <p:wipe dir="r"/>
  </p:transition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42B316-2B9E-47AB-B9CD-3645FFC68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014927"/>
      </p:ext>
    </p:extLst>
  </p:cSld>
  <p:clrMapOvr>
    <a:masterClrMapping/>
  </p:clrMapOvr>
  <p:transition>
    <p:wipe dir="r"/>
  </p:transition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72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511BEC-917C-4139-A0B0-FD43F6A35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462421"/>
      </p:ext>
    </p:extLst>
  </p:cSld>
  <p:clrMapOvr>
    <a:masterClrMapping/>
  </p:clrMapOvr>
  <p:transition>
    <p:wipe dir="r"/>
  </p:transition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1C6E75-1753-4B8C-88A3-C71FD41AB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61691"/>
      </p:ext>
    </p:extLst>
  </p:cSld>
  <p:clrMapOvr>
    <a:masterClrMapping/>
  </p:clrMapOvr>
  <p:transition>
    <p:wipe dir="r"/>
  </p:transition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FD5096-F2C2-4713-A48B-367DA48B3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962606"/>
      </p:ext>
    </p:extLst>
  </p:cSld>
  <p:clrMapOvr>
    <a:masterClrMapping/>
  </p:clrMapOvr>
  <p:transition>
    <p:wipe dir="r"/>
  </p:transition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BF98CE-B3D0-4336-9686-7BD084CB5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441380"/>
      </p:ext>
    </p:extLst>
  </p:cSld>
  <p:clrMapOvr>
    <a:masterClrMapping/>
  </p:clrMapOvr>
  <p:transition>
    <p:wipe dir="r"/>
  </p:transition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32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C37DAB-445B-4AB7-ADE6-1B07D7D20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456520"/>
      </p:ext>
    </p:extLst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6647DD-A3DE-4DFC-B903-BAD87AA851C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422700"/>
      </p:ext>
    </p:extLst>
  </p:cSld>
  <p:clrMapOvr>
    <a:masterClrMapping/>
  </p:clrMapOvr>
  <p:transition>
    <p:wipe dir="r"/>
  </p:transition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6DD705-901C-4F21-B5C7-C7FC71CEE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155173"/>
      </p:ext>
    </p:extLst>
  </p:cSld>
  <p:clrMapOvr>
    <a:masterClrMapping/>
  </p:clrMapOvr>
  <p:transition>
    <p:wipe dir="r"/>
  </p:transition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EE48F9-EB2E-4769-BEF7-C68F0D689F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204816"/>
      </p:ext>
    </p:extLst>
  </p:cSld>
  <p:clrMapOvr>
    <a:masterClrMapping/>
  </p:clrMapOvr>
  <p:transition>
    <p:wipe dir="r"/>
  </p:transition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F36C95-037E-478C-8A6F-D456F156A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909387"/>
      </p:ext>
    </p:extLst>
  </p:cSld>
  <p:clrMapOvr>
    <a:masterClrMapping/>
  </p:clrMapOvr>
  <p:transition>
    <p:wipe dir="r"/>
  </p:transition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76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007D43-F162-4DBF-B112-0B16B8A19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78086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7A86C9-6900-462D-B259-177D38485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61494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DBB803-EE3D-45AC-A6BE-23C0D1DE0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74768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4463" y="2084388"/>
            <a:ext cx="4251325" cy="3865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48190" y="2084388"/>
            <a:ext cx="4252912" cy="3865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9C20E4-0129-44CE-A0F8-FA50B48D7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16990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88EB60-43A1-4A02-AD3C-71DB7E601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53355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0ADE00-3BF5-4409-815B-BD8A2DDEA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67582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4C9270-F842-432B-95F9-33C8E6A80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891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5A3EE2-F1F2-4361-857A-7F6150F92CF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710749"/>
      </p:ext>
    </p:extLst>
  </p:cSld>
  <p:clrMapOvr>
    <a:masterClrMapping/>
  </p:clrMapOvr>
  <p:transition>
    <p:wipe dir="r"/>
  </p:transition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32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BF05F5-3EEE-4C74-AD66-093730B27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95933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A538DC-BAF9-4BE9-BF2C-8B68106DF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0705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B8A0FF-1877-4AE1-84F3-6DDF6FBEB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76998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7338" y="115888"/>
            <a:ext cx="2163762" cy="58340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463" y="115888"/>
            <a:ext cx="6340475" cy="58340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CF008C-049D-462D-B42B-881A06859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13619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76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993274"/>
      </p:ext>
    </p:extLst>
  </p:cSld>
  <p:clrMapOvr>
    <a:masterClrMapping/>
  </p:clrMapOvr>
  <p:transition>
    <p:split/>
  </p:transition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980966"/>
      </p:ext>
    </p:extLst>
  </p:cSld>
  <p:clrMapOvr>
    <a:masterClrMapping/>
  </p:clrMapOvr>
  <p:transition>
    <p:split/>
  </p:transition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46115392"/>
      </p:ext>
    </p:extLst>
  </p:cSld>
  <p:clrMapOvr>
    <a:masterClrMapping/>
  </p:clrMapOvr>
  <p:transition>
    <p:split/>
  </p:transition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72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346353"/>
      </p:ext>
    </p:extLst>
  </p:cSld>
  <p:clrMapOvr>
    <a:masterClrMapping/>
  </p:clrMapOvr>
  <p:transition>
    <p:split/>
  </p:transition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675180"/>
      </p:ext>
    </p:extLst>
  </p:cSld>
  <p:clrMapOvr>
    <a:masterClrMapping/>
  </p:clrMapOvr>
  <p:transition>
    <p:split/>
  </p:transition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154082"/>
      </p:ext>
    </p:extLst>
  </p:cSld>
  <p:clrMapOvr>
    <a:masterClrMapping/>
  </p:clrMapOvr>
  <p:transition>
    <p:split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72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B56478-A009-405B-9FD3-B1E0E91FB51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475450"/>
      </p:ext>
    </p:extLst>
  </p:cSld>
  <p:clrMapOvr>
    <a:masterClrMapping/>
  </p:clrMapOvr>
  <p:transition>
    <p:wipe dir="r"/>
  </p:transition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3178860"/>
      </p:ext>
    </p:extLst>
  </p:cSld>
  <p:clrMapOvr>
    <a:masterClrMapping/>
  </p:clrMapOvr>
  <p:transition>
    <p:split/>
  </p:transition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32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05083313"/>
      </p:ext>
    </p:extLst>
  </p:cSld>
  <p:clrMapOvr>
    <a:masterClrMapping/>
  </p:clrMapOvr>
  <p:transition>
    <p:split/>
  </p:transition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84475090"/>
      </p:ext>
    </p:extLst>
  </p:cSld>
  <p:clrMapOvr>
    <a:masterClrMapping/>
  </p:clrMapOvr>
  <p:transition>
    <p:split/>
  </p:transition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128251"/>
      </p:ext>
    </p:extLst>
  </p:cSld>
  <p:clrMapOvr>
    <a:masterClrMapping/>
  </p:clrMapOvr>
  <p:transition>
    <p:split/>
  </p:transition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542287"/>
      </p:ext>
    </p:extLst>
  </p:cSld>
  <p:clrMapOvr>
    <a:masterClrMapping/>
  </p:clrMapOvr>
  <p:transition>
    <p:split/>
  </p:transition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77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246769"/>
      </p:ext>
    </p:extLst>
  </p:cSld>
  <p:clrMapOvr>
    <a:masterClrMapping/>
  </p:clrMapOvr>
  <p:transition>
    <p:split/>
  </p:transition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610976"/>
      </p:ext>
    </p:extLst>
  </p:cSld>
  <p:clrMapOvr>
    <a:masterClrMapping/>
  </p:clrMapOvr>
  <p:transition>
    <p:split/>
  </p:transition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4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32285038"/>
      </p:ext>
    </p:extLst>
  </p:cSld>
  <p:clrMapOvr>
    <a:masterClrMapping/>
  </p:clrMapOvr>
  <p:transition>
    <p:split/>
  </p:transition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72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092244"/>
      </p:ext>
    </p:extLst>
  </p:cSld>
  <p:clrMapOvr>
    <a:masterClrMapping/>
  </p:clrMapOvr>
  <p:transition>
    <p:split/>
  </p:transition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262789"/>
      </p:ext>
    </p:extLst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822966"/>
      </p:ext>
    </p:extLst>
  </p:cSld>
  <p:clrMapOvr>
    <a:masterClrMapping/>
  </p:clrMapOvr>
  <p:transition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308DEC-2937-45AC-AB54-9ED20680E31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710314"/>
      </p:ext>
    </p:extLst>
  </p:cSld>
  <p:clrMapOvr>
    <a:masterClrMapping/>
  </p:clrMapOvr>
  <p:transition>
    <p:wipe dir="r"/>
  </p:transition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665966"/>
      </p:ext>
    </p:extLst>
  </p:cSld>
  <p:clrMapOvr>
    <a:masterClrMapping/>
  </p:clrMapOvr>
  <p:transition>
    <p:split/>
  </p:transition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596496"/>
      </p:ext>
    </p:extLst>
  </p:cSld>
  <p:clrMapOvr>
    <a:masterClrMapping/>
  </p:clrMapOvr>
  <p:transition>
    <p:split/>
  </p:transition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32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02050530"/>
      </p:ext>
    </p:extLst>
  </p:cSld>
  <p:clrMapOvr>
    <a:masterClrMapping/>
  </p:clrMapOvr>
  <p:transition>
    <p:split/>
  </p:transition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18888965"/>
      </p:ext>
    </p:extLst>
  </p:cSld>
  <p:clrMapOvr>
    <a:masterClrMapping/>
  </p:clrMapOvr>
  <p:transition>
    <p:split/>
  </p:transition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36781"/>
      </p:ext>
    </p:extLst>
  </p:cSld>
  <p:clrMapOvr>
    <a:masterClrMapping/>
  </p:clrMapOvr>
  <p:transition>
    <p:split/>
  </p:transition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219287"/>
      </p:ext>
    </p:extLst>
  </p:cSld>
  <p:clrMapOvr>
    <a:masterClrMapping/>
  </p:clrMapOvr>
  <p:transition>
    <p:split/>
  </p:transition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77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248873"/>
      </p:ext>
    </p:extLst>
  </p:cSld>
  <p:clrMapOvr>
    <a:masterClrMapping/>
  </p:clrMapOvr>
  <p:transition>
    <p:split/>
  </p:transition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491929"/>
      </p:ext>
    </p:extLst>
  </p:cSld>
  <p:clrMapOvr>
    <a:masterClrMapping/>
  </p:clrMapOvr>
  <p:transition>
    <p:split/>
  </p:transition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5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50425133"/>
      </p:ext>
    </p:extLst>
  </p:cSld>
  <p:clrMapOvr>
    <a:masterClrMapping/>
  </p:clrMapOvr>
  <p:transition>
    <p:split/>
  </p:transition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72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512252"/>
      </p:ext>
    </p:extLst>
  </p:cSld>
  <p:clrMapOvr>
    <a:masterClrMapping/>
  </p:clrMapOvr>
  <p:transition>
    <p:split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CCBBC4-CC86-403B-A3A9-99992E48CA9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146614"/>
      </p:ext>
    </p:extLst>
  </p:cSld>
  <p:clrMapOvr>
    <a:masterClrMapping/>
  </p:clrMapOvr>
  <p:transition>
    <p:wipe dir="r"/>
  </p:transition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188276"/>
      </p:ext>
    </p:extLst>
  </p:cSld>
  <p:clrMapOvr>
    <a:masterClrMapping/>
  </p:clrMapOvr>
  <p:transition>
    <p:split/>
  </p:transition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826238"/>
      </p:ext>
    </p:extLst>
  </p:cSld>
  <p:clrMapOvr>
    <a:masterClrMapping/>
  </p:clrMapOvr>
  <p:transition>
    <p:split/>
  </p:transition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742509"/>
      </p:ext>
    </p:extLst>
  </p:cSld>
  <p:clrMapOvr>
    <a:masterClrMapping/>
  </p:clrMapOvr>
  <p:transition>
    <p:split/>
  </p:transition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32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57350553"/>
      </p:ext>
    </p:extLst>
  </p:cSld>
  <p:clrMapOvr>
    <a:masterClrMapping/>
  </p:clrMapOvr>
  <p:transition>
    <p:split/>
  </p:transition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5991674"/>
      </p:ext>
    </p:extLst>
  </p:cSld>
  <p:clrMapOvr>
    <a:masterClrMapping/>
  </p:clrMapOvr>
  <p:transition>
    <p:split/>
  </p:transition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081373"/>
      </p:ext>
    </p:extLst>
  </p:cSld>
  <p:clrMapOvr>
    <a:masterClrMapping/>
  </p:clrMapOvr>
  <p:transition>
    <p:split/>
  </p:transition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143858"/>
      </p:ext>
    </p:extLst>
  </p:cSld>
  <p:clrMapOvr>
    <a:masterClrMapping/>
  </p:clrMapOvr>
  <p:transition>
    <p:split/>
  </p:transition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78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109355"/>
      </p:ext>
    </p:extLst>
  </p:cSld>
  <p:clrMapOvr>
    <a:masterClrMapping/>
  </p:clrMapOvr>
  <p:transition>
    <p:split/>
  </p:transition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992797"/>
      </p:ext>
    </p:extLst>
  </p:cSld>
  <p:clrMapOvr>
    <a:masterClrMapping/>
  </p:clrMapOvr>
  <p:transition>
    <p:split/>
  </p:transition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5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02484752"/>
      </p:ext>
    </p:extLst>
  </p:cSld>
  <p:clrMapOvr>
    <a:masterClrMapping/>
  </p:clrMapOvr>
  <p:transition>
    <p:split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53C68E-9AC2-4246-B3F3-3C7CFF8EA0B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937410"/>
      </p:ext>
    </p:extLst>
  </p:cSld>
  <p:clrMapOvr>
    <a:masterClrMapping/>
  </p:clrMapOvr>
  <p:transition>
    <p:wipe dir="r"/>
  </p:transition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72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760305"/>
      </p:ext>
    </p:extLst>
  </p:cSld>
  <p:clrMapOvr>
    <a:masterClrMapping/>
  </p:clrMapOvr>
  <p:transition>
    <p:split/>
  </p:transition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674748"/>
      </p:ext>
    </p:extLst>
  </p:cSld>
  <p:clrMapOvr>
    <a:masterClrMapping/>
  </p:clrMapOvr>
  <p:transition>
    <p:split/>
  </p:transition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061519"/>
      </p:ext>
    </p:extLst>
  </p:cSld>
  <p:clrMapOvr>
    <a:masterClrMapping/>
  </p:clrMapOvr>
  <p:transition>
    <p:split/>
  </p:transition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7434147"/>
      </p:ext>
    </p:extLst>
  </p:cSld>
  <p:clrMapOvr>
    <a:masterClrMapping/>
  </p:clrMapOvr>
  <p:transition>
    <p:split/>
  </p:transition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32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58577457"/>
      </p:ext>
    </p:extLst>
  </p:cSld>
  <p:clrMapOvr>
    <a:masterClrMapping/>
  </p:clrMapOvr>
  <p:transition>
    <p:split/>
  </p:transition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10791110"/>
      </p:ext>
    </p:extLst>
  </p:cSld>
  <p:clrMapOvr>
    <a:masterClrMapping/>
  </p:clrMapOvr>
  <p:transition>
    <p:split/>
  </p:transition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932615"/>
      </p:ext>
    </p:extLst>
  </p:cSld>
  <p:clrMapOvr>
    <a:masterClrMapping/>
  </p:clrMapOvr>
  <p:transition>
    <p:split/>
  </p:transition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198459"/>
      </p:ext>
    </p:extLst>
  </p:cSld>
  <p:clrMapOvr>
    <a:masterClrMapping/>
  </p:clrMapOvr>
  <p:transition>
    <p:split/>
  </p:transition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78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186642"/>
      </p:ext>
    </p:extLst>
  </p:cSld>
  <p:clrMapOvr>
    <a:masterClrMapping/>
  </p:clrMapOvr>
  <p:transition>
    <p:split/>
  </p:transition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646202"/>
      </p:ext>
    </p:extLst>
  </p:cSld>
  <p:clrMapOvr>
    <a:masterClrMapping/>
  </p:clrMapOvr>
  <p:transition>
    <p:split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32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F6572F-9504-487F-AF7B-1830A1492B6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128374"/>
      </p:ext>
    </p:extLst>
  </p:cSld>
  <p:clrMapOvr>
    <a:masterClrMapping/>
  </p:clrMapOvr>
  <p:transition>
    <p:wipe dir="r"/>
  </p:transition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6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48016581"/>
      </p:ext>
    </p:extLst>
  </p:cSld>
  <p:clrMapOvr>
    <a:masterClrMapping/>
  </p:clrMapOvr>
  <p:transition>
    <p:split/>
  </p:transition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72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251109"/>
      </p:ext>
    </p:extLst>
  </p:cSld>
  <p:clrMapOvr>
    <a:masterClrMapping/>
  </p:clrMapOvr>
  <p:transition>
    <p:split/>
  </p:transition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921308"/>
      </p:ext>
    </p:extLst>
  </p:cSld>
  <p:clrMapOvr>
    <a:masterClrMapping/>
  </p:clrMapOvr>
  <p:transition>
    <p:split/>
  </p:transition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747386"/>
      </p:ext>
    </p:extLst>
  </p:cSld>
  <p:clrMapOvr>
    <a:masterClrMapping/>
  </p:clrMapOvr>
  <p:transition>
    <p:split/>
  </p:transition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814476"/>
      </p:ext>
    </p:extLst>
  </p:cSld>
  <p:clrMapOvr>
    <a:masterClrMapping/>
  </p:clrMapOvr>
  <p:transition>
    <p:split/>
  </p:transition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32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43258912"/>
      </p:ext>
    </p:extLst>
  </p:cSld>
  <p:clrMapOvr>
    <a:masterClrMapping/>
  </p:clrMapOvr>
  <p:transition>
    <p:split/>
  </p:transition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98390067"/>
      </p:ext>
    </p:extLst>
  </p:cSld>
  <p:clrMapOvr>
    <a:masterClrMapping/>
  </p:clrMapOvr>
  <p:transition>
    <p:split/>
  </p:transition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747073"/>
      </p:ext>
    </p:extLst>
  </p:cSld>
  <p:clrMapOvr>
    <a:masterClrMapping/>
  </p:clrMapOvr>
  <p:transition>
    <p:split/>
  </p:transition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516346"/>
      </p:ext>
    </p:extLst>
  </p:cSld>
  <p:clrMapOvr>
    <a:masterClrMapping/>
  </p:clrMapOvr>
  <p:transition>
    <p:split/>
  </p:transition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78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370811"/>
      </p:ext>
    </p:extLst>
  </p:cSld>
  <p:clrMapOvr>
    <a:masterClrMapping/>
  </p:clrMapOvr>
  <p:transition>
    <p:split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56328D-14B3-4CD4-8DB1-5EC3AE3CDFF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74149"/>
      </p:ext>
    </p:extLst>
  </p:cSld>
  <p:clrMapOvr>
    <a:masterClrMapping/>
  </p:clrMapOvr>
  <p:transition>
    <p:wipe dir="r"/>
  </p:transition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191767"/>
      </p:ext>
    </p:extLst>
  </p:cSld>
  <p:clrMapOvr>
    <a:masterClrMapping/>
  </p:clrMapOvr>
  <p:transition>
    <p:split/>
  </p:transition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6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40706925"/>
      </p:ext>
    </p:extLst>
  </p:cSld>
  <p:clrMapOvr>
    <a:masterClrMapping/>
  </p:clrMapOvr>
  <p:transition>
    <p:split/>
  </p:transition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72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142076"/>
      </p:ext>
    </p:extLst>
  </p:cSld>
  <p:clrMapOvr>
    <a:masterClrMapping/>
  </p:clrMapOvr>
  <p:transition>
    <p:split/>
  </p:transition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264881"/>
      </p:ext>
    </p:extLst>
  </p:cSld>
  <p:clrMapOvr>
    <a:masterClrMapping/>
  </p:clrMapOvr>
  <p:transition>
    <p:split/>
  </p:transition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451965"/>
      </p:ext>
    </p:extLst>
  </p:cSld>
  <p:clrMapOvr>
    <a:masterClrMapping/>
  </p:clrMapOvr>
  <p:transition>
    <p:split/>
  </p:transition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815002"/>
      </p:ext>
    </p:extLst>
  </p:cSld>
  <p:clrMapOvr>
    <a:masterClrMapping/>
  </p:clrMapOvr>
  <p:transition>
    <p:split/>
  </p:transition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32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55693177"/>
      </p:ext>
    </p:extLst>
  </p:cSld>
  <p:clrMapOvr>
    <a:masterClrMapping/>
  </p:clrMapOvr>
  <p:transition>
    <p:split/>
  </p:transition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71456809"/>
      </p:ext>
    </p:extLst>
  </p:cSld>
  <p:clrMapOvr>
    <a:masterClrMapping/>
  </p:clrMapOvr>
  <p:transition>
    <p:split/>
  </p:transition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328688"/>
      </p:ext>
    </p:extLst>
  </p:cSld>
  <p:clrMapOvr>
    <a:masterClrMapping/>
  </p:clrMapOvr>
  <p:transition>
    <p:split/>
  </p:transition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60084"/>
      </p:ext>
    </p:extLst>
  </p:cSld>
  <p:clrMapOvr>
    <a:masterClrMapping/>
  </p:clrMapOvr>
  <p:transition>
    <p:split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0D8418-8E2E-4992-95D5-47B3E8F53A5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706472"/>
      </p:ext>
    </p:extLst>
  </p:cSld>
  <p:clrMapOvr>
    <a:masterClrMapping/>
  </p:clrMapOvr>
  <p:transition>
    <p:wipe dir="r"/>
  </p:transition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79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79608"/>
      </p:ext>
    </p:extLst>
  </p:cSld>
  <p:clrMapOvr>
    <a:masterClrMapping/>
  </p:clrMapOvr>
  <p:transition>
    <p:fade/>
  </p:transition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034511"/>
      </p:ext>
    </p:extLst>
  </p:cSld>
  <p:clrMapOvr>
    <a:masterClrMapping/>
  </p:clrMapOvr>
  <p:transition>
    <p:fade/>
  </p:transition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6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39937401"/>
      </p:ext>
    </p:extLst>
  </p:cSld>
  <p:clrMapOvr>
    <a:masterClrMapping/>
  </p:clrMapOvr>
  <p:transition>
    <p:fade/>
  </p:transition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72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822816"/>
      </p:ext>
    </p:extLst>
  </p:cSld>
  <p:clrMapOvr>
    <a:masterClrMapping/>
  </p:clrMapOvr>
  <p:transition>
    <p:fade/>
  </p:transition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619167"/>
      </p:ext>
    </p:extLst>
  </p:cSld>
  <p:clrMapOvr>
    <a:masterClrMapping/>
  </p:clrMapOvr>
  <p:transition>
    <p:fade/>
  </p:transition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14268"/>
      </p:ext>
    </p:extLst>
  </p:cSld>
  <p:clrMapOvr>
    <a:masterClrMapping/>
  </p:clrMapOvr>
  <p:transition>
    <p:fade/>
  </p:transition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1885909"/>
      </p:ext>
    </p:extLst>
  </p:cSld>
  <p:clrMapOvr>
    <a:masterClrMapping/>
  </p:clrMapOvr>
  <p:transition>
    <p:fade/>
  </p:transition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32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13734620"/>
      </p:ext>
    </p:extLst>
  </p:cSld>
  <p:clrMapOvr>
    <a:masterClrMapping/>
  </p:clrMapOvr>
  <p:transition>
    <p:fade/>
  </p:transition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32466065"/>
      </p:ext>
    </p:extLst>
  </p:cSld>
  <p:clrMapOvr>
    <a:masterClrMapping/>
  </p:clrMapOvr>
  <p:transition>
    <p:fade/>
  </p:transition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774352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D66657-6093-4BB0-9C10-61853BEE412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351640"/>
      </p:ext>
    </p:extLst>
  </p:cSld>
  <p:clrMapOvr>
    <a:masterClrMapping/>
  </p:clrMapOvr>
  <p:transition>
    <p:wipe dir="r"/>
  </p:transition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867658"/>
      </p:ext>
    </p:extLst>
  </p:cSld>
  <p:clrMapOvr>
    <a:masterClrMapping/>
  </p:clrMapOvr>
  <p:transition>
    <p:fade/>
  </p:transition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545"/>
            <a:ext cx="7866062" cy="1223963"/>
          </a:xfrm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pic>
        <p:nvPicPr>
          <p:cNvPr id="5124" name="navigation8" descr="ujkm,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9" y="293691"/>
            <a:ext cx="1674813" cy="148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2273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5AD345-5AF5-4ABC-8A2A-EEC2ADE1FB8F}" type="slidenum">
              <a:rPr lang="ru-RU" smtClean="0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935632"/>
      </p:ext>
    </p:extLst>
  </p:cSld>
  <p:clrMapOvr>
    <a:masterClrMapping/>
  </p:clrMapOvr>
  <p:transition>
    <p:wipe dir="r"/>
  </p:transition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5AD345-5AF5-4ABC-8A2A-EEC2ADE1FB8F}" type="slidenum">
              <a:rPr lang="ru-RU" smtClean="0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430069"/>
      </p:ext>
    </p:extLst>
  </p:cSld>
  <p:clrMapOvr>
    <a:masterClrMapping/>
  </p:clrMapOvr>
  <p:transition>
    <p:wipe dir="r"/>
  </p:transition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72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5AD345-5AF5-4ABC-8A2A-EEC2ADE1FB8F}" type="slidenum">
              <a:rPr lang="ru-RU" smtClean="0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701611"/>
      </p:ext>
    </p:extLst>
  </p:cSld>
  <p:clrMapOvr>
    <a:masterClrMapping/>
  </p:clrMapOvr>
  <p:transition>
    <p:wipe dir="r"/>
  </p:transition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5AD345-5AF5-4ABC-8A2A-EEC2ADE1FB8F}" type="slidenum">
              <a:rPr lang="ru-RU" smtClean="0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49275"/>
      </p:ext>
    </p:extLst>
  </p:cSld>
  <p:clrMapOvr>
    <a:masterClrMapping/>
  </p:clrMapOvr>
  <p:transition>
    <p:wipe dir="r"/>
  </p:transition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5AD345-5AF5-4ABC-8A2A-EEC2ADE1FB8F}" type="slidenum">
              <a:rPr lang="ru-RU" smtClean="0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625940"/>
      </p:ext>
    </p:extLst>
  </p:cSld>
  <p:clrMapOvr>
    <a:masterClrMapping/>
  </p:clrMapOvr>
  <p:transition>
    <p:wipe dir="r"/>
  </p:transition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5AD345-5AF5-4ABC-8A2A-EEC2ADE1FB8F}" type="slidenum">
              <a:rPr lang="ru-RU" smtClean="0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634642"/>
      </p:ext>
    </p:extLst>
  </p:cSld>
  <p:clrMapOvr>
    <a:masterClrMapping/>
  </p:clrMapOvr>
  <p:transition>
    <p:wipe dir="r"/>
  </p:transition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31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5AD345-5AF5-4ABC-8A2A-EEC2ADE1FB8F}" type="slidenum">
              <a:rPr lang="ru-RU" smtClean="0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536971"/>
      </p:ext>
    </p:extLst>
  </p:cSld>
  <p:clrMapOvr>
    <a:masterClrMapping/>
  </p:clrMapOvr>
  <p:transition>
    <p:wipe dir="r"/>
  </p:transition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5AD345-5AF5-4ABC-8A2A-EEC2ADE1FB8F}" type="slidenum">
              <a:rPr lang="ru-RU" smtClean="0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92372"/>
      </p:ext>
    </p:extLst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73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843369"/>
      </p:ext>
    </p:extLst>
  </p:cSld>
  <p:clrMapOvr>
    <a:masterClrMapping/>
  </p:clrMapOvr>
  <p:transition>
    <p:fade/>
  </p:transition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5AD345-5AF5-4ABC-8A2A-EEC2ADE1FB8F}" type="slidenum">
              <a:rPr lang="ru-RU" smtClean="0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38660"/>
      </p:ext>
    </p:extLst>
  </p:cSld>
  <p:clrMapOvr>
    <a:masterClrMapping/>
  </p:clrMapOvr>
  <p:transition>
    <p:wipe dir="r"/>
  </p:transition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5AD345-5AF5-4ABC-8A2A-EEC2ADE1FB8F}" type="slidenum">
              <a:rPr lang="ru-RU" smtClean="0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230848"/>
      </p:ext>
    </p:extLst>
  </p:cSld>
  <p:clrMapOvr>
    <a:masterClrMapping/>
  </p:clrMapOvr>
  <p:transition>
    <p:wipe dir="r"/>
  </p:transition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29989"/>
            <a:ext cx="7772400" cy="4708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822719"/>
      </p:ext>
    </p:extLst>
  </p:cSld>
  <p:clrMapOvr>
    <a:masterClrMapping/>
  </p:clrMapOvr>
  <p:transition>
    <p:split/>
  </p:transition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046715"/>
      </p:ext>
    </p:extLst>
  </p:cSld>
  <p:clrMapOvr>
    <a:masterClrMapping/>
  </p:clrMapOvr>
  <p:transition>
    <p:split/>
  </p:transition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55399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5985423"/>
      </p:ext>
    </p:extLst>
  </p:cSld>
  <p:clrMapOvr>
    <a:masterClrMapping/>
  </p:clrMapOvr>
  <p:transition>
    <p:split/>
  </p:transition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753759"/>
      </p:ext>
    </p:extLst>
  </p:cSld>
  <p:clrMapOvr>
    <a:masterClrMapping/>
  </p:clrMapOvr>
  <p:transition>
    <p:split/>
  </p:transition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10689"/>
            <a:ext cx="8229600" cy="47089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468975"/>
      </p:ext>
    </p:extLst>
  </p:cSld>
  <p:clrMapOvr>
    <a:masterClrMapping/>
  </p:clrMapOvr>
  <p:transition>
    <p:split/>
  </p:transition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380466"/>
      </p:ext>
    </p:extLst>
  </p:cSld>
  <p:clrMapOvr>
    <a:masterClrMapping/>
  </p:clrMapOvr>
  <p:transition>
    <p:split/>
  </p:transition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190386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390"/>
            <a:ext cx="3008313" cy="2769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289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2038126"/>
      </p:ext>
    </p:extLst>
  </p:cSld>
  <p:clrMapOvr>
    <a:masterClrMapping/>
  </p:clrMapOvr>
  <p:transition>
    <p:split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328665"/>
      </p:ext>
    </p:extLst>
  </p:cSld>
  <p:clrMapOvr>
    <a:masterClrMapping/>
  </p:clrMapOvr>
  <p:transition>
    <p:fade/>
  </p:transition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090628"/>
            <a:ext cx="5486400" cy="2769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91443682"/>
      </p:ext>
    </p:extLst>
  </p:cSld>
  <p:clrMapOvr>
    <a:masterClrMapping/>
  </p:clrMapOvr>
  <p:transition>
    <p:split/>
  </p:transition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426296"/>
      </p:ext>
    </p:extLst>
  </p:cSld>
  <p:clrMapOvr>
    <a:masterClrMapping/>
  </p:clrMapOvr>
  <p:transition>
    <p:split/>
  </p:transition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22708" y="1600206"/>
            <a:ext cx="470898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63627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624624"/>
      </p:ext>
    </p:extLst>
  </p:cSld>
  <p:clrMapOvr>
    <a:masterClrMapping/>
  </p:clrMapOvr>
  <p:transition>
    <p:split/>
  </p:transition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84" y="293983"/>
            <a:ext cx="8207375" cy="4708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372" y="1557338"/>
            <a:ext cx="4027487" cy="4527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557580"/>
            <a:ext cx="4027488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97559"/>
            <a:ext cx="4027488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715"/>
            <a:ext cx="811212" cy="3778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6DB0CD-E395-4FD3-94F7-6BF67C2CD1CD}" type="slidenum">
              <a:rPr lang="ru-RU">
                <a:solidFill>
                  <a:srgbClr val="414142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41414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923921"/>
      </p:ext>
    </p:extLst>
  </p:cSld>
  <p:clrMapOvr>
    <a:masterClrMapping/>
  </p:clrMapOvr>
  <p:transition>
    <p:wipe dir="r"/>
  </p:transition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31" y="266995"/>
            <a:ext cx="9074150" cy="4708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393825"/>
            <a:ext cx="8229600" cy="4930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4925" y="6553490"/>
            <a:ext cx="433388" cy="3206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E6B151-D4A1-4574-BB4E-4C637159A098}" type="slidenum">
              <a:rPr lang="en-US">
                <a:solidFill>
                  <a:srgbClr val="414142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41414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920199"/>
      </p:ext>
    </p:extLst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6209"/>
            <a:ext cx="9144000" cy="4708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84" y="2997200"/>
            <a:ext cx="8207375" cy="788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715"/>
            <a:ext cx="811212" cy="3778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147F16-E4E2-4994-8F87-D1DDF2488EE0}" type="slidenum">
              <a:rPr lang="ru-RU">
                <a:solidFill>
                  <a:srgbClr val="414142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41414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770381"/>
      </p:ext>
    </p:extLst>
  </p:cSld>
  <p:clrMapOvr>
    <a:masterClrMapping/>
  </p:clrMapOvr>
  <p:transition>
    <p:wipe dir="r"/>
  </p:transition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29989"/>
            <a:ext cx="7772400" cy="4708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780220"/>
      </p:ext>
    </p:extLst>
  </p:cSld>
  <p:clrMapOvr>
    <a:masterClrMapping/>
  </p:clrMapOvr>
  <p:transition>
    <p:split/>
  </p:transition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444391"/>
      </p:ext>
    </p:extLst>
  </p:cSld>
  <p:clrMapOvr>
    <a:masterClrMapping/>
  </p:clrMapOvr>
  <p:transition>
    <p:split/>
  </p:transition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55399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98222"/>
      </p:ext>
    </p:extLst>
  </p:cSld>
  <p:clrMapOvr>
    <a:masterClrMapping/>
  </p:clrMapOvr>
  <p:transition>
    <p:split/>
  </p:transition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802293"/>
      </p:ext>
    </p:extLst>
  </p:cSld>
  <p:clrMapOvr>
    <a:masterClrMapping/>
  </p:clrMapOvr>
  <p:transition>
    <p:split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98449139"/>
      </p:ext>
    </p:extLst>
  </p:cSld>
  <p:clrMapOvr>
    <a:masterClrMapping/>
  </p:clrMapOvr>
  <p:transition>
    <p:fade/>
  </p:transition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10689"/>
            <a:ext cx="8229600" cy="47089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466495"/>
      </p:ext>
    </p:extLst>
  </p:cSld>
  <p:clrMapOvr>
    <a:masterClrMapping/>
  </p:clrMapOvr>
  <p:transition>
    <p:split/>
  </p:transition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177359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485904"/>
      </p:ext>
    </p:extLst>
  </p:cSld>
  <p:clrMapOvr>
    <a:masterClrMapping/>
  </p:clrMapOvr>
  <p:transition>
    <p:split/>
  </p:transition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358"/>
            <a:ext cx="3008313" cy="2769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2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5034525"/>
      </p:ext>
    </p:extLst>
  </p:cSld>
  <p:clrMapOvr>
    <a:masterClrMapping/>
  </p:clrMapOvr>
  <p:transition>
    <p:split/>
  </p:transition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090596"/>
            <a:ext cx="5486400" cy="2769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89536832"/>
      </p:ext>
    </p:extLst>
  </p:cSld>
  <p:clrMapOvr>
    <a:masterClrMapping/>
  </p:clrMapOvr>
  <p:transition>
    <p:split/>
  </p:transition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279835"/>
      </p:ext>
    </p:extLst>
  </p:cSld>
  <p:clrMapOvr>
    <a:masterClrMapping/>
  </p:clrMapOvr>
  <p:transition>
    <p:split/>
  </p:transition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22708" y="1600206"/>
            <a:ext cx="470898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63627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461569"/>
      </p:ext>
    </p:extLst>
  </p:cSld>
  <p:clrMapOvr>
    <a:masterClrMapping/>
  </p:clrMapOvr>
  <p:transition>
    <p:split/>
  </p:transition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84" y="293983"/>
            <a:ext cx="8207375" cy="4708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372" y="1557338"/>
            <a:ext cx="4027487" cy="4527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557545"/>
            <a:ext cx="4027488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97519"/>
            <a:ext cx="4027488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683"/>
            <a:ext cx="811212" cy="3778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405FCC-0D65-498E-8090-FA1CEA5AF8F4}" type="slidenum">
              <a:rPr lang="ru-RU">
                <a:solidFill>
                  <a:srgbClr val="414142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41414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54930"/>
      </p:ext>
    </p:extLst>
  </p:cSld>
  <p:clrMapOvr>
    <a:masterClrMapping/>
  </p:clrMapOvr>
  <p:transition>
    <p:wipe dir="r"/>
  </p:transition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31" y="266995"/>
            <a:ext cx="9074150" cy="4708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393825"/>
            <a:ext cx="8229600" cy="4930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4925" y="6553458"/>
            <a:ext cx="433388" cy="3206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FA8DDE-3BA9-4DE0-8532-49928CAF726A}" type="slidenum">
              <a:rPr lang="en-US">
                <a:solidFill>
                  <a:srgbClr val="414142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41414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907229"/>
      </p:ext>
    </p:extLst>
  </p:cSld>
  <p:clrMapOvr>
    <a:masterClrMapping/>
  </p:clrMapOvr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6209"/>
            <a:ext cx="9144000" cy="4708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84" y="2997200"/>
            <a:ext cx="8207375" cy="788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683"/>
            <a:ext cx="811212" cy="3778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A95168-3A01-49F7-9A10-BB48907532B9}" type="slidenum">
              <a:rPr lang="ru-RU">
                <a:solidFill>
                  <a:srgbClr val="414142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41414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282786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547864"/>
      </p:ext>
    </p:extLst>
  </p:cSld>
  <p:clrMapOvr>
    <a:masterClrMapping/>
  </p:clrMapOvr>
  <p:transition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72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352414"/>
      </p:ext>
    </p:extLst>
  </p:cSld>
  <p:clrMapOvr>
    <a:masterClrMapping/>
  </p:clrMapOvr>
  <p:transition>
    <p:fade/>
  </p:transition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29989"/>
            <a:ext cx="7772400" cy="4708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452379"/>
      </p:ext>
    </p:extLst>
  </p:cSld>
  <p:clrMapOvr>
    <a:masterClrMapping/>
  </p:clrMapOvr>
  <p:transition>
    <p:split/>
  </p:transition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363779"/>
      </p:ext>
    </p:extLst>
  </p:cSld>
  <p:clrMapOvr>
    <a:masterClrMapping/>
  </p:clrMapOvr>
  <p:transition>
    <p:split/>
  </p:transition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55399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8692294"/>
      </p:ext>
    </p:extLst>
  </p:cSld>
  <p:clrMapOvr>
    <a:masterClrMapping/>
  </p:clrMapOvr>
  <p:transition>
    <p:split/>
  </p:transition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32659"/>
      </p:ext>
    </p:extLst>
  </p:cSld>
  <p:clrMapOvr>
    <a:masterClrMapping/>
  </p:clrMapOvr>
  <p:transition>
    <p:split/>
  </p:transition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10689"/>
            <a:ext cx="8229600" cy="47089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981479"/>
      </p:ext>
    </p:extLst>
  </p:cSld>
  <p:clrMapOvr>
    <a:masterClrMapping/>
  </p:clrMapOvr>
  <p:transition>
    <p:split/>
  </p:transition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345788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992694"/>
      </p:ext>
    </p:extLst>
  </p:cSld>
  <p:clrMapOvr>
    <a:masterClrMapping/>
  </p:clrMapOvr>
  <p:transition>
    <p:split/>
  </p:transition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326"/>
            <a:ext cx="3008313" cy="2769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22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25403382"/>
      </p:ext>
    </p:extLst>
  </p:cSld>
  <p:clrMapOvr>
    <a:masterClrMapping/>
  </p:clrMapOvr>
  <p:transition>
    <p:split/>
  </p:transition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090564"/>
            <a:ext cx="5486400" cy="2769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51946183"/>
      </p:ext>
    </p:extLst>
  </p:cSld>
  <p:clrMapOvr>
    <a:masterClrMapping/>
  </p:clrMapOvr>
  <p:transition>
    <p:split/>
  </p:transition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513459"/>
      </p:ext>
    </p:extLst>
  </p:cSld>
  <p:clrMapOvr>
    <a:masterClrMapping/>
  </p:clrMapOvr>
  <p:transition>
    <p:split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452546"/>
      </p:ext>
    </p:extLst>
  </p:cSld>
  <p:clrMapOvr>
    <a:masterClrMapping/>
  </p:clrMapOvr>
  <p:transition>
    <p:fade/>
  </p:transition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22708" y="1600206"/>
            <a:ext cx="470898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63627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513921"/>
      </p:ext>
    </p:extLst>
  </p:cSld>
  <p:clrMapOvr>
    <a:masterClrMapping/>
  </p:clrMapOvr>
  <p:transition>
    <p:split/>
  </p:transition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84" y="293983"/>
            <a:ext cx="8207375" cy="4708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372" y="1557338"/>
            <a:ext cx="4027487" cy="4527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557511"/>
            <a:ext cx="4027488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97490"/>
            <a:ext cx="4027488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651"/>
            <a:ext cx="811212" cy="3778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B152FD-1A00-4948-A8A4-A1CD0B3499BB}" type="slidenum">
              <a:rPr lang="ru-RU">
                <a:solidFill>
                  <a:srgbClr val="414142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41414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611467"/>
      </p:ext>
    </p:extLst>
  </p:cSld>
  <p:clrMapOvr>
    <a:masterClrMapping/>
  </p:clrMapOvr>
  <p:transition>
    <p:wipe dir="r"/>
  </p:transition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31" y="266995"/>
            <a:ext cx="9074150" cy="4708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393825"/>
            <a:ext cx="8229600" cy="4930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4925" y="6553426"/>
            <a:ext cx="433388" cy="3206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7CEC06-2D9F-4D2A-B1BE-95CF1BCE038F}" type="slidenum">
              <a:rPr lang="en-US">
                <a:solidFill>
                  <a:srgbClr val="414142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41414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613962"/>
      </p:ext>
    </p:extLst>
  </p:cSld>
  <p:clrMapOvr>
    <a:masterClrMapping/>
  </p:clrMapOvr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6209"/>
            <a:ext cx="9144000" cy="4708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84" y="2997200"/>
            <a:ext cx="8207375" cy="788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651"/>
            <a:ext cx="811212" cy="3778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3CEEBE-1737-46A1-8CB2-1D0FD0F1790E}" type="slidenum">
              <a:rPr lang="ru-RU">
                <a:solidFill>
                  <a:srgbClr val="414142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41414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165224"/>
      </p:ext>
    </p:extLst>
  </p:cSld>
  <p:clrMapOvr>
    <a:masterClrMapping/>
  </p:clrMapOvr>
  <p:transition>
    <p:wipe dir="r"/>
  </p:transition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29989"/>
            <a:ext cx="7772400" cy="4708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572938"/>
      </p:ext>
    </p:extLst>
  </p:cSld>
  <p:clrMapOvr>
    <a:masterClrMapping/>
  </p:clrMapOvr>
  <p:transition>
    <p:split/>
  </p:transition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564611"/>
      </p:ext>
    </p:extLst>
  </p:cSld>
  <p:clrMapOvr>
    <a:masterClrMapping/>
  </p:clrMapOvr>
  <p:transition>
    <p:split/>
  </p:transition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55399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61062648"/>
      </p:ext>
    </p:extLst>
  </p:cSld>
  <p:clrMapOvr>
    <a:masterClrMapping/>
  </p:clrMapOvr>
  <p:transition>
    <p:split/>
  </p:transition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810159"/>
      </p:ext>
    </p:extLst>
  </p:cSld>
  <p:clrMapOvr>
    <a:masterClrMapping/>
  </p:clrMapOvr>
  <p:transition>
    <p:split/>
  </p:transition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10689"/>
            <a:ext cx="8229600" cy="47089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698388"/>
      </p:ext>
    </p:extLst>
  </p:cSld>
  <p:clrMapOvr>
    <a:masterClrMapping/>
  </p:clrMapOvr>
  <p:transition>
    <p:split/>
  </p:transition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077999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963951"/>
      </p:ext>
    </p:extLst>
  </p:cSld>
  <p:clrMapOvr>
    <a:masterClrMapping/>
  </p:clrMapOvr>
  <p:transition>
    <p:fade/>
  </p:transition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9234307"/>
      </p:ext>
    </p:extLst>
  </p:cSld>
  <p:clrMapOvr>
    <a:masterClrMapping/>
  </p:clrMapOvr>
  <p:transition>
    <p:split/>
  </p:transition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292"/>
            <a:ext cx="3008313" cy="2769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185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52404512"/>
      </p:ext>
    </p:extLst>
  </p:cSld>
  <p:clrMapOvr>
    <a:masterClrMapping/>
  </p:clrMapOvr>
  <p:transition>
    <p:split/>
  </p:transition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090530"/>
            <a:ext cx="5486400" cy="2769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19664295"/>
      </p:ext>
    </p:extLst>
  </p:cSld>
  <p:clrMapOvr>
    <a:masterClrMapping/>
  </p:clrMapOvr>
  <p:transition>
    <p:split/>
  </p:transition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090927"/>
      </p:ext>
    </p:extLst>
  </p:cSld>
  <p:clrMapOvr>
    <a:masterClrMapping/>
  </p:clrMapOvr>
  <p:transition>
    <p:split/>
  </p:transition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22708" y="1600206"/>
            <a:ext cx="470898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63627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904427"/>
      </p:ext>
    </p:extLst>
  </p:cSld>
  <p:clrMapOvr>
    <a:masterClrMapping/>
  </p:clrMapOvr>
  <p:transition>
    <p:split/>
  </p:transition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29989"/>
            <a:ext cx="7772400" cy="4708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777501"/>
      </p:ext>
    </p:extLst>
  </p:cSld>
  <p:clrMapOvr>
    <a:masterClrMapping/>
  </p:clrMapOvr>
  <p:transition>
    <p:split/>
  </p:transition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861441"/>
      </p:ext>
    </p:extLst>
  </p:cSld>
  <p:clrMapOvr>
    <a:masterClrMapping/>
  </p:clrMapOvr>
  <p:transition>
    <p:split/>
  </p:transition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55399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55805516"/>
      </p:ext>
    </p:extLst>
  </p:cSld>
  <p:clrMapOvr>
    <a:masterClrMapping/>
  </p:clrMapOvr>
  <p:transition>
    <p:split/>
  </p:transition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179326"/>
      </p:ext>
    </p:extLst>
  </p:cSld>
  <p:clrMapOvr>
    <a:masterClrMapping/>
  </p:clrMapOvr>
  <p:transition>
    <p:split/>
  </p:transition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10689"/>
            <a:ext cx="8229600" cy="47089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145560"/>
      </p:ext>
    </p:extLst>
  </p:cSld>
  <p:clrMapOvr>
    <a:masterClrMapping/>
  </p:clrMapOvr>
  <p:transition>
    <p:split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456250"/>
      </p:ext>
    </p:extLst>
  </p:cSld>
  <p:clrMapOvr>
    <a:masterClrMapping/>
  </p:clrMapOvr>
  <p:transition>
    <p:fade/>
  </p:transition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765396"/>
      </p:ext>
    </p:extLst>
  </p:cSld>
  <p:clrMapOvr>
    <a:masterClrMapping/>
  </p:clrMapOvr>
  <p:transition>
    <p:split/>
  </p:transition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2794871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250"/>
            <a:ext cx="3008313" cy="2769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141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49125781"/>
      </p:ext>
    </p:extLst>
  </p:cSld>
  <p:clrMapOvr>
    <a:masterClrMapping/>
  </p:clrMapOvr>
  <p:transition>
    <p:split/>
  </p:transition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090488"/>
            <a:ext cx="5486400" cy="2769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0510934"/>
      </p:ext>
    </p:extLst>
  </p:cSld>
  <p:clrMapOvr>
    <a:masterClrMapping/>
  </p:clrMapOvr>
  <p:transition>
    <p:split/>
  </p:transition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678178"/>
      </p:ext>
    </p:extLst>
  </p:cSld>
  <p:clrMapOvr>
    <a:masterClrMapping/>
  </p:clrMapOvr>
  <p:transition>
    <p:split/>
  </p:transition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22708" y="1600206"/>
            <a:ext cx="470898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63627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2150"/>
      </p:ext>
    </p:extLst>
  </p:cSld>
  <p:clrMapOvr>
    <a:masterClrMapping/>
  </p:clrMapOvr>
  <p:transition>
    <p:split/>
  </p:transition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78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159BCB-305D-4CF7-AEF4-32538360A4D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267117"/>
      </p:ext>
    </p:extLst>
  </p:cSld>
  <p:clrMapOvr>
    <a:masterClrMapping/>
  </p:clrMapOvr>
  <p:transition>
    <p:wipe dir="r"/>
  </p:transition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0B480F-8E73-472B-A0EE-8773E2D51D5C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737270"/>
      </p:ext>
    </p:extLst>
  </p:cSld>
  <p:clrMapOvr>
    <a:masterClrMapping/>
  </p:clrMapOvr>
  <p:transition>
    <p:wipe dir="r"/>
  </p:transition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5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67230B-C5E8-4E5B-8B7A-2957E864FA84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82290"/>
      </p:ext>
    </p:extLst>
  </p:cSld>
  <p:clrMapOvr>
    <a:masterClrMapping/>
  </p:clrMapOvr>
  <p:transition>
    <p:wipe dir="r"/>
  </p:transition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72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57D1DE-1541-4009-8029-92AECDBEB61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44416"/>
      </p:ext>
    </p:extLst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32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83489411"/>
      </p:ext>
    </p:extLst>
  </p:cSld>
  <p:clrMapOvr>
    <a:masterClrMapping/>
  </p:clrMapOvr>
  <p:transition>
    <p:fade/>
  </p:transition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59761E-246E-4424-AB9D-E4D9227D041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270342"/>
      </p:ext>
    </p:extLst>
  </p:cSld>
  <p:clrMapOvr>
    <a:masterClrMapping/>
  </p:clrMapOvr>
  <p:transition>
    <p:wipe dir="r"/>
  </p:transition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431FFA-D15E-4D06-A4BA-855BCA85E9E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105206"/>
      </p:ext>
    </p:extLst>
  </p:cSld>
  <p:clrMapOvr>
    <a:masterClrMapping/>
  </p:clrMapOvr>
  <p:transition>
    <p:wipe dir="r"/>
  </p:transition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171041-41CA-4B16-827A-8B6D214B0A2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057506"/>
      </p:ext>
    </p:extLst>
  </p:cSld>
  <p:clrMapOvr>
    <a:masterClrMapping/>
  </p:clrMapOvr>
  <p:transition>
    <p:wipe dir="r"/>
  </p:transition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32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995AF6-3439-4D67-A0A5-A52A0DABE874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178094"/>
      </p:ext>
    </p:extLst>
  </p:cSld>
  <p:clrMapOvr>
    <a:masterClrMapping/>
  </p:clrMapOvr>
  <p:transition>
    <p:wipe dir="r"/>
  </p:transition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38215D-4EB6-4212-AD3E-1D6CD950A5A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323607"/>
      </p:ext>
    </p:extLst>
  </p:cSld>
  <p:clrMapOvr>
    <a:masterClrMapping/>
  </p:clrMapOvr>
  <p:transition>
    <p:wipe dir="r"/>
  </p:transition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162C8C-F7E3-4AAD-A0CB-7EF0F12363A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09886"/>
      </p:ext>
    </p:extLst>
  </p:cSld>
  <p:clrMapOvr>
    <a:masterClrMapping/>
  </p:clrMapOvr>
  <p:transition>
    <p:wipe dir="r"/>
  </p:transition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767432-4C99-4698-A9E2-96D6D86D600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102484"/>
      </p:ext>
    </p:extLst>
  </p:cSld>
  <p:clrMapOvr>
    <a:masterClrMapping/>
  </p:clrMapOvr>
  <p:transition>
    <p:wipe dir="r"/>
  </p:transition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0" y="2656149"/>
            <a:ext cx="9161252" cy="418576"/>
          </a:xfrm>
          <a:gradFill flip="none" rotWithShape="1">
            <a:gsLst>
              <a:gs pos="0">
                <a:srgbClr val="1129A1"/>
              </a:gs>
              <a:gs pos="100000">
                <a:srgbClr val="4987E3">
                  <a:alpha val="0"/>
                </a:srgbClr>
              </a:gs>
            </a:gsLst>
            <a:lin ang="10800000" scaled="0"/>
            <a:tileRect/>
          </a:gradFill>
          <a:effectLst/>
        </p:spPr>
        <p:txBody>
          <a:bodyPr/>
          <a:lstStyle>
            <a:lvl1pPr>
              <a:defRPr sz="3200"/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E5CCE5-B603-4D42-BE5D-26C2A96B95E8}" type="datetimeFigureOut">
              <a:rPr lang="ru-RU" smtClean="0"/>
              <a:t>04.08.2015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0280"/>
            <a:ext cx="9144000" cy="366254"/>
          </a:xfrm>
        </p:spPr>
        <p:txBody>
          <a:bodyPr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B9C99-4321-4562-A1C5-B10504532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401724"/>
            <a:ext cx="91440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57200" y="2924175"/>
            <a:ext cx="8229600" cy="1790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4925" y="6566042"/>
            <a:ext cx="611188" cy="187325"/>
          </a:xfrm>
        </p:spPr>
        <p:txBody>
          <a:bodyPr/>
          <a:lstStyle/>
          <a:p>
            <a:fld id="{B88240E8-2DC8-4B9B-BB15-4710075093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51144236"/>
      </p:ext>
    </p:extLst>
  </p:cSld>
  <p:clrMapOvr>
    <a:masterClrMapping/>
  </p:clrMapOvr>
  <p:transition>
    <p:fade/>
  </p:transition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82311"/>
            <a:ext cx="7772400" cy="36625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02456"/>
            <a:ext cx="6400800" cy="3200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087EB-670D-4918-8B1C-3171782B6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</p:spTree>
    <p:extLst>
      <p:ext uri="{BB962C8B-B14F-4D97-AF65-F5344CB8AC3E}">
        <p14:creationId xmlns:p14="http://schemas.microsoft.com/office/powerpoint/2010/main" val="3718716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8DA55-E004-4CF9-8E0F-7297315B0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</p:spTree>
    <p:extLst>
      <p:ext uri="{BB962C8B-B14F-4D97-AF65-F5344CB8AC3E}">
        <p14:creationId xmlns:p14="http://schemas.microsoft.com/office/powerpoint/2010/main" val="1329013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52322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160771"/>
            <a:ext cx="7772400" cy="24622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32247-4105-44B5-9AD4-6ADEB182A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</p:spTree>
    <p:extLst>
      <p:ext uri="{BB962C8B-B14F-4D97-AF65-F5344CB8AC3E}">
        <p14:creationId xmlns:p14="http://schemas.microsoft.com/office/powerpoint/2010/main" val="1182528721"/>
      </p:ext>
    </p:extLst>
  </p:cSld>
  <p:clrMapOvr>
    <a:masterClrMapping/>
  </p:clrMapOvr>
  <p:transition/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924175"/>
            <a:ext cx="4038600" cy="179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24175"/>
            <a:ext cx="4038600" cy="179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83A25-4FA8-416F-88E1-3C4B4354C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</p:spTree>
    <p:extLst>
      <p:ext uri="{BB962C8B-B14F-4D97-AF65-F5344CB8AC3E}">
        <p14:creationId xmlns:p14="http://schemas.microsoft.com/office/powerpoint/2010/main" val="83424143"/>
      </p:ext>
    </p:extLst>
  </p:cSld>
  <p:clrMapOvr>
    <a:masterClrMapping/>
  </p:clrMapOvr>
  <p:transition/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63011"/>
            <a:ext cx="8229600" cy="36625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79410"/>
            <a:ext cx="4040188" cy="2954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383386"/>
            <a:ext cx="4040188" cy="15342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879410"/>
            <a:ext cx="4041775" cy="2954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3383386"/>
            <a:ext cx="4041775" cy="15342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F637D-0CEB-4058-9A70-02742AD06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</p:spTree>
    <p:extLst>
      <p:ext uri="{BB962C8B-B14F-4D97-AF65-F5344CB8AC3E}">
        <p14:creationId xmlns:p14="http://schemas.microsoft.com/office/powerpoint/2010/main" val="2028339496"/>
      </p:ext>
    </p:extLst>
  </p:cSld>
  <p:clrMapOvr>
    <a:masterClrMapping/>
  </p:clrMapOvr>
  <p:transition/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03D27-B7C1-4024-9603-E0B7DB2E4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</p:spTree>
    <p:extLst>
      <p:ext uri="{BB962C8B-B14F-4D97-AF65-F5344CB8AC3E}">
        <p14:creationId xmlns:p14="http://schemas.microsoft.com/office/powerpoint/2010/main" val="4103880187"/>
      </p:ext>
    </p:extLst>
  </p:cSld>
  <p:clrMapOvr>
    <a:masterClrMapping/>
  </p:clrMapOvr>
  <p:transition/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D3FE9-FCFF-4AC8-B4F2-681930EEC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</p:spTree>
    <p:extLst>
      <p:ext uri="{BB962C8B-B14F-4D97-AF65-F5344CB8AC3E}">
        <p14:creationId xmlns:p14="http://schemas.microsoft.com/office/powerpoint/2010/main" val="383147062"/>
      </p:ext>
    </p:extLst>
  </p:cSld>
  <p:clrMapOvr>
    <a:masterClrMapping/>
  </p:clrMapOvr>
  <p:transition/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73490"/>
            <a:ext cx="3008313" cy="2616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188561"/>
            <a:ext cx="5111750" cy="20220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694457"/>
            <a:ext cx="3008313" cy="1723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CFBF5-C666-45D9-8477-BAF03ED63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</p:spTree>
    <p:extLst>
      <p:ext uri="{BB962C8B-B14F-4D97-AF65-F5344CB8AC3E}">
        <p14:creationId xmlns:p14="http://schemas.microsoft.com/office/powerpoint/2010/main" val="3389682637"/>
      </p:ext>
    </p:extLst>
  </p:cSld>
  <p:clrMapOvr>
    <a:masterClrMapping/>
  </p:clrMapOvr>
  <p:transition/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105728"/>
            <a:ext cx="5486400" cy="2616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2473198"/>
            <a:ext cx="5486400" cy="3939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683744"/>
            <a:ext cx="5486400" cy="1723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950A5-2630-417C-9A3A-52A3F1902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</p:spTree>
    <p:extLst>
      <p:ext uri="{BB962C8B-B14F-4D97-AF65-F5344CB8AC3E}">
        <p14:creationId xmlns:p14="http://schemas.microsoft.com/office/powerpoint/2010/main" val="3844913408"/>
      </p:ext>
    </p:extLst>
  </p:cSld>
  <p:clrMapOvr>
    <a:masterClrMapping/>
  </p:clrMapOvr>
  <p:transition/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-627884" y="2924175"/>
            <a:ext cx="10399770" cy="1790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479F0-8F84-4A4C-9BBA-23955DE21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</p:spTree>
    <p:extLst>
      <p:ext uri="{BB962C8B-B14F-4D97-AF65-F5344CB8AC3E}">
        <p14:creationId xmlns:p14="http://schemas.microsoft.com/office/powerpoint/2010/main" val="1049101115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062494"/>
      </p:ext>
    </p:extLst>
  </p:cSld>
  <p:clrMapOvr>
    <a:masterClrMapping/>
  </p:clrMapOvr>
  <p:transition>
    <p:fade/>
  </p:transition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17874" y="401726"/>
            <a:ext cx="366254" cy="43132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49476" y="401726"/>
            <a:ext cx="1806648" cy="43132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24187-5A33-4547-834F-E36571A8F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</p:spTree>
    <p:extLst>
      <p:ext uri="{BB962C8B-B14F-4D97-AF65-F5344CB8AC3E}">
        <p14:creationId xmlns:p14="http://schemas.microsoft.com/office/powerpoint/2010/main" val="4034289210"/>
      </p:ext>
    </p:extLst>
  </p:cSld>
  <p:clrMapOvr>
    <a:masterClrMapping/>
  </p:clrMapOvr>
  <p:transition/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1724"/>
            <a:ext cx="9144000" cy="3635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3659481"/>
            <a:ext cx="8229600" cy="320088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CD760-A511-4B7B-ADFA-FCBF90717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</p:spTree>
    <p:extLst>
      <p:ext uri="{BB962C8B-B14F-4D97-AF65-F5344CB8AC3E}">
        <p14:creationId xmlns:p14="http://schemas.microsoft.com/office/powerpoint/2010/main" val="1651858953"/>
      </p:ext>
    </p:extLst>
  </p:cSld>
  <p:clrMapOvr>
    <a:masterClrMapping/>
  </p:clrMapOvr>
  <p:transition/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93929"/>
            <a:ext cx="8229600" cy="36625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2524418"/>
            <a:ext cx="8229600" cy="320088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526367"/>
            <a:ext cx="2133600" cy="287337"/>
          </a:xfrm>
        </p:spPr>
        <p:txBody>
          <a:bodyPr/>
          <a:lstStyle>
            <a:lvl1pPr>
              <a:defRPr/>
            </a:lvl1pPr>
          </a:lstStyle>
          <a:p>
            <a:fld id="{9371F77F-97EB-46FB-98C5-390904E36F1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589925"/>
      </p:ext>
    </p:extLst>
  </p:cSld>
  <p:clrMapOvr>
    <a:masterClrMapping/>
  </p:clrMapOvr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4119"/>
            <a:ext cx="9144000" cy="418576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B9C99-4321-4562-A1C5-B10504532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401724"/>
            <a:ext cx="91440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57200" y="2924175"/>
            <a:ext cx="8229600" cy="1790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014663"/>
      </p:ext>
    </p:extLst>
  </p:cSld>
  <p:clrMapOvr>
    <a:masterClrMapping/>
  </p:clrMapOvr>
  <p:transition/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4119"/>
            <a:ext cx="9144000" cy="418576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B9C99-4321-4562-A1C5-B10504532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52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401724"/>
            <a:ext cx="91440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57200" y="2924175"/>
            <a:ext cx="8229600" cy="1790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396271"/>
      </p:ext>
    </p:extLst>
  </p:cSld>
  <p:clrMapOvr>
    <a:masterClrMapping/>
  </p:clrMapOvr>
  <p:transition/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BA52E7-46C9-4232-B67C-E69B30F02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543325"/>
      </p:ext>
    </p:extLst>
  </p:cSld>
  <p:clrMapOvr>
    <a:masterClrMapping/>
  </p:clrMapOvr>
  <p:transition>
    <p:wipe dir="r"/>
  </p:transition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8" y="2181311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93" y="3284539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3076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69" y="293691"/>
            <a:ext cx="1674813" cy="1481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15892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8B0F66-4268-4F6D-9D07-703C3F55A1E0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894534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754486"/>
      </p:ext>
    </p:extLst>
  </p:cSld>
  <p:clrMapOvr>
    <a:masterClrMapping/>
  </p:clrMapOvr>
  <p:transition>
    <p:fade/>
  </p:transition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8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97A7CA-AE6B-4B48-90E6-F898D6DDB33D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960359"/>
      </p:ext>
    </p:extLst>
  </p:cSld>
  <p:clrMapOvr>
    <a:masterClrMapping/>
  </p:clrMapOvr>
  <p:transition/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49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93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FD2C62-131E-458A-96D4-C31D60680A15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252253"/>
      </p:ext>
    </p:extLst>
  </p:cSld>
  <p:clrMapOvr>
    <a:masterClrMapping/>
  </p:clrMapOvr>
  <p:transition/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A53A1C-F552-4BA5-97ED-2FE4CD91AE20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410811"/>
      </p:ext>
    </p:extLst>
  </p:cSld>
  <p:clrMapOvr>
    <a:masterClrMapping/>
  </p:clrMapOvr>
  <p:transition/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13C279-F278-4BFF-AD7B-506C5AC32749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54292"/>
      </p:ext>
    </p:extLst>
  </p:cSld>
  <p:clrMapOvr>
    <a:masterClrMapping/>
  </p:clrMapOvr>
  <p:transition/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8D42E4-898C-4870-986B-6A0BAAA8B209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33974"/>
      </p:ext>
    </p:extLst>
  </p:cSld>
  <p:clrMapOvr>
    <a:masterClrMapping/>
  </p:clrMapOvr>
  <p:transition/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B47E4A-80FB-4FE1-9AA8-E8D650F458EF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76997"/>
      </p:ext>
    </p:extLst>
  </p:cSld>
  <p:clrMapOvr>
    <a:masterClrMapping/>
  </p:clrMapOvr>
  <p:transition/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459710-2ADB-4DD6-8BB0-54918075A22D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964897"/>
      </p:ext>
    </p:extLst>
  </p:cSld>
  <p:clrMapOvr>
    <a:masterClrMapping/>
  </p:clrMapOvr>
  <p:transition/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B375AC-1D4F-4E19-B89F-1E6DDEEC23E6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116685"/>
      </p:ext>
    </p:extLst>
  </p:cSld>
  <p:clrMapOvr>
    <a:masterClrMapping/>
  </p:clrMapOvr>
  <p:transition/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118C19-5F76-45A8-A296-A299B737D727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705665"/>
      </p:ext>
    </p:extLst>
  </p:cSld>
  <p:clrMapOvr>
    <a:masterClrMapping/>
  </p:clrMapOvr>
  <p:transition/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69" y="293691"/>
            <a:ext cx="16748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311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  <a:latin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9096766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73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2D53F4-4BC8-4660-8E7D-89F746864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863413"/>
      </p:ext>
    </p:extLst>
  </p:cSld>
  <p:clrMapOvr>
    <a:masterClrMapping/>
  </p:clrMapOvr>
  <p:transition>
    <p:wipe dir="r"/>
  </p:transition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" y="77800"/>
            <a:ext cx="9143999" cy="903287"/>
          </a:xfrm>
        </p:spPr>
        <p:txBody>
          <a:bodyPr/>
          <a:lstStyle>
            <a:lvl1pPr algn="ctr">
              <a:defRPr>
                <a:latin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542D39D-B0AE-408E-B6B9-67EB0BDD6E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7765285"/>
      </p:ext>
    </p:extLst>
  </p:cSld>
  <p:clrMapOvr>
    <a:masterClrMapping/>
  </p:clrMapOvr>
  <p:transition>
    <p:wipe dir="r"/>
  </p:transition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86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DBF2DCC-AABD-424A-B872-9C181A910A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2278804"/>
      </p:ext>
    </p:extLst>
  </p:cSld>
  <p:clrMapOvr>
    <a:masterClrMapping/>
  </p:clrMapOvr>
  <p:transition>
    <p:wipe dir="r"/>
  </p:transition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24" y="1557338"/>
            <a:ext cx="4027487" cy="4527550"/>
          </a:xfr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0FECA3A-A342-4BE0-B8F5-8D22324928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91141"/>
      </p:ext>
    </p:extLst>
  </p:cSld>
  <p:clrMapOvr>
    <a:masterClrMapping/>
  </p:clrMapOvr>
  <p:transition>
    <p:wipe dir="r"/>
  </p:transition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 algn="ctr">
              <a:defRPr>
                <a:latin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51FFC27-A128-4183-8504-C32242F765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755820"/>
      </p:ext>
    </p:extLst>
  </p:cSld>
  <p:clrMapOvr>
    <a:masterClrMapping/>
  </p:clrMapOvr>
  <p:transition>
    <p:wipe dir="r"/>
  </p:transition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C6517CD-D47D-4232-9E07-381FA3EA27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485462"/>
      </p:ext>
    </p:extLst>
  </p:cSld>
  <p:clrMapOvr>
    <a:masterClrMapping/>
  </p:clrMapOvr>
  <p:transition>
    <p:wipe dir="r"/>
  </p:transition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CE50BAC-847A-484F-AC33-18D005956C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389400"/>
      </p:ext>
    </p:extLst>
  </p:cSld>
  <p:clrMapOvr>
    <a:masterClrMapping/>
  </p:clrMapOvr>
  <p:transition>
    <p:wipe dir="r"/>
  </p:transition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C142F80-9814-414B-A9C5-B884562C4E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2363985"/>
      </p:ext>
    </p:extLst>
  </p:cSld>
  <p:clrMapOvr>
    <a:masterClrMapping/>
  </p:clrMapOvr>
  <p:transition>
    <p:wipe dir="r"/>
  </p:transition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99CBD48-D0CE-4340-B072-C9AE8B13E2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441967"/>
      </p:ext>
    </p:extLst>
  </p:cSld>
  <p:clrMapOvr>
    <a:masterClrMapping/>
  </p:clrMapOvr>
  <p:transition>
    <p:wipe dir="r"/>
  </p:transition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C036D69-3828-490F-B781-03D551EB0A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045265"/>
      </p:ext>
    </p:extLst>
  </p:cSld>
  <p:clrMapOvr>
    <a:masterClrMapping/>
  </p:clrMapOvr>
  <p:transition>
    <p:wipe dir="r"/>
  </p:transition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C5746F0-EC76-425B-B1D7-7BB5567F45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3684331"/>
      </p:ext>
    </p:extLst>
  </p:cSld>
  <p:clrMapOvr>
    <a:masterClrMapping/>
  </p:clrMapOvr>
  <p:transition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824200-8D8C-4306-B5D9-4B0E2AC61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168693"/>
      </p:ext>
    </p:extLst>
  </p:cSld>
  <p:clrMapOvr>
    <a:masterClrMapping/>
  </p:clrMapOvr>
  <p:transition>
    <p:wipe dir="r"/>
  </p:transition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56" y="77800"/>
            <a:ext cx="8207375" cy="903287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24" y="1557338"/>
            <a:ext cx="4027487" cy="452755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53A01DC-1F87-4CE7-806A-94F7ED5221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8860463"/>
      </p:ext>
    </p:extLst>
  </p:cSld>
  <p:clrMapOvr>
    <a:masterClrMapping/>
  </p:clrMapOvr>
  <p:transition>
    <p:wipe dir="r"/>
  </p:transition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" y="77800"/>
            <a:ext cx="9143999" cy="903287"/>
          </a:xfrm>
        </p:spPr>
        <p:txBody>
          <a:bodyPr/>
          <a:lstStyle>
            <a:lvl1pPr algn="ctr">
              <a:defRPr>
                <a:latin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56" y="1557338"/>
            <a:ext cx="8207375" cy="452755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lvl="0"/>
            <a:r>
              <a:rPr lang="ru-RU" noProof="0" smtClean="0"/>
              <a:t>Вставка таблицы</a:t>
            </a:r>
            <a:endParaRPr lang="ru-RU" noProof="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4B7D5E1-4A3D-4CB8-974D-4738C42136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145706"/>
      </p:ext>
    </p:extLst>
  </p:cSld>
  <p:clrMapOvr>
    <a:masterClrMapping/>
  </p:clrMapOvr>
  <p:transition>
    <p:wipe dir="r"/>
  </p:transition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B9C99-4321-4562-A1C5-B10504532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12400"/>
      </p:ext>
    </p:extLst>
  </p:cSld>
  <p:clrMapOvr>
    <a:masterClrMapping/>
  </p:clrMapOvr>
  <p:transition/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401643"/>
            <a:ext cx="91440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57200" y="2924175"/>
            <a:ext cx="8229600" cy="1790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148829"/>
      </p:ext>
    </p:extLst>
  </p:cSld>
  <p:clrMapOvr>
    <a:masterClrMapping/>
  </p:clrMapOvr>
  <p:transition/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4119"/>
            <a:ext cx="9144000" cy="418576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925" y="6566060"/>
            <a:ext cx="611188" cy="187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B9C99-4321-4562-A1C5-B10504532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77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401718"/>
            <a:ext cx="91440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57200" y="2924175"/>
            <a:ext cx="8229600" cy="1790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4925" y="6566046"/>
            <a:ext cx="611188" cy="187325"/>
          </a:xfrm>
          <a:prstGeom prst="rect">
            <a:avLst/>
          </a:prstGeom>
        </p:spPr>
        <p:txBody>
          <a:bodyPr/>
          <a:lstStyle/>
          <a:p>
            <a:fld id="{B88240E8-2DC8-4B9B-BB15-4710075093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67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4119"/>
            <a:ext cx="9144000" cy="418576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925" y="6566086"/>
            <a:ext cx="611188" cy="187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B9C99-4321-4562-A1C5-B10504532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3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401724"/>
            <a:ext cx="91440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57200" y="2924175"/>
            <a:ext cx="8229600" cy="1790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4925" y="6566072"/>
            <a:ext cx="611188" cy="187325"/>
          </a:xfrm>
          <a:prstGeom prst="rect">
            <a:avLst/>
          </a:prstGeom>
        </p:spPr>
        <p:txBody>
          <a:bodyPr/>
          <a:lstStyle/>
          <a:p>
            <a:fld id="{B88240E8-2DC8-4B9B-BB15-4710075093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99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АЭС_karta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4356100" cy="358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>
            <a:spLocks/>
          </p:cNvSpPr>
          <p:nvPr/>
        </p:nvSpPr>
        <p:spPr bwMode="gray">
          <a:xfrm>
            <a:off x="0" y="4483100"/>
            <a:ext cx="4122738" cy="2368550"/>
          </a:xfrm>
          <a:custGeom>
            <a:avLst/>
            <a:gdLst/>
            <a:ahLst/>
            <a:cxnLst>
              <a:cxn ang="0">
                <a:pos x="0" y="489"/>
              </a:cxn>
              <a:cxn ang="0">
                <a:pos x="1328" y="840"/>
              </a:cxn>
              <a:cxn ang="0">
                <a:pos x="2488" y="0"/>
              </a:cxn>
              <a:cxn ang="0">
                <a:pos x="1712" y="1124"/>
              </a:cxn>
              <a:cxn ang="0">
                <a:pos x="636" y="1492"/>
              </a:cxn>
              <a:cxn ang="0">
                <a:pos x="1" y="1492"/>
              </a:cxn>
              <a:cxn ang="0">
                <a:pos x="0" y="489"/>
              </a:cxn>
            </a:cxnLst>
            <a:rect l="0" t="0" r="r" b="b"/>
            <a:pathLst>
              <a:path w="2597" h="1492">
                <a:moveTo>
                  <a:pt x="0" y="489"/>
                </a:moveTo>
                <a:cubicBezTo>
                  <a:pt x="247" y="671"/>
                  <a:pt x="632" y="920"/>
                  <a:pt x="1328" y="840"/>
                </a:cubicBezTo>
                <a:cubicBezTo>
                  <a:pt x="2024" y="760"/>
                  <a:pt x="2360" y="131"/>
                  <a:pt x="2488" y="0"/>
                </a:cubicBezTo>
                <a:cubicBezTo>
                  <a:pt x="2597" y="53"/>
                  <a:pt x="1792" y="1068"/>
                  <a:pt x="1712" y="1124"/>
                </a:cubicBezTo>
                <a:cubicBezTo>
                  <a:pt x="1632" y="1180"/>
                  <a:pt x="921" y="1431"/>
                  <a:pt x="636" y="1492"/>
                </a:cubicBezTo>
                <a:lnTo>
                  <a:pt x="1" y="1492"/>
                </a:lnTo>
                <a:lnTo>
                  <a:pt x="0" y="489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2431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gray">
          <a:xfrm>
            <a:off x="-12696" y="4149725"/>
            <a:ext cx="4152900" cy="2708275"/>
          </a:xfrm>
          <a:custGeom>
            <a:avLst/>
            <a:gdLst/>
            <a:ahLst/>
            <a:cxnLst>
              <a:cxn ang="0">
                <a:pos x="0" y="1688"/>
              </a:cxn>
              <a:cxn ang="0">
                <a:pos x="0" y="1112"/>
              </a:cxn>
              <a:cxn ang="0">
                <a:pos x="2576" y="0"/>
              </a:cxn>
              <a:cxn ang="0">
                <a:pos x="2135" y="826"/>
              </a:cxn>
              <a:cxn ang="0">
                <a:pos x="635" y="1688"/>
              </a:cxn>
              <a:cxn ang="0">
                <a:pos x="0" y="1688"/>
              </a:cxn>
            </a:cxnLst>
            <a:rect l="0" t="0" r="r" b="b"/>
            <a:pathLst>
              <a:path w="2576" h="1688">
                <a:moveTo>
                  <a:pt x="0" y="1688"/>
                </a:moveTo>
                <a:lnTo>
                  <a:pt x="0" y="1112"/>
                </a:lnTo>
                <a:cubicBezTo>
                  <a:pt x="1960" y="1464"/>
                  <a:pt x="2419" y="304"/>
                  <a:pt x="2576" y="0"/>
                </a:cubicBezTo>
                <a:lnTo>
                  <a:pt x="2135" y="826"/>
                </a:lnTo>
                <a:cubicBezTo>
                  <a:pt x="1618" y="1315"/>
                  <a:pt x="1286" y="1456"/>
                  <a:pt x="635" y="1688"/>
                </a:cubicBezTo>
                <a:lnTo>
                  <a:pt x="0" y="1688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white">
          <a:xfrm>
            <a:off x="2230438" y="-22225"/>
            <a:ext cx="6950075" cy="6880225"/>
          </a:xfrm>
          <a:custGeom>
            <a:avLst/>
            <a:gdLst>
              <a:gd name="T0" fmla="*/ 2147483647 w 4362"/>
              <a:gd name="T1" fmla="*/ 0 h 4342"/>
              <a:gd name="T2" fmla="*/ 2147483647 w 4362"/>
              <a:gd name="T3" fmla="*/ 2147483647 h 4342"/>
              <a:gd name="T4" fmla="*/ 2147483647 w 4362"/>
              <a:gd name="T5" fmla="*/ 2147483647 h 4342"/>
              <a:gd name="T6" fmla="*/ 2147483647 w 4362"/>
              <a:gd name="T7" fmla="*/ 2147483647 h 4342"/>
              <a:gd name="T8" fmla="*/ 2147483647 w 4362"/>
              <a:gd name="T9" fmla="*/ 2147483647 h 4342"/>
              <a:gd name="T10" fmla="*/ 2147483647 w 4362"/>
              <a:gd name="T11" fmla="*/ 2147483647 h 4342"/>
              <a:gd name="T12" fmla="*/ 0 w 4362"/>
              <a:gd name="T13" fmla="*/ 2147483647 h 4342"/>
              <a:gd name="T14" fmla="*/ 2147483647 w 4362"/>
              <a:gd name="T15" fmla="*/ 2147483647 h 4342"/>
              <a:gd name="T16" fmla="*/ 2147483647 w 4362"/>
              <a:gd name="T17" fmla="*/ 2147483647 h 4342"/>
              <a:gd name="T18" fmla="*/ 2147483647 w 4362"/>
              <a:gd name="T19" fmla="*/ 0 h 43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362" h="4342">
                <a:moveTo>
                  <a:pt x="148" y="0"/>
                </a:moveTo>
                <a:lnTo>
                  <a:pt x="561" y="193"/>
                </a:lnTo>
                <a:lnTo>
                  <a:pt x="943" y="501"/>
                </a:lnTo>
                <a:lnTo>
                  <a:pt x="1221" y="967"/>
                </a:lnTo>
                <a:lnTo>
                  <a:pt x="1413" y="1630"/>
                </a:lnTo>
                <a:lnTo>
                  <a:pt x="1290" y="2660"/>
                </a:lnTo>
                <a:lnTo>
                  <a:pt x="0" y="4342"/>
                </a:lnTo>
                <a:lnTo>
                  <a:pt x="4349" y="4342"/>
                </a:lnTo>
                <a:lnTo>
                  <a:pt x="4362" y="7"/>
                </a:lnTo>
                <a:lnTo>
                  <a:pt x="148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Freeform 8"/>
          <p:cNvSpPr>
            <a:spLocks/>
          </p:cNvSpPr>
          <p:nvPr/>
        </p:nvSpPr>
        <p:spPr bwMode="gray">
          <a:xfrm>
            <a:off x="755653" y="0"/>
            <a:ext cx="4032250" cy="6881813"/>
          </a:xfrm>
          <a:custGeom>
            <a:avLst/>
            <a:gdLst/>
            <a:ahLst/>
            <a:cxnLst>
              <a:cxn ang="0">
                <a:pos x="858" y="0"/>
              </a:cxn>
              <a:cxn ang="0">
                <a:pos x="1984" y="2583"/>
              </a:cxn>
              <a:cxn ang="0">
                <a:pos x="0" y="4327"/>
              </a:cxn>
              <a:cxn ang="0">
                <a:pos x="1208" y="4335"/>
              </a:cxn>
              <a:cxn ang="0">
                <a:pos x="2272" y="2567"/>
              </a:cxn>
              <a:cxn ang="0">
                <a:pos x="998" y="3"/>
              </a:cxn>
              <a:cxn ang="0">
                <a:pos x="858" y="0"/>
              </a:cxn>
            </a:cxnLst>
            <a:rect l="0" t="0" r="r" b="b"/>
            <a:pathLst>
              <a:path w="2408" h="4335">
                <a:moveTo>
                  <a:pt x="858" y="0"/>
                </a:moveTo>
                <a:cubicBezTo>
                  <a:pt x="2020" y="270"/>
                  <a:pt x="2408" y="1631"/>
                  <a:pt x="1984" y="2583"/>
                </a:cubicBezTo>
                <a:cubicBezTo>
                  <a:pt x="1560" y="3535"/>
                  <a:pt x="880" y="3976"/>
                  <a:pt x="0" y="4327"/>
                </a:cubicBezTo>
                <a:lnTo>
                  <a:pt x="1208" y="4335"/>
                </a:lnTo>
                <a:cubicBezTo>
                  <a:pt x="1520" y="4079"/>
                  <a:pt x="2144" y="3343"/>
                  <a:pt x="2272" y="2567"/>
                </a:cubicBezTo>
                <a:cubicBezTo>
                  <a:pt x="2400" y="1791"/>
                  <a:pt x="2278" y="419"/>
                  <a:pt x="998" y="3"/>
                </a:cubicBezTo>
                <a:lnTo>
                  <a:pt x="85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27451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Text Box 24"/>
          <p:cNvSpPr txBox="1">
            <a:spLocks noChangeArrowheads="1"/>
          </p:cNvSpPr>
          <p:nvPr userDrawn="1"/>
        </p:nvSpPr>
        <p:spPr bwMode="auto">
          <a:xfrm>
            <a:off x="3713455" y="127001"/>
            <a:ext cx="4533613" cy="446276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1200" b="1" smtClean="0">
                <a:solidFill>
                  <a:srgbClr val="FFFFFF"/>
                </a:solidFill>
              </a:rPr>
              <a:t>РОССИЙСКАЯ АКАДЕМИЯ НАУК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1100" b="1" smtClean="0">
                <a:solidFill>
                  <a:srgbClr val="FFFFFF"/>
                </a:solidFill>
              </a:rPr>
              <a:t>Институт проблем безопасного развития атомной энергетики</a:t>
            </a:r>
          </a:p>
        </p:txBody>
      </p:sp>
      <p:sp>
        <p:nvSpPr>
          <p:cNvPr id="9" name="Text Box 25"/>
          <p:cNvSpPr txBox="1">
            <a:spLocks noChangeArrowheads="1"/>
          </p:cNvSpPr>
          <p:nvPr userDrawn="1"/>
        </p:nvSpPr>
        <p:spPr bwMode="auto">
          <a:xfrm>
            <a:off x="5474004" y="587376"/>
            <a:ext cx="2773067" cy="446276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smtClean="0">
                <a:solidFill>
                  <a:srgbClr val="FFFFFF"/>
                </a:solidFill>
              </a:rPr>
              <a:t>RUSSIAN ACADEMY OF SCIENCES</a:t>
            </a:r>
            <a:endParaRPr lang="ru-RU" sz="1200" b="1" smtClean="0">
              <a:solidFill>
                <a:srgbClr val="FFFFFF"/>
              </a:solidFill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smtClean="0">
                <a:solidFill>
                  <a:srgbClr val="FFFFFF"/>
                </a:solidFill>
              </a:rPr>
              <a:t>Nuclear Safety Institute (IBRAE)</a:t>
            </a:r>
            <a:endParaRPr lang="ru-RU" sz="1100" b="1" smtClean="0">
              <a:solidFill>
                <a:srgbClr val="FFFFFF"/>
              </a:solidFill>
            </a:endParaRPr>
          </a:p>
        </p:txBody>
      </p:sp>
      <p:grpSp>
        <p:nvGrpSpPr>
          <p:cNvPr id="10" name="Group 70"/>
          <p:cNvGrpSpPr>
            <a:grpSpLocks/>
          </p:cNvGrpSpPr>
          <p:nvPr userDrawn="1"/>
        </p:nvGrpSpPr>
        <p:grpSpPr bwMode="auto">
          <a:xfrm>
            <a:off x="3635375" y="76200"/>
            <a:ext cx="5470525" cy="673100"/>
            <a:chOff x="2290" y="48"/>
            <a:chExt cx="3446" cy="424"/>
          </a:xfrm>
        </p:grpSpPr>
        <p:sp>
          <p:nvSpPr>
            <p:cNvPr id="11" name="Line 67"/>
            <p:cNvSpPr>
              <a:spLocks noChangeShapeType="1"/>
            </p:cNvSpPr>
            <p:nvPr/>
          </p:nvSpPr>
          <p:spPr bwMode="auto">
            <a:xfrm>
              <a:off x="2290" y="358"/>
              <a:ext cx="3357" cy="0"/>
            </a:xfrm>
            <a:prstGeom prst="line">
              <a:avLst/>
            </a:prstGeom>
            <a:noFill/>
            <a:ln w="19050">
              <a:solidFill>
                <a:srgbClr val="0089E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>
                <a:solidFill>
                  <a:srgbClr val="000000"/>
                </a:solidFill>
                <a:ea typeface="Arial" charset="0"/>
                <a:cs typeface="Arial" charset="0"/>
              </a:endParaRPr>
            </a:p>
          </p:txBody>
        </p:sp>
        <p:grpSp>
          <p:nvGrpSpPr>
            <p:cNvPr id="12" name="Group 69"/>
            <p:cNvGrpSpPr>
              <a:grpSpLocks/>
            </p:cNvGrpSpPr>
            <p:nvPr/>
          </p:nvGrpSpPr>
          <p:grpSpPr bwMode="auto">
            <a:xfrm>
              <a:off x="5169" y="48"/>
              <a:ext cx="567" cy="424"/>
              <a:chOff x="5064" y="0"/>
              <a:chExt cx="696" cy="521"/>
            </a:xfrm>
          </p:grpSpPr>
          <p:sp>
            <p:nvSpPr>
              <p:cNvPr id="13" name="Freeform 30"/>
              <p:cNvSpPr>
                <a:spLocks/>
              </p:cNvSpPr>
              <p:nvPr/>
            </p:nvSpPr>
            <p:spPr bwMode="auto">
              <a:xfrm flipH="1">
                <a:off x="5064" y="0"/>
                <a:ext cx="696" cy="521"/>
              </a:xfrm>
              <a:custGeom>
                <a:avLst/>
                <a:gdLst>
                  <a:gd name="T0" fmla="*/ 2147483647 w 83"/>
                  <a:gd name="T1" fmla="*/ 2147483647 h 60"/>
                  <a:gd name="T2" fmla="*/ 0 w 83"/>
                  <a:gd name="T3" fmla="*/ 2147483647 h 60"/>
                  <a:gd name="T4" fmla="*/ 2147483647 w 83"/>
                  <a:gd name="T5" fmla="*/ 2147483647 h 60"/>
                  <a:gd name="T6" fmla="*/ 2147483647 w 83"/>
                  <a:gd name="T7" fmla="*/ 2147483647 h 60"/>
                  <a:gd name="T8" fmla="*/ 2147483647 w 83"/>
                  <a:gd name="T9" fmla="*/ 2147483647 h 60"/>
                  <a:gd name="T10" fmla="*/ 2147483647 w 83"/>
                  <a:gd name="T11" fmla="*/ 2147483647 h 60"/>
                  <a:gd name="T12" fmla="*/ 2147483647 w 83"/>
                  <a:gd name="T13" fmla="*/ 2147483647 h 60"/>
                  <a:gd name="T14" fmla="*/ 2147483647 w 83"/>
                  <a:gd name="T15" fmla="*/ 2147483647 h 60"/>
                  <a:gd name="T16" fmla="*/ 2147483647 w 83"/>
                  <a:gd name="T17" fmla="*/ 2147483647 h 60"/>
                  <a:gd name="T18" fmla="*/ 2147483647 w 83"/>
                  <a:gd name="T19" fmla="*/ 2147483647 h 60"/>
                  <a:gd name="T20" fmla="*/ 2147483647 w 83"/>
                  <a:gd name="T21" fmla="*/ 2147483647 h 60"/>
                  <a:gd name="T22" fmla="*/ 2147483647 w 83"/>
                  <a:gd name="T23" fmla="*/ 2147483647 h 60"/>
                  <a:gd name="T24" fmla="*/ 2147483647 w 83"/>
                  <a:gd name="T25" fmla="*/ 2147483647 h 60"/>
                  <a:gd name="T26" fmla="*/ 2147483647 w 83"/>
                  <a:gd name="T27" fmla="*/ 2147483647 h 60"/>
                  <a:gd name="T28" fmla="*/ 2147483647 w 83"/>
                  <a:gd name="T29" fmla="*/ 2147483647 h 60"/>
                  <a:gd name="T30" fmla="*/ 2147483647 w 83"/>
                  <a:gd name="T31" fmla="*/ 2147483647 h 60"/>
                  <a:gd name="T32" fmla="*/ 2147483647 w 83"/>
                  <a:gd name="T33" fmla="*/ 2147483647 h 60"/>
                  <a:gd name="T34" fmla="*/ 2147483647 w 83"/>
                  <a:gd name="T35" fmla="*/ 2147483647 h 60"/>
                  <a:gd name="T36" fmla="*/ 2147483647 w 83"/>
                  <a:gd name="T37" fmla="*/ 2147483647 h 60"/>
                  <a:gd name="T38" fmla="*/ 2147483647 w 83"/>
                  <a:gd name="T39" fmla="*/ 2147483647 h 60"/>
                  <a:gd name="T40" fmla="*/ 2147483647 w 83"/>
                  <a:gd name="T41" fmla="*/ 2147483647 h 60"/>
                  <a:gd name="T42" fmla="*/ 2147483647 w 83"/>
                  <a:gd name="T43" fmla="*/ 2147483647 h 60"/>
                  <a:gd name="T44" fmla="*/ 2147483647 w 83"/>
                  <a:gd name="T45" fmla="*/ 2147483647 h 6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83" h="60">
                    <a:moveTo>
                      <a:pt x="13" y="44"/>
                    </a:moveTo>
                    <a:cubicBezTo>
                      <a:pt x="7" y="44"/>
                      <a:pt x="0" y="42"/>
                      <a:pt x="0" y="33"/>
                    </a:cubicBezTo>
                    <a:cubicBezTo>
                      <a:pt x="0" y="24"/>
                      <a:pt x="7" y="18"/>
                      <a:pt x="20" y="17"/>
                    </a:cubicBezTo>
                    <a:cubicBezTo>
                      <a:pt x="33" y="16"/>
                      <a:pt x="43" y="20"/>
                      <a:pt x="52" y="23"/>
                    </a:cubicBezTo>
                    <a:cubicBezTo>
                      <a:pt x="61" y="27"/>
                      <a:pt x="72" y="35"/>
                      <a:pt x="74" y="39"/>
                    </a:cubicBezTo>
                    <a:cubicBezTo>
                      <a:pt x="76" y="43"/>
                      <a:pt x="77" y="46"/>
                      <a:pt x="74" y="50"/>
                    </a:cubicBezTo>
                    <a:cubicBezTo>
                      <a:pt x="71" y="54"/>
                      <a:pt x="65" y="53"/>
                      <a:pt x="59" y="50"/>
                    </a:cubicBezTo>
                    <a:cubicBezTo>
                      <a:pt x="56" y="49"/>
                      <a:pt x="45" y="42"/>
                      <a:pt x="40" y="36"/>
                    </a:cubicBezTo>
                    <a:cubicBezTo>
                      <a:pt x="34" y="31"/>
                      <a:pt x="31" y="28"/>
                      <a:pt x="28" y="22"/>
                    </a:cubicBezTo>
                    <a:cubicBezTo>
                      <a:pt x="24" y="15"/>
                      <a:pt x="26" y="4"/>
                      <a:pt x="31" y="2"/>
                    </a:cubicBezTo>
                    <a:cubicBezTo>
                      <a:pt x="37" y="0"/>
                      <a:pt x="45" y="3"/>
                      <a:pt x="49" y="10"/>
                    </a:cubicBezTo>
                    <a:cubicBezTo>
                      <a:pt x="54" y="16"/>
                      <a:pt x="58" y="35"/>
                      <a:pt x="57" y="46"/>
                    </a:cubicBezTo>
                    <a:cubicBezTo>
                      <a:pt x="56" y="57"/>
                      <a:pt x="49" y="58"/>
                      <a:pt x="46" y="58"/>
                    </a:cubicBezTo>
                    <a:cubicBezTo>
                      <a:pt x="42" y="58"/>
                      <a:pt x="37" y="54"/>
                      <a:pt x="36" y="48"/>
                    </a:cubicBezTo>
                    <a:cubicBezTo>
                      <a:pt x="35" y="43"/>
                      <a:pt x="35" y="33"/>
                      <a:pt x="42" y="25"/>
                    </a:cubicBezTo>
                    <a:cubicBezTo>
                      <a:pt x="48" y="18"/>
                      <a:pt x="59" y="11"/>
                      <a:pt x="66" y="8"/>
                    </a:cubicBezTo>
                    <a:cubicBezTo>
                      <a:pt x="73" y="6"/>
                      <a:pt x="79" y="7"/>
                      <a:pt x="81" y="10"/>
                    </a:cubicBezTo>
                    <a:cubicBezTo>
                      <a:pt x="83" y="12"/>
                      <a:pt x="82" y="18"/>
                      <a:pt x="80" y="23"/>
                    </a:cubicBezTo>
                    <a:cubicBezTo>
                      <a:pt x="78" y="25"/>
                      <a:pt x="72" y="33"/>
                      <a:pt x="59" y="42"/>
                    </a:cubicBezTo>
                    <a:cubicBezTo>
                      <a:pt x="47" y="50"/>
                      <a:pt x="34" y="57"/>
                      <a:pt x="25" y="59"/>
                    </a:cubicBezTo>
                    <a:cubicBezTo>
                      <a:pt x="16" y="60"/>
                      <a:pt x="12" y="58"/>
                      <a:pt x="10" y="55"/>
                    </a:cubicBezTo>
                    <a:cubicBezTo>
                      <a:pt x="7" y="53"/>
                      <a:pt x="8" y="48"/>
                      <a:pt x="12" y="43"/>
                    </a:cubicBezTo>
                    <a:cubicBezTo>
                      <a:pt x="15" y="37"/>
                      <a:pt x="28" y="29"/>
                      <a:pt x="33" y="25"/>
                    </a:cubicBezTo>
                  </a:path>
                </a:pathLst>
              </a:custGeom>
              <a:noFill/>
              <a:ln w="28575" cap="flat" cmpd="sng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grpSp>
            <p:nvGrpSpPr>
              <p:cNvPr id="14" name="Group 66"/>
              <p:cNvGrpSpPr>
                <a:grpSpLocks/>
              </p:cNvGrpSpPr>
              <p:nvPr/>
            </p:nvGrpSpPr>
            <p:grpSpPr bwMode="auto">
              <a:xfrm>
                <a:off x="5426" y="192"/>
                <a:ext cx="199" cy="203"/>
                <a:chOff x="4053" y="945"/>
                <a:chExt cx="180" cy="186"/>
              </a:xfrm>
            </p:grpSpPr>
            <p:sp>
              <p:nvSpPr>
                <p:cNvPr id="15" name="Oval 31"/>
                <p:cNvSpPr>
                  <a:spLocks noChangeArrowheads="1"/>
                </p:cNvSpPr>
                <p:nvPr/>
              </p:nvSpPr>
              <p:spPr bwMode="auto">
                <a:xfrm flipH="1">
                  <a:off x="4062" y="954"/>
                  <a:ext cx="161" cy="154"/>
                </a:xfrm>
                <a:prstGeom prst="ellipse">
                  <a:avLst/>
                </a:prstGeom>
                <a:solidFill>
                  <a:srgbClr val="1A1B1C"/>
                </a:solidFill>
                <a:ln>
                  <a:noFill/>
                </a:ln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6" name="Oval 32"/>
                <p:cNvSpPr>
                  <a:spLocks noChangeArrowheads="1"/>
                </p:cNvSpPr>
                <p:nvPr/>
              </p:nvSpPr>
              <p:spPr bwMode="auto">
                <a:xfrm flipH="1">
                  <a:off x="4062" y="954"/>
                  <a:ext cx="152" cy="154"/>
                </a:xfrm>
                <a:prstGeom prst="ellipse">
                  <a:avLst/>
                </a:prstGeom>
                <a:solidFill>
                  <a:srgbClr val="0091E3"/>
                </a:solidFill>
                <a:ln>
                  <a:noFill/>
                </a:ln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7" name="Oval 33"/>
                <p:cNvSpPr>
                  <a:spLocks noChangeArrowheads="1"/>
                </p:cNvSpPr>
                <p:nvPr/>
              </p:nvSpPr>
              <p:spPr bwMode="auto">
                <a:xfrm flipH="1">
                  <a:off x="4062" y="954"/>
                  <a:ext cx="152" cy="154"/>
                </a:xfrm>
                <a:prstGeom prst="ellipse">
                  <a:avLst/>
                </a:prstGeom>
                <a:solidFill>
                  <a:srgbClr val="0099E6"/>
                </a:solidFill>
                <a:ln>
                  <a:noFill/>
                </a:ln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8" name="Oval 34"/>
                <p:cNvSpPr>
                  <a:spLocks noChangeArrowheads="1"/>
                </p:cNvSpPr>
                <p:nvPr/>
              </p:nvSpPr>
              <p:spPr bwMode="auto">
                <a:xfrm flipH="1">
                  <a:off x="4062" y="954"/>
                  <a:ext cx="152" cy="154"/>
                </a:xfrm>
                <a:prstGeom prst="ellipse">
                  <a:avLst/>
                </a:prstGeom>
                <a:solidFill>
                  <a:srgbClr val="00A0E9"/>
                </a:solidFill>
                <a:ln>
                  <a:noFill/>
                </a:ln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9" name="Oval 35"/>
                <p:cNvSpPr>
                  <a:spLocks noChangeArrowheads="1"/>
                </p:cNvSpPr>
                <p:nvPr/>
              </p:nvSpPr>
              <p:spPr bwMode="auto">
                <a:xfrm flipH="1">
                  <a:off x="4062" y="954"/>
                  <a:ext cx="142" cy="154"/>
                </a:xfrm>
                <a:prstGeom prst="ellipse">
                  <a:avLst/>
                </a:prstGeom>
                <a:solidFill>
                  <a:srgbClr val="00A8EB"/>
                </a:solidFill>
                <a:ln>
                  <a:noFill/>
                </a:ln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20" name="Oval 36"/>
                <p:cNvSpPr>
                  <a:spLocks noChangeArrowheads="1"/>
                </p:cNvSpPr>
                <p:nvPr/>
              </p:nvSpPr>
              <p:spPr bwMode="auto">
                <a:xfrm flipH="1">
                  <a:off x="4062" y="965"/>
                  <a:ext cx="142" cy="135"/>
                </a:xfrm>
                <a:prstGeom prst="ellipse">
                  <a:avLst/>
                </a:prstGeom>
                <a:solidFill>
                  <a:srgbClr val="00B0EE"/>
                </a:solidFill>
                <a:ln>
                  <a:noFill/>
                </a:ln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21" name="Oval 37"/>
                <p:cNvSpPr>
                  <a:spLocks noChangeArrowheads="1"/>
                </p:cNvSpPr>
                <p:nvPr/>
              </p:nvSpPr>
              <p:spPr bwMode="auto">
                <a:xfrm flipH="1">
                  <a:off x="4062" y="965"/>
                  <a:ext cx="142" cy="135"/>
                </a:xfrm>
                <a:prstGeom prst="ellipse">
                  <a:avLst/>
                </a:prstGeom>
                <a:solidFill>
                  <a:srgbClr val="4AB9F1"/>
                </a:solidFill>
                <a:ln>
                  <a:noFill/>
                </a:ln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22" name="Oval 38"/>
                <p:cNvSpPr>
                  <a:spLocks noChangeArrowheads="1"/>
                </p:cNvSpPr>
                <p:nvPr/>
              </p:nvSpPr>
              <p:spPr bwMode="auto">
                <a:xfrm flipH="1">
                  <a:off x="4062" y="965"/>
                  <a:ext cx="134" cy="135"/>
                </a:xfrm>
                <a:prstGeom prst="ellipse">
                  <a:avLst/>
                </a:prstGeom>
                <a:solidFill>
                  <a:srgbClr val="6FC4F4"/>
                </a:solidFill>
                <a:ln>
                  <a:noFill/>
                </a:ln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23" name="Oval 39"/>
                <p:cNvSpPr>
                  <a:spLocks noChangeArrowheads="1"/>
                </p:cNvSpPr>
                <p:nvPr/>
              </p:nvSpPr>
              <p:spPr bwMode="auto">
                <a:xfrm flipH="1">
                  <a:off x="4062" y="965"/>
                  <a:ext cx="134" cy="135"/>
                </a:xfrm>
                <a:prstGeom prst="ellipse">
                  <a:avLst/>
                </a:prstGeom>
                <a:solidFill>
                  <a:srgbClr val="8FCFF6"/>
                </a:solidFill>
                <a:ln>
                  <a:noFill/>
                </a:ln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24" name="Oval 40"/>
                <p:cNvSpPr>
                  <a:spLocks noChangeArrowheads="1"/>
                </p:cNvSpPr>
                <p:nvPr/>
              </p:nvSpPr>
              <p:spPr bwMode="auto">
                <a:xfrm flipH="1">
                  <a:off x="4062" y="965"/>
                  <a:ext cx="134" cy="135"/>
                </a:xfrm>
                <a:prstGeom prst="ellipse">
                  <a:avLst/>
                </a:prstGeom>
                <a:solidFill>
                  <a:srgbClr val="B1DDFA"/>
                </a:solidFill>
                <a:ln>
                  <a:noFill/>
                </a:ln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25" name="Oval 41"/>
                <p:cNvSpPr>
                  <a:spLocks noChangeArrowheads="1"/>
                </p:cNvSpPr>
                <p:nvPr/>
              </p:nvSpPr>
              <p:spPr bwMode="auto">
                <a:xfrm flipH="1">
                  <a:off x="4062" y="965"/>
                  <a:ext cx="124" cy="126"/>
                </a:xfrm>
                <a:prstGeom prst="ellipse">
                  <a:avLst/>
                </a:prstGeom>
                <a:solidFill>
                  <a:srgbClr val="D7EDFC"/>
                </a:solidFill>
                <a:ln>
                  <a:noFill/>
                </a:ln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26" name="Oval 42"/>
                <p:cNvSpPr>
                  <a:spLocks noChangeArrowheads="1"/>
                </p:cNvSpPr>
                <p:nvPr/>
              </p:nvSpPr>
              <p:spPr bwMode="auto">
                <a:xfrm flipH="1">
                  <a:off x="4062" y="965"/>
                  <a:ext cx="124" cy="126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27" name="Freeform 43"/>
                <p:cNvSpPr>
                  <a:spLocks/>
                </p:cNvSpPr>
                <p:nvPr/>
              </p:nvSpPr>
              <p:spPr bwMode="auto">
                <a:xfrm flipH="1">
                  <a:off x="4053" y="945"/>
                  <a:ext cx="180" cy="177"/>
                </a:xfrm>
                <a:custGeom>
                  <a:avLst/>
                  <a:gdLst>
                    <a:gd name="T0" fmla="*/ 2147483647 w 19"/>
                    <a:gd name="T1" fmla="*/ 2147483647 h 18"/>
                    <a:gd name="T2" fmla="*/ 2147483647 w 19"/>
                    <a:gd name="T3" fmla="*/ 2147483647 h 18"/>
                    <a:gd name="T4" fmla="*/ 2147483647 w 19"/>
                    <a:gd name="T5" fmla="*/ 2147483647 h 18"/>
                    <a:gd name="T6" fmla="*/ 2147483647 w 19"/>
                    <a:gd name="T7" fmla="*/ 2147483647 h 18"/>
                    <a:gd name="T8" fmla="*/ 2147483647 w 19"/>
                    <a:gd name="T9" fmla="*/ 214748364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" h="18">
                      <a:moveTo>
                        <a:pt x="5" y="2"/>
                      </a:moveTo>
                      <a:cubicBezTo>
                        <a:pt x="8" y="0"/>
                        <a:pt x="14" y="0"/>
                        <a:pt x="17" y="4"/>
                      </a:cubicBezTo>
                      <a:cubicBezTo>
                        <a:pt x="19" y="8"/>
                        <a:pt x="19" y="13"/>
                        <a:pt x="15" y="16"/>
                      </a:cubicBezTo>
                      <a:cubicBezTo>
                        <a:pt x="11" y="18"/>
                        <a:pt x="6" y="18"/>
                        <a:pt x="3" y="14"/>
                      </a:cubicBezTo>
                      <a:cubicBezTo>
                        <a:pt x="0" y="10"/>
                        <a:pt x="1" y="5"/>
                        <a:pt x="5" y="2"/>
                      </a:cubicBezTo>
                    </a:path>
                  </a:pathLst>
                </a:custGeom>
                <a:noFill/>
                <a:ln w="0">
                  <a:solidFill>
                    <a:srgbClr val="0089E1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6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8" name="Freeform 44"/>
                <p:cNvSpPr>
                  <a:spLocks/>
                </p:cNvSpPr>
                <p:nvPr/>
              </p:nvSpPr>
              <p:spPr bwMode="auto">
                <a:xfrm flipH="1">
                  <a:off x="4062" y="954"/>
                  <a:ext cx="161" cy="154"/>
                </a:xfrm>
                <a:custGeom>
                  <a:avLst/>
                  <a:gdLst>
                    <a:gd name="T0" fmla="*/ 2147483647 w 17"/>
                    <a:gd name="T1" fmla="*/ 0 h 16"/>
                    <a:gd name="T2" fmla="*/ 2147483647 w 17"/>
                    <a:gd name="T3" fmla="*/ 2147483647 h 16"/>
                    <a:gd name="T4" fmla="*/ 2147483647 w 17"/>
                    <a:gd name="T5" fmla="*/ 2147483647 h 16"/>
                    <a:gd name="T6" fmla="*/ 0 w 17"/>
                    <a:gd name="T7" fmla="*/ 2147483647 h 16"/>
                    <a:gd name="T8" fmla="*/ 2147483647 w 17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16">
                      <a:moveTo>
                        <a:pt x="9" y="0"/>
                      </a:moveTo>
                      <a:cubicBezTo>
                        <a:pt x="13" y="0"/>
                        <a:pt x="17" y="3"/>
                        <a:pt x="17" y="8"/>
                      </a:cubicBezTo>
                      <a:cubicBezTo>
                        <a:pt x="17" y="13"/>
                        <a:pt x="13" y="16"/>
                        <a:pt x="9" y="16"/>
                      </a:cubicBezTo>
                      <a:cubicBezTo>
                        <a:pt x="4" y="16"/>
                        <a:pt x="0" y="13"/>
                        <a:pt x="0" y="8"/>
                      </a:cubicBezTo>
                      <a:cubicBezTo>
                        <a:pt x="0" y="4"/>
                        <a:pt x="4" y="0"/>
                        <a:pt x="9" y="0"/>
                      </a:cubicBez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6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9" name="Freeform 45"/>
                <p:cNvSpPr>
                  <a:spLocks/>
                </p:cNvSpPr>
                <p:nvPr/>
              </p:nvSpPr>
              <p:spPr bwMode="auto">
                <a:xfrm flipH="1">
                  <a:off x="4053" y="945"/>
                  <a:ext cx="180" cy="186"/>
                </a:xfrm>
                <a:custGeom>
                  <a:avLst/>
                  <a:gdLst>
                    <a:gd name="T0" fmla="*/ 2147483647 w 19"/>
                    <a:gd name="T1" fmla="*/ 2147483647 h 19"/>
                    <a:gd name="T2" fmla="*/ 2147483647 w 19"/>
                    <a:gd name="T3" fmla="*/ 2147483647 h 19"/>
                    <a:gd name="T4" fmla="*/ 2147483647 w 19"/>
                    <a:gd name="T5" fmla="*/ 2147483647 h 19"/>
                    <a:gd name="T6" fmla="*/ 2147483647 w 19"/>
                    <a:gd name="T7" fmla="*/ 2147483647 h 19"/>
                    <a:gd name="T8" fmla="*/ 2147483647 w 19"/>
                    <a:gd name="T9" fmla="*/ 2147483647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" h="19">
                      <a:moveTo>
                        <a:pt x="5" y="3"/>
                      </a:moveTo>
                      <a:cubicBezTo>
                        <a:pt x="8" y="0"/>
                        <a:pt x="14" y="1"/>
                        <a:pt x="16" y="4"/>
                      </a:cubicBezTo>
                      <a:cubicBezTo>
                        <a:pt x="19" y="8"/>
                        <a:pt x="18" y="13"/>
                        <a:pt x="15" y="16"/>
                      </a:cubicBezTo>
                      <a:cubicBezTo>
                        <a:pt x="11" y="19"/>
                        <a:pt x="6" y="18"/>
                        <a:pt x="3" y="14"/>
                      </a:cubicBezTo>
                      <a:cubicBezTo>
                        <a:pt x="0" y="11"/>
                        <a:pt x="1" y="5"/>
                        <a:pt x="5" y="3"/>
                      </a:cubicBezTo>
                    </a:path>
                  </a:pathLst>
                </a:custGeom>
                <a:noFill/>
                <a:ln w="12700" cap="flat">
                  <a:solidFill>
                    <a:srgbClr val="0089E1"/>
                  </a:solidFill>
                  <a:prstDash val="solid"/>
                  <a:miter lim="800000"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6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0" name="Freeform 46"/>
                <p:cNvSpPr>
                  <a:spLocks/>
                </p:cNvSpPr>
                <p:nvPr/>
              </p:nvSpPr>
              <p:spPr bwMode="auto">
                <a:xfrm flipH="1">
                  <a:off x="4072" y="954"/>
                  <a:ext cx="132" cy="154"/>
                </a:xfrm>
                <a:custGeom>
                  <a:avLst/>
                  <a:gdLst>
                    <a:gd name="T0" fmla="*/ 2147483647 w 14"/>
                    <a:gd name="T1" fmla="*/ 2147483647 h 16"/>
                    <a:gd name="T2" fmla="*/ 2147483647 w 14"/>
                    <a:gd name="T3" fmla="*/ 2147483647 h 16"/>
                    <a:gd name="T4" fmla="*/ 2147483647 w 14"/>
                    <a:gd name="T5" fmla="*/ 2147483647 h 16"/>
                    <a:gd name="T6" fmla="*/ 2147483647 w 14"/>
                    <a:gd name="T7" fmla="*/ 2147483647 h 16"/>
                    <a:gd name="T8" fmla="*/ 2147483647 w 14"/>
                    <a:gd name="T9" fmla="*/ 2147483647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" h="16">
                      <a:moveTo>
                        <a:pt x="2" y="1"/>
                      </a:moveTo>
                      <a:cubicBezTo>
                        <a:pt x="4" y="0"/>
                        <a:pt x="7" y="2"/>
                        <a:pt x="10" y="5"/>
                      </a:cubicBezTo>
                      <a:cubicBezTo>
                        <a:pt x="13" y="9"/>
                        <a:pt x="14" y="13"/>
                        <a:pt x="12" y="15"/>
                      </a:cubicBezTo>
                      <a:cubicBezTo>
                        <a:pt x="10" y="16"/>
                        <a:pt x="6" y="14"/>
                        <a:pt x="3" y="10"/>
                      </a:cubicBezTo>
                      <a:cubicBezTo>
                        <a:pt x="1" y="7"/>
                        <a:pt x="0" y="3"/>
                        <a:pt x="2" y="1"/>
                      </a:cubicBezTo>
                    </a:path>
                  </a:pathLst>
                </a:custGeom>
                <a:noFill/>
                <a:ln w="0">
                  <a:solidFill>
                    <a:srgbClr val="0089E1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6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1" name="Freeform 47"/>
                <p:cNvSpPr>
                  <a:spLocks/>
                </p:cNvSpPr>
                <p:nvPr/>
              </p:nvSpPr>
              <p:spPr bwMode="auto">
                <a:xfrm flipH="1">
                  <a:off x="4062" y="945"/>
                  <a:ext cx="152" cy="177"/>
                </a:xfrm>
                <a:custGeom>
                  <a:avLst/>
                  <a:gdLst>
                    <a:gd name="T0" fmla="*/ 2147483647 w 16"/>
                    <a:gd name="T1" fmla="*/ 2147483647 h 18"/>
                    <a:gd name="T2" fmla="*/ 2147483647 w 16"/>
                    <a:gd name="T3" fmla="*/ 2147483647 h 18"/>
                    <a:gd name="T4" fmla="*/ 2147483647 w 16"/>
                    <a:gd name="T5" fmla="*/ 2147483647 h 18"/>
                    <a:gd name="T6" fmla="*/ 2147483647 w 16"/>
                    <a:gd name="T7" fmla="*/ 2147483647 h 18"/>
                    <a:gd name="T8" fmla="*/ 2147483647 w 16"/>
                    <a:gd name="T9" fmla="*/ 214748364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18">
                      <a:moveTo>
                        <a:pt x="3" y="2"/>
                      </a:moveTo>
                      <a:cubicBezTo>
                        <a:pt x="6" y="0"/>
                        <a:pt x="10" y="2"/>
                        <a:pt x="13" y="5"/>
                      </a:cubicBezTo>
                      <a:cubicBezTo>
                        <a:pt x="16" y="9"/>
                        <a:pt x="16" y="14"/>
                        <a:pt x="13" y="16"/>
                      </a:cubicBezTo>
                      <a:cubicBezTo>
                        <a:pt x="10" y="18"/>
                        <a:pt x="6" y="16"/>
                        <a:pt x="3" y="13"/>
                      </a:cubicBezTo>
                      <a:cubicBezTo>
                        <a:pt x="0" y="9"/>
                        <a:pt x="0" y="4"/>
                        <a:pt x="3" y="2"/>
                      </a:cubicBezTo>
                    </a:path>
                  </a:pathLst>
                </a:custGeom>
                <a:noFill/>
                <a:ln w="0">
                  <a:solidFill>
                    <a:srgbClr val="0089E1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6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2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4091" y="965"/>
                  <a:ext cx="95" cy="135"/>
                </a:xfrm>
                <a:prstGeom prst="line">
                  <a:avLst/>
                </a:prstGeom>
                <a:noFill/>
                <a:ln w="0">
                  <a:solidFill>
                    <a:srgbClr val="0089E1"/>
                  </a:solidFill>
                  <a:round/>
                  <a:headEnd/>
                  <a:tailEnd/>
                </a:ln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  <a:extLst/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600">
                    <a:solidFill>
                      <a:srgbClr val="000000"/>
                    </a:solidFill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33" name="Freeform 49"/>
                <p:cNvSpPr>
                  <a:spLocks/>
                </p:cNvSpPr>
                <p:nvPr/>
              </p:nvSpPr>
              <p:spPr bwMode="auto">
                <a:xfrm flipH="1">
                  <a:off x="4129" y="954"/>
                  <a:ext cx="85" cy="69"/>
                </a:xfrm>
                <a:custGeom>
                  <a:avLst/>
                  <a:gdLst>
                    <a:gd name="T0" fmla="*/ 2147483647 w 9"/>
                    <a:gd name="T1" fmla="*/ 0 h 7"/>
                    <a:gd name="T2" fmla="*/ 2147483647 w 9"/>
                    <a:gd name="T3" fmla="*/ 2147483647 h 7"/>
                    <a:gd name="T4" fmla="*/ 0 w 9"/>
                    <a:gd name="T5" fmla="*/ 2147483647 h 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" h="7">
                      <a:moveTo>
                        <a:pt x="9" y="0"/>
                      </a:moveTo>
                      <a:cubicBezTo>
                        <a:pt x="9" y="1"/>
                        <a:pt x="8" y="3"/>
                        <a:pt x="5" y="5"/>
                      </a:cubicBezTo>
                      <a:cubicBezTo>
                        <a:pt x="3" y="6"/>
                        <a:pt x="1" y="7"/>
                        <a:pt x="0" y="7"/>
                      </a:cubicBezTo>
                    </a:path>
                  </a:pathLst>
                </a:custGeom>
                <a:noFill/>
                <a:ln w="0">
                  <a:solidFill>
                    <a:srgbClr val="0089E1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6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4" name="Freeform 50"/>
                <p:cNvSpPr>
                  <a:spLocks/>
                </p:cNvSpPr>
                <p:nvPr/>
              </p:nvSpPr>
              <p:spPr bwMode="auto">
                <a:xfrm flipH="1">
                  <a:off x="4062" y="1011"/>
                  <a:ext cx="114" cy="89"/>
                </a:xfrm>
                <a:custGeom>
                  <a:avLst/>
                  <a:gdLst>
                    <a:gd name="T0" fmla="*/ 0 w 12"/>
                    <a:gd name="T1" fmla="*/ 2147483647 h 9"/>
                    <a:gd name="T2" fmla="*/ 2147483647 w 12"/>
                    <a:gd name="T3" fmla="*/ 2147483647 h 9"/>
                    <a:gd name="T4" fmla="*/ 2147483647 w 12"/>
                    <a:gd name="T5" fmla="*/ 0 h 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2" h="9">
                      <a:moveTo>
                        <a:pt x="0" y="9"/>
                      </a:moveTo>
                      <a:cubicBezTo>
                        <a:pt x="0" y="7"/>
                        <a:pt x="3" y="5"/>
                        <a:pt x="5" y="3"/>
                      </a:cubicBezTo>
                      <a:cubicBezTo>
                        <a:pt x="7" y="2"/>
                        <a:pt x="10" y="0"/>
                        <a:pt x="12" y="0"/>
                      </a:cubicBezTo>
                    </a:path>
                  </a:pathLst>
                </a:custGeom>
                <a:noFill/>
                <a:ln w="0">
                  <a:solidFill>
                    <a:srgbClr val="0089E1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6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5" name="Freeform 51"/>
                <p:cNvSpPr>
                  <a:spLocks/>
                </p:cNvSpPr>
                <p:nvPr/>
              </p:nvSpPr>
              <p:spPr bwMode="auto">
                <a:xfrm flipH="1">
                  <a:off x="4149" y="954"/>
                  <a:ext cx="70" cy="50"/>
                </a:xfrm>
                <a:custGeom>
                  <a:avLst/>
                  <a:gdLst>
                    <a:gd name="T0" fmla="*/ 2147483647 w 7"/>
                    <a:gd name="T1" fmla="*/ 0 h 5"/>
                    <a:gd name="T2" fmla="*/ 2147483647 w 7"/>
                    <a:gd name="T3" fmla="*/ 2147483647 h 5"/>
                    <a:gd name="T4" fmla="*/ 0 w 7"/>
                    <a:gd name="T5" fmla="*/ 2147483647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cubicBezTo>
                        <a:pt x="7" y="1"/>
                        <a:pt x="6" y="2"/>
                        <a:pt x="4" y="3"/>
                      </a:cubicBezTo>
                      <a:cubicBezTo>
                        <a:pt x="3" y="4"/>
                        <a:pt x="1" y="5"/>
                        <a:pt x="0" y="4"/>
                      </a:cubicBezTo>
                    </a:path>
                  </a:pathLst>
                </a:custGeom>
                <a:noFill/>
                <a:ln w="0">
                  <a:solidFill>
                    <a:srgbClr val="0089E1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6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6" name="Line 52"/>
                <p:cNvSpPr>
                  <a:spLocks noChangeShapeType="1"/>
                </p:cNvSpPr>
                <p:nvPr/>
              </p:nvSpPr>
              <p:spPr bwMode="auto">
                <a:xfrm flipH="1" flipV="1">
                  <a:off x="4072" y="984"/>
                  <a:ext cx="132" cy="98"/>
                </a:xfrm>
                <a:prstGeom prst="line">
                  <a:avLst/>
                </a:prstGeom>
                <a:noFill/>
                <a:ln w="0">
                  <a:solidFill>
                    <a:srgbClr val="0089E1"/>
                  </a:solidFill>
                  <a:round/>
                  <a:headEnd/>
                  <a:tailEnd/>
                </a:ln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  <a:extLst/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600">
                    <a:solidFill>
                      <a:srgbClr val="000000"/>
                    </a:solidFill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37" name="Freeform 53"/>
                <p:cNvSpPr>
                  <a:spLocks/>
                </p:cNvSpPr>
                <p:nvPr/>
              </p:nvSpPr>
              <p:spPr bwMode="auto">
                <a:xfrm flipH="1">
                  <a:off x="4101" y="965"/>
                  <a:ext cx="113" cy="88"/>
                </a:xfrm>
                <a:custGeom>
                  <a:avLst/>
                  <a:gdLst>
                    <a:gd name="T0" fmla="*/ 2147483647 w 12"/>
                    <a:gd name="T1" fmla="*/ 0 h 9"/>
                    <a:gd name="T2" fmla="*/ 2147483647 w 12"/>
                    <a:gd name="T3" fmla="*/ 2147483647 h 9"/>
                    <a:gd name="T4" fmla="*/ 0 w 12"/>
                    <a:gd name="T5" fmla="*/ 2147483647 h 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2" h="9">
                      <a:moveTo>
                        <a:pt x="12" y="0"/>
                      </a:moveTo>
                      <a:cubicBezTo>
                        <a:pt x="11" y="2"/>
                        <a:pt x="8" y="4"/>
                        <a:pt x="7" y="5"/>
                      </a:cubicBezTo>
                      <a:cubicBezTo>
                        <a:pt x="5" y="7"/>
                        <a:pt x="1" y="9"/>
                        <a:pt x="0" y="8"/>
                      </a:cubicBezTo>
                    </a:path>
                  </a:pathLst>
                </a:custGeom>
                <a:noFill/>
                <a:ln w="0">
                  <a:solidFill>
                    <a:srgbClr val="0089E1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6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8" name="Freeform 54"/>
                <p:cNvSpPr>
                  <a:spLocks/>
                </p:cNvSpPr>
                <p:nvPr/>
              </p:nvSpPr>
              <p:spPr bwMode="auto">
                <a:xfrm flipH="1">
                  <a:off x="4062" y="1043"/>
                  <a:ext cx="95" cy="68"/>
                </a:xfrm>
                <a:custGeom>
                  <a:avLst/>
                  <a:gdLst>
                    <a:gd name="T0" fmla="*/ 2147483647 w 10"/>
                    <a:gd name="T1" fmla="*/ 2147483647 h 7"/>
                    <a:gd name="T2" fmla="*/ 2147483647 w 10"/>
                    <a:gd name="T3" fmla="*/ 2147483647 h 7"/>
                    <a:gd name="T4" fmla="*/ 2147483647 w 10"/>
                    <a:gd name="T5" fmla="*/ 0 h 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7">
                      <a:moveTo>
                        <a:pt x="1" y="7"/>
                      </a:moveTo>
                      <a:cubicBezTo>
                        <a:pt x="0" y="6"/>
                        <a:pt x="2" y="4"/>
                        <a:pt x="4" y="2"/>
                      </a:cubicBezTo>
                      <a:cubicBezTo>
                        <a:pt x="7" y="0"/>
                        <a:pt x="9" y="0"/>
                        <a:pt x="10" y="0"/>
                      </a:cubicBezTo>
                    </a:path>
                  </a:pathLst>
                </a:custGeom>
                <a:noFill/>
                <a:ln w="0">
                  <a:solidFill>
                    <a:srgbClr val="0089E1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6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9" name="Freeform 55"/>
                <p:cNvSpPr>
                  <a:spLocks/>
                </p:cNvSpPr>
                <p:nvPr/>
              </p:nvSpPr>
              <p:spPr bwMode="auto">
                <a:xfrm flipH="1">
                  <a:off x="4072" y="1062"/>
                  <a:ext cx="57" cy="46"/>
                </a:xfrm>
                <a:custGeom>
                  <a:avLst/>
                  <a:gdLst>
                    <a:gd name="T0" fmla="*/ 0 w 6"/>
                    <a:gd name="T1" fmla="*/ 2147483647 h 5"/>
                    <a:gd name="T2" fmla="*/ 2147483647 w 6"/>
                    <a:gd name="T3" fmla="*/ 2147483647 h 5"/>
                    <a:gd name="T4" fmla="*/ 2147483647 w 6"/>
                    <a:gd name="T5" fmla="*/ 0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5">
                      <a:moveTo>
                        <a:pt x="0" y="5"/>
                      </a:moveTo>
                      <a:cubicBezTo>
                        <a:pt x="0" y="4"/>
                        <a:pt x="1" y="3"/>
                        <a:pt x="3" y="2"/>
                      </a:cubicBezTo>
                      <a:cubicBezTo>
                        <a:pt x="4" y="1"/>
                        <a:pt x="6" y="0"/>
                        <a:pt x="6" y="0"/>
                      </a:cubicBezTo>
                    </a:path>
                  </a:pathLst>
                </a:custGeom>
                <a:noFill/>
                <a:ln w="0">
                  <a:solidFill>
                    <a:srgbClr val="0089E1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6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0" name="Freeform 56"/>
                <p:cNvSpPr>
                  <a:spLocks/>
                </p:cNvSpPr>
                <p:nvPr/>
              </p:nvSpPr>
              <p:spPr bwMode="auto">
                <a:xfrm flipH="1">
                  <a:off x="4082" y="965"/>
                  <a:ext cx="114" cy="135"/>
                </a:xfrm>
                <a:custGeom>
                  <a:avLst/>
                  <a:gdLst>
                    <a:gd name="T0" fmla="*/ 2147483647 w 12"/>
                    <a:gd name="T1" fmla="*/ 0 h 14"/>
                    <a:gd name="T2" fmla="*/ 2147483647 w 12"/>
                    <a:gd name="T3" fmla="*/ 2147483647 h 14"/>
                    <a:gd name="T4" fmla="*/ 2147483647 w 12"/>
                    <a:gd name="T5" fmla="*/ 2147483647 h 14"/>
                    <a:gd name="T6" fmla="*/ 2147483647 w 12"/>
                    <a:gd name="T7" fmla="*/ 2147483647 h 14"/>
                    <a:gd name="T8" fmla="*/ 2147483647 w 12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14">
                      <a:moveTo>
                        <a:pt x="1" y="0"/>
                      </a:moveTo>
                      <a:cubicBezTo>
                        <a:pt x="2" y="0"/>
                        <a:pt x="5" y="2"/>
                        <a:pt x="7" y="6"/>
                      </a:cubicBezTo>
                      <a:cubicBezTo>
                        <a:pt x="10" y="9"/>
                        <a:pt x="12" y="13"/>
                        <a:pt x="11" y="14"/>
                      </a:cubicBezTo>
                      <a:cubicBezTo>
                        <a:pt x="10" y="14"/>
                        <a:pt x="7" y="12"/>
                        <a:pt x="4" y="8"/>
                      </a:cubicBezTo>
                      <a:cubicBezTo>
                        <a:pt x="1" y="4"/>
                        <a:pt x="0" y="1"/>
                        <a:pt x="1" y="0"/>
                      </a:cubicBezTo>
                    </a:path>
                  </a:pathLst>
                </a:custGeom>
                <a:noFill/>
                <a:ln w="0">
                  <a:solidFill>
                    <a:srgbClr val="0089E1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6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161801" name="Rectangle 9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572000" y="5013408"/>
            <a:ext cx="4572000" cy="276999"/>
          </a:xfrm>
        </p:spPr>
        <p:txBody>
          <a:bodyPr lIns="91440" tIns="45720" rIns="91440" bIns="45720" anchor="t"/>
          <a:lstStyle>
            <a:lvl1pPr marL="0" indent="0" algn="ctr">
              <a:buFont typeface="Wingdings" pitchFamily="2" charset="2"/>
              <a:buNone/>
              <a:defRPr sz="15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1" name="Rectangle 6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457200" y="6477084"/>
            <a:ext cx="21336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7"/>
          <p:cNvSpPr>
            <a:spLocks noGrp="1" noChangeArrowheads="1"/>
          </p:cNvSpPr>
          <p:nvPr>
            <p:ph type="sldNum" sz="quarter" idx="11"/>
          </p:nvPr>
        </p:nvSpPr>
        <p:spPr bwMode="black">
          <a:xfrm>
            <a:off x="3429000" y="6477084"/>
            <a:ext cx="2133600" cy="244475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E059E10-7C64-43EE-8540-68D9BDAE58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495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925" y="6565982"/>
            <a:ext cx="611188" cy="187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240E8-2DC8-4B9B-BB15-471007509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</p:spTree>
    <p:extLst>
      <p:ext uri="{BB962C8B-B14F-4D97-AF65-F5344CB8AC3E}">
        <p14:creationId xmlns:p14="http://schemas.microsoft.com/office/powerpoint/2010/main" val="225352459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32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623514"/>
      </p:ext>
    </p:extLst>
  </p:cSld>
  <p:clrMapOvr>
    <a:masterClrMapping/>
  </p:clrMapOvr>
  <p:transition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84AC08-97F2-4C53-A593-F54E018F3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162713"/>
      </p:ext>
    </p:extLst>
  </p:cSld>
  <p:clrMapOvr>
    <a:masterClrMapping/>
  </p:clrMapOvr>
  <p:transition>
    <p:wipe dir="r"/>
  </p:transition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52322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160683"/>
            <a:ext cx="7772400" cy="24622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925" y="6565982"/>
            <a:ext cx="611188" cy="187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E276B-973B-43E0-900A-9172B51A0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</p:spTree>
    <p:extLst>
      <p:ext uri="{BB962C8B-B14F-4D97-AF65-F5344CB8AC3E}">
        <p14:creationId xmlns:p14="http://schemas.microsoft.com/office/powerpoint/2010/main" val="2676378777"/>
      </p:ext>
    </p:extLst>
  </p:cSld>
  <p:clrMapOvr>
    <a:masterClrMapping/>
  </p:clrMapOvr>
  <p:transition/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926584"/>
            <a:ext cx="4038600" cy="17604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26584"/>
            <a:ext cx="4038600" cy="17604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925" y="6565982"/>
            <a:ext cx="611188" cy="187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44FC-BC04-4355-8F62-E7E7FF416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</p:spTree>
    <p:extLst>
      <p:ext uri="{BB962C8B-B14F-4D97-AF65-F5344CB8AC3E}">
        <p14:creationId xmlns:p14="http://schemas.microsoft.com/office/powerpoint/2010/main" val="4278455599"/>
      </p:ext>
    </p:extLst>
  </p:cSld>
  <p:clrMapOvr>
    <a:masterClrMapping/>
  </p:clrMapOvr>
  <p:transition/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63011"/>
            <a:ext cx="8229600" cy="36625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79410"/>
            <a:ext cx="4040188" cy="2954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383386"/>
            <a:ext cx="4040188" cy="15342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879410"/>
            <a:ext cx="4041775" cy="2954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3383386"/>
            <a:ext cx="4041775" cy="15342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925" y="6565982"/>
            <a:ext cx="611188" cy="187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D595D-DFF5-4B8B-A157-725522E27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</p:spTree>
    <p:extLst>
      <p:ext uri="{BB962C8B-B14F-4D97-AF65-F5344CB8AC3E}">
        <p14:creationId xmlns:p14="http://schemas.microsoft.com/office/powerpoint/2010/main" val="1220325181"/>
      </p:ext>
    </p:extLst>
  </p:cSld>
  <p:clrMapOvr>
    <a:masterClrMapping/>
  </p:clrMapOvr>
  <p:transition/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925" y="6565982"/>
            <a:ext cx="611188" cy="187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54316-A444-4009-8CB5-BBF75F5B4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</p:spTree>
    <p:extLst>
      <p:ext uri="{BB962C8B-B14F-4D97-AF65-F5344CB8AC3E}">
        <p14:creationId xmlns:p14="http://schemas.microsoft.com/office/powerpoint/2010/main" val="3507073912"/>
      </p:ext>
    </p:extLst>
  </p:cSld>
  <p:clrMapOvr>
    <a:masterClrMapping/>
  </p:clrMapOvr>
  <p:transition/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925" y="6565982"/>
            <a:ext cx="611188" cy="187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FE20B-E26E-4B71-A50F-218BD5A21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</p:spTree>
    <p:extLst>
      <p:ext uri="{BB962C8B-B14F-4D97-AF65-F5344CB8AC3E}">
        <p14:creationId xmlns:p14="http://schemas.microsoft.com/office/powerpoint/2010/main" val="11564560"/>
      </p:ext>
    </p:extLst>
  </p:cSld>
  <p:clrMapOvr>
    <a:masterClrMapping/>
  </p:clrMapOvr>
  <p:transition/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73490"/>
            <a:ext cx="3008313" cy="2616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188561"/>
            <a:ext cx="5111750" cy="20220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694457"/>
            <a:ext cx="3008313" cy="1723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925" y="6565982"/>
            <a:ext cx="611188" cy="187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F66ED-7BCF-4C3B-AD3A-39DF8D0EA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</p:spTree>
    <p:extLst>
      <p:ext uri="{BB962C8B-B14F-4D97-AF65-F5344CB8AC3E}">
        <p14:creationId xmlns:p14="http://schemas.microsoft.com/office/powerpoint/2010/main" val="790754642"/>
      </p:ext>
    </p:extLst>
  </p:cSld>
  <p:clrMapOvr>
    <a:masterClrMapping/>
  </p:clrMapOvr>
  <p:transition/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105728"/>
            <a:ext cx="5486400" cy="2616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2473198"/>
            <a:ext cx="5486400" cy="3939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683674"/>
            <a:ext cx="5486400" cy="1723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925" y="6565982"/>
            <a:ext cx="611188" cy="187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15285-1416-41AB-A926-6EDD0070C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</p:spTree>
    <p:extLst>
      <p:ext uri="{BB962C8B-B14F-4D97-AF65-F5344CB8AC3E}">
        <p14:creationId xmlns:p14="http://schemas.microsoft.com/office/powerpoint/2010/main" val="764532634"/>
      </p:ext>
    </p:extLst>
  </p:cSld>
  <p:clrMapOvr>
    <a:masterClrMapping/>
  </p:clrMapOvr>
  <p:transition/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-480152" y="2924175"/>
            <a:ext cx="10104305" cy="1790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925" y="6565982"/>
            <a:ext cx="611188" cy="187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5DA22-E447-47A9-8D57-56A11E226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</p:spTree>
    <p:extLst>
      <p:ext uri="{BB962C8B-B14F-4D97-AF65-F5344CB8AC3E}">
        <p14:creationId xmlns:p14="http://schemas.microsoft.com/office/powerpoint/2010/main" val="329654121"/>
      </p:ext>
    </p:extLst>
  </p:cSld>
  <p:clrMapOvr>
    <a:masterClrMapping/>
  </p:clrMapOvr>
  <p:transition/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17874" y="333378"/>
            <a:ext cx="366254" cy="4283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49476" y="333378"/>
            <a:ext cx="1806648" cy="4283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925" y="6565982"/>
            <a:ext cx="611188" cy="187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54EBA-29EF-47AB-B0E0-09D452C54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</p:spTree>
    <p:extLst>
      <p:ext uri="{BB962C8B-B14F-4D97-AF65-F5344CB8AC3E}">
        <p14:creationId xmlns:p14="http://schemas.microsoft.com/office/powerpoint/2010/main" val="2304093347"/>
      </p:ext>
    </p:extLst>
  </p:cSld>
  <p:clrMapOvr>
    <a:masterClrMapping/>
  </p:clrMapOvr>
  <p:transition/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1571589"/>
            <a:ext cx="9144000" cy="1806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925" y="6565982"/>
            <a:ext cx="611188" cy="187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030C1-C9B4-4F9D-9164-13B42E46F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</p:spTree>
    <p:extLst>
      <p:ext uri="{BB962C8B-B14F-4D97-AF65-F5344CB8AC3E}">
        <p14:creationId xmlns:p14="http://schemas.microsoft.com/office/powerpoint/2010/main" val="37590930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72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D60266-0562-49D8-8FF9-C1D242DF9D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263216"/>
      </p:ext>
    </p:extLst>
  </p:cSld>
  <p:clrMapOvr>
    <a:masterClrMapping/>
  </p:clrMapOvr>
  <p:transition>
    <p:wipe dir="r"/>
  </p:transition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82311"/>
            <a:ext cx="7772400" cy="36625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02456"/>
            <a:ext cx="6400800" cy="3200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434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D4ED2D40-3B64-4C0A-8129-3292182DF79B}" type="datetimeFigureOut">
              <a:rPr lang="ru-RU" sz="1600" smtClean="0">
                <a:solidFill>
                  <a:srgbClr val="000000"/>
                </a:solidFill>
                <a:cs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04.08.2015</a:t>
            </a:fld>
            <a:endParaRPr lang="ru-RU" sz="16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4925" y="6565982"/>
            <a:ext cx="611188" cy="187325"/>
          </a:xfrm>
          <a:prstGeom prst="rect">
            <a:avLst/>
          </a:prstGeom>
        </p:spPr>
        <p:txBody>
          <a:bodyPr/>
          <a:lstStyle/>
          <a:p>
            <a:fld id="{3343ED1F-E871-4A10-A4B6-BDCB8B6B56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542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69" y="293688"/>
            <a:ext cx="16748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309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  <a:latin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960645"/>
      </p:ext>
    </p:extLst>
  </p:cSld>
  <p:clrMapOvr>
    <a:masterClrMapping/>
  </p:clrMapOvr>
  <p:transition>
    <p:fade/>
  </p:transition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" y="77790"/>
            <a:ext cx="9143999" cy="903287"/>
          </a:xfrm>
        </p:spPr>
        <p:txBody>
          <a:bodyPr/>
          <a:lstStyle>
            <a:lvl1pPr algn="ctr">
              <a:defRPr>
                <a:latin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9754B72-142A-4AD7-BF59-D3F5A6ADB9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343644"/>
      </p:ext>
    </p:extLst>
  </p:cSld>
  <p:clrMapOvr>
    <a:masterClrMapping/>
  </p:clrMapOvr>
  <p:transition>
    <p:wipe dir="r"/>
  </p:transition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84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97BF43A-C744-44A8-BB0B-F6055837B6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2003013"/>
      </p:ext>
    </p:extLst>
  </p:cSld>
  <p:clrMapOvr>
    <a:masterClrMapping/>
  </p:clrMapOvr>
  <p:transition>
    <p:wipe dir="r"/>
  </p:transition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24" y="1557338"/>
            <a:ext cx="4027487" cy="4527550"/>
          </a:xfr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C5BB3EE-DB6E-4759-B9AF-979A298B57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40980"/>
      </p:ext>
    </p:extLst>
  </p:cSld>
  <p:clrMapOvr>
    <a:masterClrMapping/>
  </p:clrMapOvr>
  <p:transition>
    <p:wipe dir="r"/>
  </p:transition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 algn="ctr">
              <a:defRPr>
                <a:latin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7361155-170B-422E-870C-8D5FE44713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973907"/>
      </p:ext>
    </p:extLst>
  </p:cSld>
  <p:clrMapOvr>
    <a:masterClrMapping/>
  </p:clrMapOvr>
  <p:transition>
    <p:wipe dir="r"/>
  </p:transition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CE3828F-CD9F-4D9B-9F80-4EC02DA6BF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8955371"/>
      </p:ext>
    </p:extLst>
  </p:cSld>
  <p:clrMapOvr>
    <a:masterClrMapping/>
  </p:clrMapOvr>
  <p:transition>
    <p:wipe dir="r"/>
  </p:transition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A2E8AAE-7720-4D69-9C6E-4C6C86D754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418369"/>
      </p:ext>
    </p:extLst>
  </p:cSld>
  <p:clrMapOvr>
    <a:masterClrMapping/>
  </p:clrMapOvr>
  <p:transition>
    <p:wipe dir="r"/>
  </p:transition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5F4D2A7-845C-4DC0-A990-E8EB1516D7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728616"/>
      </p:ext>
    </p:extLst>
  </p:cSld>
  <p:clrMapOvr>
    <a:masterClrMapping/>
  </p:clrMapOvr>
  <p:transition>
    <p:wipe dir="r"/>
  </p:transition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E51F23E-0695-42EC-8B99-4E0893170A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6441670"/>
      </p:ext>
    </p:extLst>
  </p:cSld>
  <p:clrMapOvr>
    <a:masterClrMapping/>
  </p:clrMapOvr>
  <p:transition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F4BD67-79BF-43E6-9FB4-0C2846B16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088904"/>
      </p:ext>
    </p:extLst>
  </p:cSld>
  <p:clrMapOvr>
    <a:masterClrMapping/>
  </p:clrMapOvr>
  <p:transition>
    <p:wipe dir="r"/>
  </p:transition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4FB2DC4-963B-42D9-AC70-7ED672B6CD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613384"/>
      </p:ext>
    </p:extLst>
  </p:cSld>
  <p:clrMapOvr>
    <a:masterClrMapping/>
  </p:clrMapOvr>
  <p:transition>
    <p:wipe dir="r"/>
  </p:transition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11B8D36-3040-48C0-9923-1BA04D802F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379112"/>
      </p:ext>
    </p:extLst>
  </p:cSld>
  <p:clrMapOvr>
    <a:masterClrMapping/>
  </p:clrMapOvr>
  <p:transition>
    <p:wipe dir="r"/>
  </p:transition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55" y="77790"/>
            <a:ext cx="8207375" cy="903287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24" y="1557338"/>
            <a:ext cx="4027487" cy="452755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6AE2EAF-7838-4480-8F58-F3F12C0D63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7020389"/>
      </p:ext>
    </p:extLst>
  </p:cSld>
  <p:clrMapOvr>
    <a:masterClrMapping/>
  </p:clrMapOvr>
  <p:transition>
    <p:wipe dir="r"/>
  </p:transition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" y="77790"/>
            <a:ext cx="9143999" cy="903287"/>
          </a:xfrm>
        </p:spPr>
        <p:txBody>
          <a:bodyPr/>
          <a:lstStyle>
            <a:lvl1pPr algn="ctr">
              <a:defRPr>
                <a:latin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55" y="1557338"/>
            <a:ext cx="8207375" cy="452755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lvl="0"/>
            <a:r>
              <a:rPr lang="ru-RU" noProof="0" smtClean="0"/>
              <a:t>Вставка таблицы</a:t>
            </a:r>
            <a:endParaRPr lang="ru-RU" noProof="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D976AED-B7D5-4C62-9B24-0D4794005D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842703"/>
      </p:ext>
    </p:extLst>
  </p:cSld>
  <p:clrMapOvr>
    <a:masterClrMapping/>
  </p:clrMapOvr>
  <p:transition>
    <p:wipe dir="r"/>
  </p:transition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225"/>
            <a:ext cx="7866062" cy="1223963"/>
          </a:xfrm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pic>
        <p:nvPicPr>
          <p:cNvPr id="5124" name="navigation8" descr="ujkm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103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BF94B0-28ED-40D7-983D-0A26D563CB05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110337"/>
      </p:ext>
    </p:extLst>
  </p:cSld>
  <p:clrMapOvr>
    <a:masterClrMapping/>
  </p:clrMapOvr>
  <p:transition>
    <p:wipe dir="r"/>
  </p:transition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044DE2-BE10-4FF6-B806-4480B9D06FA9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125607"/>
      </p:ext>
    </p:extLst>
  </p:cSld>
  <p:clrMapOvr>
    <a:masterClrMapping/>
  </p:clrMapOvr>
  <p:transition>
    <p:wipe dir="r"/>
  </p:transition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1ADAC4-DA4A-47DD-BAC2-67F2AF504B9B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65064"/>
      </p:ext>
    </p:extLst>
  </p:cSld>
  <p:clrMapOvr>
    <a:masterClrMapping/>
  </p:clrMapOvr>
  <p:transition>
    <p:wipe dir="r"/>
  </p:transition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BC6816-AF78-404F-9541-408632C844CC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17145"/>
      </p:ext>
    </p:extLst>
  </p:cSld>
  <p:clrMapOvr>
    <a:masterClrMapping/>
  </p:clrMapOvr>
  <p:transition>
    <p:wipe dir="r"/>
  </p:transition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D8CBA5-99E1-4813-96D7-BEAF538971DE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20800"/>
      </p:ext>
    </p:extLst>
  </p:cSld>
  <p:clrMapOvr>
    <a:masterClrMapping/>
  </p:clrMapOvr>
  <p:transition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816B10-9C49-49BD-910B-CC4D74105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253634"/>
      </p:ext>
    </p:extLst>
  </p:cSld>
  <p:clrMapOvr>
    <a:masterClrMapping/>
  </p:clrMapOvr>
  <p:transition>
    <p:wipe dir="r"/>
  </p:transition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8B2225-8EB4-4BBE-A31C-8EEA57CBC654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98777"/>
      </p:ext>
    </p:extLst>
  </p:cSld>
  <p:clrMapOvr>
    <a:masterClrMapping/>
  </p:clrMapOvr>
  <p:transition>
    <p:wipe dir="r"/>
  </p:transition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BF96F7-A5B8-4769-AB5E-A892E8CCD6EE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245323"/>
      </p:ext>
    </p:extLst>
  </p:cSld>
  <p:clrMapOvr>
    <a:masterClrMapping/>
  </p:clrMapOvr>
  <p:transition>
    <p:wipe dir="r"/>
  </p:transition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B0F4F4-177D-4D20-B3DB-ED64A359BF50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885922"/>
      </p:ext>
    </p:extLst>
  </p:cSld>
  <p:clrMapOvr>
    <a:masterClrMapping/>
  </p:clrMapOvr>
  <p:transition>
    <p:wipe dir="r"/>
  </p:transition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8B3B72-6E42-4A2C-8739-77F2FB78E7E2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945736"/>
      </p:ext>
    </p:extLst>
  </p:cSld>
  <p:clrMapOvr>
    <a:masterClrMapping/>
  </p:clrMapOvr>
  <p:transition>
    <p:wipe dir="r"/>
  </p:transition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FA3C00-2872-40F2-AAE8-2478039124BE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568709"/>
      </p:ext>
    </p:extLst>
  </p:cSld>
  <p:clrMapOvr>
    <a:masterClrMapping/>
  </p:clrMapOvr>
  <p:transition>
    <p:wipe dir="r"/>
  </p:transition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B05971-E496-42D3-898B-F9DC5CF56974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877441"/>
      </p:ext>
    </p:extLst>
  </p:cSld>
  <p:clrMapOvr>
    <a:masterClrMapping/>
  </p:clrMapOvr>
  <p:transition>
    <p:wipe dir="r"/>
  </p:transition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950FDD-2571-4728-92B2-77C590EDC9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1111"/>
      </p:ext>
    </p:extLst>
  </p:cSld>
  <p:clrMapOvr>
    <a:masterClrMapping/>
  </p:clrMapOvr>
  <p:transition>
    <p:wipe dir="r"/>
  </p:transition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42B316-2B9E-47AB-B9CD-3645FFC68A6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088120"/>
      </p:ext>
    </p:extLst>
  </p:cSld>
  <p:clrMapOvr>
    <a:masterClrMapping/>
  </p:clrMapOvr>
  <p:transition>
    <p:wipe dir="r"/>
  </p:transition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511BEC-917C-4139-A0B0-FD43F6A35EC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354994"/>
      </p:ext>
    </p:extLst>
  </p:cSld>
  <p:clrMapOvr>
    <a:masterClrMapping/>
  </p:clrMapOvr>
  <p:transition>
    <p:wipe dir="r"/>
  </p:transition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1C6E75-1753-4B8C-88A3-C71FD41AB62C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287067"/>
      </p:ext>
    </p:extLst>
  </p:cSld>
  <p:clrMapOvr>
    <a:masterClrMapping/>
  </p:clrMapOvr>
  <p:transition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EB16F0-92EE-4867-BCC5-766BE5054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668082"/>
      </p:ext>
    </p:extLst>
  </p:cSld>
  <p:clrMapOvr>
    <a:masterClrMapping/>
  </p:clrMapOvr>
  <p:transition>
    <p:wipe dir="r"/>
  </p:transition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FD5096-F2C2-4713-A48B-367DA48B386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419629"/>
      </p:ext>
    </p:extLst>
  </p:cSld>
  <p:clrMapOvr>
    <a:masterClrMapping/>
  </p:clrMapOvr>
  <p:transition>
    <p:wipe dir="r"/>
  </p:transition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BF98CE-B3D0-4336-9686-7BD084CB59E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812650"/>
      </p:ext>
    </p:extLst>
  </p:cSld>
  <p:clrMapOvr>
    <a:masterClrMapping/>
  </p:clrMapOvr>
  <p:transition>
    <p:wipe dir="r"/>
  </p:transition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C37DAB-445B-4AB7-ADE6-1B07D7D20D9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492491"/>
      </p:ext>
    </p:extLst>
  </p:cSld>
  <p:clrMapOvr>
    <a:masterClrMapping/>
  </p:clrMapOvr>
  <p:transition>
    <p:wipe dir="r"/>
  </p:transition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6DD705-901C-4F21-B5C7-C7FC71CEE7E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022755"/>
      </p:ext>
    </p:extLst>
  </p:cSld>
  <p:clrMapOvr>
    <a:masterClrMapping/>
  </p:clrMapOvr>
  <p:transition>
    <p:wipe dir="r"/>
  </p:transition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EE48F9-EB2E-4769-BEF7-C68F0D689F0C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02733"/>
      </p:ext>
    </p:extLst>
  </p:cSld>
  <p:clrMapOvr>
    <a:masterClrMapping/>
  </p:clrMapOvr>
  <p:transition>
    <p:wipe dir="r"/>
  </p:transition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F36C95-037E-478C-8A6F-D456F156A74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349597"/>
      </p:ext>
    </p:extLst>
  </p:cSld>
  <p:clrMapOvr>
    <a:masterClrMapping/>
  </p:clrMapOvr>
  <p:transition>
    <p:wipe dir="r"/>
  </p:transition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B05971-E496-42D3-898B-F9DC5CF56974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910198"/>
      </p:ext>
    </p:extLst>
  </p:cSld>
  <p:clrMapOvr>
    <a:masterClrMapping/>
  </p:clrMapOvr>
  <p:transition>
    <p:wipe dir="r"/>
  </p:transition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950FDD-2571-4728-92B2-77C590EDC9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880744"/>
      </p:ext>
    </p:extLst>
  </p:cSld>
  <p:clrMapOvr>
    <a:masterClrMapping/>
  </p:clrMapOvr>
  <p:transition>
    <p:wipe dir="r"/>
  </p:transition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42B316-2B9E-47AB-B9CD-3645FFC68A6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256871"/>
      </p:ext>
    </p:extLst>
  </p:cSld>
  <p:clrMapOvr>
    <a:masterClrMapping/>
  </p:clrMapOvr>
  <p:transition>
    <p:wipe dir="r"/>
  </p:transition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511BEC-917C-4139-A0B0-FD43F6A35EC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958949"/>
      </p:ext>
    </p:extLst>
  </p:cSld>
  <p:clrMapOvr>
    <a:masterClrMapping/>
  </p:clrMapOvr>
  <p:transition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32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710864-7241-4929-A73F-711592D94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467400"/>
      </p:ext>
    </p:extLst>
  </p:cSld>
  <p:clrMapOvr>
    <a:masterClrMapping/>
  </p:clrMapOvr>
  <p:transition>
    <p:wipe dir="r"/>
  </p:transition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1C6E75-1753-4B8C-88A3-C71FD41AB62C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270508"/>
      </p:ext>
    </p:extLst>
  </p:cSld>
  <p:clrMapOvr>
    <a:masterClrMapping/>
  </p:clrMapOvr>
  <p:transition>
    <p:wipe dir="r"/>
  </p:transition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FD5096-F2C2-4713-A48B-367DA48B386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418051"/>
      </p:ext>
    </p:extLst>
  </p:cSld>
  <p:clrMapOvr>
    <a:masterClrMapping/>
  </p:clrMapOvr>
  <p:transition>
    <p:wipe dir="r"/>
  </p:transition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BF98CE-B3D0-4336-9686-7BD084CB59E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759166"/>
      </p:ext>
    </p:extLst>
  </p:cSld>
  <p:clrMapOvr>
    <a:masterClrMapping/>
  </p:clrMapOvr>
  <p:transition>
    <p:wipe dir="r"/>
  </p:transition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C37DAB-445B-4AB7-ADE6-1B07D7D20D9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339779"/>
      </p:ext>
    </p:extLst>
  </p:cSld>
  <p:clrMapOvr>
    <a:masterClrMapping/>
  </p:clrMapOvr>
  <p:transition>
    <p:wipe dir="r"/>
  </p:transition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6DD705-901C-4F21-B5C7-C7FC71CEE7E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3659"/>
      </p:ext>
    </p:extLst>
  </p:cSld>
  <p:clrMapOvr>
    <a:masterClrMapping/>
  </p:clrMapOvr>
  <p:transition>
    <p:wipe dir="r"/>
  </p:transition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EE48F9-EB2E-4769-BEF7-C68F0D689F0C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199900"/>
      </p:ext>
    </p:extLst>
  </p:cSld>
  <p:clrMapOvr>
    <a:masterClrMapping/>
  </p:clrMapOvr>
  <p:transition>
    <p:wipe dir="r"/>
  </p:transition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F36C95-037E-478C-8A6F-D456F156A74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349505"/>
      </p:ext>
    </p:extLst>
  </p:cSld>
  <p:clrMapOvr>
    <a:masterClrMapping/>
  </p:clrMapOvr>
  <p:transition>
    <p:wipe dir="r"/>
  </p:transition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225"/>
            <a:ext cx="7866062" cy="1223963"/>
          </a:xfrm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pic>
        <p:nvPicPr>
          <p:cNvPr id="5124" name="navigation8" descr="ujkm,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4167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A39777-FFB2-40DD-A0CF-4C997B3A034E}" type="slidenum">
              <a:rPr lang="ru-RU" smtClean="0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759352"/>
      </p:ext>
    </p:extLst>
  </p:cSld>
  <p:clrMapOvr>
    <a:masterClrMapping/>
  </p:clrMapOvr>
  <p:transition>
    <p:wipe dir="r"/>
  </p:transition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A39777-FFB2-40DD-A0CF-4C997B3A034E}" type="slidenum">
              <a:rPr lang="ru-RU" smtClean="0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909806"/>
      </p:ext>
    </p:extLst>
  </p:cSld>
  <p:clrMapOvr>
    <a:masterClrMapping/>
  </p:clrMapOvr>
  <p:transition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439A03-536D-484E-B83F-1172506BF1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80748"/>
      </p:ext>
    </p:extLst>
  </p:cSld>
  <p:clrMapOvr>
    <a:masterClrMapping/>
  </p:clrMapOvr>
  <p:transition>
    <p:wipe dir="r"/>
  </p:transition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A39777-FFB2-40DD-A0CF-4C997B3A034E}" type="slidenum">
              <a:rPr lang="ru-RU" smtClean="0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83190"/>
      </p:ext>
    </p:extLst>
  </p:cSld>
  <p:clrMapOvr>
    <a:masterClrMapping/>
  </p:clrMapOvr>
  <p:transition>
    <p:wipe dir="r"/>
  </p:transition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A39777-FFB2-40DD-A0CF-4C997B3A034E}" type="slidenum">
              <a:rPr lang="ru-RU" smtClean="0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323414"/>
      </p:ext>
    </p:extLst>
  </p:cSld>
  <p:clrMapOvr>
    <a:masterClrMapping/>
  </p:clrMapOvr>
  <p:transition>
    <p:wipe dir="r"/>
  </p:transition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A39777-FFB2-40DD-A0CF-4C997B3A034E}" type="slidenum">
              <a:rPr lang="ru-RU" smtClean="0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79568"/>
      </p:ext>
    </p:extLst>
  </p:cSld>
  <p:clrMapOvr>
    <a:masterClrMapping/>
  </p:clrMapOvr>
  <p:transition>
    <p:wipe dir="r"/>
  </p:transition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A39777-FFB2-40DD-A0CF-4C997B3A034E}" type="slidenum">
              <a:rPr lang="ru-RU" smtClean="0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911518"/>
      </p:ext>
    </p:extLst>
  </p:cSld>
  <p:clrMapOvr>
    <a:masterClrMapping/>
  </p:clrMapOvr>
  <p:transition>
    <p:wipe dir="r"/>
  </p:transition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A39777-FFB2-40DD-A0CF-4C997B3A034E}" type="slidenum">
              <a:rPr lang="ru-RU" smtClean="0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248559"/>
      </p:ext>
    </p:extLst>
  </p:cSld>
  <p:clrMapOvr>
    <a:masterClrMapping/>
  </p:clrMapOvr>
  <p:transition>
    <p:wipe dir="r"/>
  </p:transition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A39777-FFB2-40DD-A0CF-4C997B3A034E}" type="slidenum">
              <a:rPr lang="ru-RU" smtClean="0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493815"/>
      </p:ext>
    </p:extLst>
  </p:cSld>
  <p:clrMapOvr>
    <a:masterClrMapping/>
  </p:clrMapOvr>
  <p:transition>
    <p:wipe dir="r"/>
  </p:transition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A39777-FFB2-40DD-A0CF-4C997B3A034E}" type="slidenum">
              <a:rPr lang="ru-RU" smtClean="0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849024"/>
      </p:ext>
    </p:extLst>
  </p:cSld>
  <p:clrMapOvr>
    <a:masterClrMapping/>
  </p:clrMapOvr>
  <p:transition>
    <p:wipe dir="r"/>
  </p:transition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A39777-FFB2-40DD-A0CF-4C997B3A034E}" type="slidenum">
              <a:rPr lang="ru-RU" smtClean="0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209290"/>
      </p:ext>
    </p:extLst>
  </p:cSld>
  <p:clrMapOvr>
    <a:masterClrMapping/>
  </p:clrMapOvr>
  <p:transition>
    <p:wipe dir="r"/>
  </p:transition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925" y="6565900"/>
            <a:ext cx="611188" cy="187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B9C99-4321-4562-A1C5-B10504532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77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401638"/>
            <a:ext cx="91440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57200" y="2924175"/>
            <a:ext cx="8229600" cy="1790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934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E5544D-893F-4AEA-81FE-97959BDCC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812807"/>
      </p:ext>
    </p:extLst>
  </p:cSld>
  <p:clrMapOvr>
    <a:masterClrMapping/>
  </p:clrMapOvr>
  <p:transition>
    <p:wipe dir="r"/>
  </p:transition>
</p:sldLayout>
</file>

<file path=ppt/slideLayouts/slideLayout8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8689E6-55DE-45C7-A3D7-6F91BD9B003E}" type="datetimeFigureOut">
              <a:rPr lang="ru-RU" smtClean="0">
                <a:solidFill>
                  <a:prstClr val="black"/>
                </a:solidFill>
              </a:rPr>
              <a:pPr/>
              <a:t>04.08.2015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4925" y="6565900"/>
            <a:ext cx="611188" cy="187325"/>
          </a:xfrm>
          <a:prstGeom prst="rect">
            <a:avLst/>
          </a:prstGeom>
        </p:spPr>
        <p:txBody>
          <a:bodyPr/>
          <a:lstStyle/>
          <a:p>
            <a:fld id="{C50EFFD8-EBB7-4164-9E4F-5CA649F228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732813"/>
      </p:ext>
    </p:extLst>
  </p:cSld>
  <p:clrMapOvr>
    <a:masterClrMapping/>
  </p:clrMapOvr>
</p:sldLayout>
</file>

<file path=ppt/slideLayouts/slideLayout8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8689E6-55DE-45C7-A3D7-6F91BD9B003E}" type="datetimeFigureOut">
              <a:rPr lang="ru-RU" smtClean="0">
                <a:solidFill>
                  <a:prstClr val="black"/>
                </a:solidFill>
              </a:rPr>
              <a:pPr/>
              <a:t>04.08.2015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34925" y="6565900"/>
            <a:ext cx="611188" cy="187325"/>
          </a:xfrm>
          <a:prstGeom prst="rect">
            <a:avLst/>
          </a:prstGeom>
        </p:spPr>
        <p:txBody>
          <a:bodyPr/>
          <a:lstStyle/>
          <a:p>
            <a:fld id="{C50EFFD8-EBB7-4164-9E4F-5CA649F228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967203"/>
      </p:ext>
    </p:extLst>
  </p:cSld>
  <p:clrMapOvr>
    <a:masterClrMapping/>
  </p:clrMapOvr>
</p:sldLayout>
</file>

<file path=ppt/slideLayouts/slideLayout8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4925" y="6565900"/>
            <a:ext cx="611188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EEE517-BCF2-47C3-8861-83428E2912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7313"/>
      </p:ext>
    </p:extLst>
  </p:cSld>
  <p:clrMapOvr>
    <a:masterClrMapping/>
  </p:clrMapOvr>
</p:sldLayout>
</file>

<file path=ppt/slideLayouts/slideLayout8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456573-9299-4738-88C8-C02214DB3E5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015311"/>
      </p:ext>
    </p:extLst>
  </p:cSld>
  <p:clrMapOvr>
    <a:masterClrMapping/>
  </p:clrMapOvr>
  <p:transition>
    <p:wipe dir="r"/>
  </p:transition>
</p:sldLayout>
</file>

<file path=ppt/slideLayouts/slideLayout8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B716EB-0362-45BE-B794-2704D9856F1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09682"/>
      </p:ext>
    </p:extLst>
  </p:cSld>
  <p:clrMapOvr>
    <a:masterClrMapping/>
  </p:clrMapOvr>
  <p:transition>
    <p:wipe dir="r"/>
  </p:transition>
</p:sldLayout>
</file>

<file path=ppt/slideLayouts/slideLayout8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1F64B7-4004-4E21-B43E-B64143D31F4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810775"/>
      </p:ext>
    </p:extLst>
  </p:cSld>
  <p:clrMapOvr>
    <a:masterClrMapping/>
  </p:clrMapOvr>
  <p:transition>
    <p:wipe dir="r"/>
  </p:transition>
</p:sldLayout>
</file>

<file path=ppt/slideLayouts/slideLayout8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979191-6B3D-4518-A18B-7B3DDBE0A06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676882"/>
      </p:ext>
    </p:extLst>
  </p:cSld>
  <p:clrMapOvr>
    <a:masterClrMapping/>
  </p:clrMapOvr>
  <p:transition>
    <p:wipe dir="r"/>
  </p:transition>
</p:sldLayout>
</file>

<file path=ppt/slideLayouts/slideLayout8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7CB4CC-527F-48EC-89B5-B98835F345A4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525965"/>
      </p:ext>
    </p:extLst>
  </p:cSld>
  <p:clrMapOvr>
    <a:masterClrMapping/>
  </p:clrMapOvr>
  <p:transition>
    <p:wipe dir="r"/>
  </p:transition>
</p:sldLayout>
</file>

<file path=ppt/slideLayouts/slideLayout8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71955C-CBD1-4F1D-A5DB-C8EC6A250574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098487"/>
      </p:ext>
    </p:extLst>
  </p:cSld>
  <p:clrMapOvr>
    <a:masterClrMapping/>
  </p:clrMapOvr>
  <p:transition>
    <p:wipe dir="r"/>
  </p:transition>
</p:sldLayout>
</file>

<file path=ppt/slideLayouts/slideLayout8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54BE0C-0B7E-4154-AB8B-F04D8F2AFD0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51209"/>
      </p:ext>
    </p:extLst>
  </p:cSld>
  <p:clrMapOvr>
    <a:masterClrMapping/>
  </p:clrMapOvr>
  <p:transition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ECB372-27D8-4797-95C6-85444A5D6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207107"/>
      </p:ext>
    </p:extLst>
  </p:cSld>
  <p:clrMapOvr>
    <a:masterClrMapping/>
  </p:clrMapOvr>
  <p:transition>
    <p:wipe dir="r"/>
  </p:transition>
</p:sldLayout>
</file>

<file path=ppt/slideLayouts/slideLayout8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E067FE-B74C-4373-A69B-59B32D006B5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190646"/>
      </p:ext>
    </p:extLst>
  </p:cSld>
  <p:clrMapOvr>
    <a:masterClrMapping/>
  </p:clrMapOvr>
  <p:transition>
    <p:wipe dir="r"/>
  </p:transition>
</p:sldLayout>
</file>

<file path=ppt/slideLayouts/slideLayout8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C690EC-3D89-4938-820D-33EEBB38A48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901035"/>
      </p:ext>
    </p:extLst>
  </p:cSld>
  <p:clrMapOvr>
    <a:masterClrMapping/>
  </p:clrMapOvr>
  <p:transition>
    <p:wipe dir="r"/>
  </p:transition>
</p:sldLayout>
</file>

<file path=ppt/slideLayouts/slideLayout8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BBD687-1E82-44D3-89B4-95DA45716A3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622649"/>
      </p:ext>
    </p:extLst>
  </p:cSld>
  <p:clrMapOvr>
    <a:masterClrMapping/>
  </p:clrMapOvr>
  <p:transition>
    <p:wipe dir="r"/>
  </p:transition>
</p:sldLayout>
</file>

<file path=ppt/slideLayouts/slideLayout8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62A6B0-535A-4736-922D-E8F54F9D719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54774"/>
      </p:ext>
    </p:extLst>
  </p:cSld>
  <p:clrMapOvr>
    <a:masterClrMapping/>
  </p:clrMapOvr>
  <p:transition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74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5EE37F-3ACF-4FD6-98AB-A33F0259A6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171630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090284"/>
      </p:ext>
    </p:extLst>
  </p:cSld>
  <p:clrMapOvr>
    <a:masterClrMapping/>
  </p:clrMapOvr>
  <p:transition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EA250C-8573-4F84-99FD-569AED3F0B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885786"/>
      </p:ext>
    </p:extLst>
  </p:cSld>
  <p:clrMapOvr>
    <a:masterClrMapping/>
  </p:clrMapOvr>
  <p:transition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B7E448-719C-41FE-876C-3A70B6399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407959"/>
      </p:ext>
    </p:extLst>
  </p:cSld>
  <p:clrMapOvr>
    <a:masterClrMapping/>
  </p:clrMapOvr>
  <p:transition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72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99E69F-5A29-4949-B2C0-5CC9AAAAE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890585"/>
      </p:ext>
    </p:extLst>
  </p:cSld>
  <p:clrMapOvr>
    <a:masterClrMapping/>
  </p:clrMapOvr>
  <p:transition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D2657F-9315-42EB-AED9-BE4E3B9A6A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080840"/>
      </p:ext>
    </p:extLst>
  </p:cSld>
  <p:clrMapOvr>
    <a:masterClrMapping/>
  </p:clrMapOvr>
  <p:transition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BA52E7-46C9-4232-B67C-E69B30F02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477138"/>
      </p:ext>
    </p:extLst>
  </p:cSld>
  <p:clrMapOvr>
    <a:masterClrMapping/>
  </p:clrMapOvr>
  <p:transition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ED33C4-83D6-417B-9CEA-07BD1CFEB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827338"/>
      </p:ext>
    </p:extLst>
  </p:cSld>
  <p:clrMapOvr>
    <a:masterClrMapping/>
  </p:clrMapOvr>
  <p:transition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32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243C24-3809-46A0-85D4-7808EFAD3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730148"/>
      </p:ext>
    </p:extLst>
  </p:cSld>
  <p:clrMapOvr>
    <a:masterClrMapping/>
  </p:clrMapOvr>
  <p:transition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0142D4-D30A-4083-89D8-8134B7942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834888"/>
      </p:ext>
    </p:extLst>
  </p:cSld>
  <p:clrMapOvr>
    <a:masterClrMapping/>
  </p:clrMapOvr>
  <p:transition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D912DF-D10C-4F4C-B5C4-037DDBCAA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014241"/>
      </p:ext>
    </p:extLst>
  </p:cSld>
  <p:clrMapOvr>
    <a:masterClrMapping/>
  </p:clrMapOvr>
  <p:transition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AE4117-5758-48C9-BC66-85223D370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048223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rosatom.ru/" TargetMode="Externa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hyperlink" Target="http://www.rosatom.ru/" TargetMode="Externa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" Target="../slides/slide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hyperlink" Target="http://www.rosatom.ru/" TargetMode="Externa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" Target="../slides/slide1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2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hyperlink" Target="http://www.rosatom.ru/" TargetMode="Externa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" Target="../slides/slid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hyperlink" Target="http://www.rosatom.ru/" TargetMode="Externa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" Target="../slides/slide1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hyperlink" Target="http://www.rosatom.ru/" TargetMode="Externa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hyperlink" Target="http://www.rosatom.ru/" TargetMode="Externa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7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hyperlink" Target="http://www.rosatom.ru/" TargetMode="Externa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image" Target="../media/image5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1.jpe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89.xml"/><Relationship Id="rId16" Type="http://schemas.openxmlformats.org/officeDocument/2006/relationships/hyperlink" Target="http://www.rosatom.ru/" TargetMode="Externa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slide" Target="../slides/slide1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1.jpe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00.xml"/><Relationship Id="rId16" Type="http://schemas.openxmlformats.org/officeDocument/2006/relationships/hyperlink" Target="http://www.rosatom.ru/" TargetMode="Externa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slide" Target="../slides/slid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hyperlink" Target="http://www.rosatom.ru/" TargetMode="Externa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1.jpe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11.xml"/><Relationship Id="rId16" Type="http://schemas.openxmlformats.org/officeDocument/2006/relationships/hyperlink" Target="http://www.rosatom.ru/" TargetMode="Externa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slide" Target="../slides/slide12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11.jpe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22.xml"/><Relationship Id="rId16" Type="http://schemas.openxmlformats.org/officeDocument/2006/relationships/hyperlink" Target="http://www.rosatom.ru/" TargetMode="Externa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Relationship Id="rId14" Type="http://schemas.openxmlformats.org/officeDocument/2006/relationships/slide" Target="../slides/slide12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11.jpe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33.xml"/><Relationship Id="rId16" Type="http://schemas.openxmlformats.org/officeDocument/2006/relationships/hyperlink" Target="http://www.rosatom.ru/" TargetMode="Externa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slide" Target="../slides/slide1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Relationship Id="rId14" Type="http://schemas.openxmlformats.org/officeDocument/2006/relationships/image" Target="../media/image5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Relationship Id="rId14" Type="http://schemas.openxmlformats.org/officeDocument/2006/relationships/hyperlink" Target="http://www.rosatom.ru/" TargetMode="Externa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slideLayout" Target="../slideLayouts/slideLayout277.xml"/><Relationship Id="rId18" Type="http://schemas.openxmlformats.org/officeDocument/2006/relationships/hyperlink" Target="http://www.rosatom.ru/" TargetMode="External"/><Relationship Id="rId3" Type="http://schemas.openxmlformats.org/officeDocument/2006/relationships/slideLayout" Target="../slideLayouts/slideLayout267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271.xml"/><Relationship Id="rId12" Type="http://schemas.openxmlformats.org/officeDocument/2006/relationships/slideLayout" Target="../slideLayouts/slideLayout276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66.xml"/><Relationship Id="rId16" Type="http://schemas.openxmlformats.org/officeDocument/2006/relationships/image" Target="../media/image11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5" Type="http://schemas.openxmlformats.org/officeDocument/2006/relationships/theme" Target="../theme/theme25.xml"/><Relationship Id="rId10" Type="http://schemas.openxmlformats.org/officeDocument/2006/relationships/slideLayout" Target="../slideLayouts/slideLayout274.xml"/><Relationship Id="rId19" Type="http://schemas.openxmlformats.org/officeDocument/2006/relationships/slide" Target="../slides/slide7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Relationship Id="rId14" Type="http://schemas.openxmlformats.org/officeDocument/2006/relationships/slideLayout" Target="../slideLayouts/slideLayout278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6.xml"/><Relationship Id="rId13" Type="http://schemas.openxmlformats.org/officeDocument/2006/relationships/slideLayout" Target="../slideLayouts/slideLayout291.xml"/><Relationship Id="rId18" Type="http://schemas.openxmlformats.org/officeDocument/2006/relationships/hyperlink" Target="http://www.rosatom.ru/" TargetMode="External"/><Relationship Id="rId3" Type="http://schemas.openxmlformats.org/officeDocument/2006/relationships/slideLayout" Target="../slideLayouts/slideLayout281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285.xml"/><Relationship Id="rId12" Type="http://schemas.openxmlformats.org/officeDocument/2006/relationships/slideLayout" Target="../slideLayouts/slideLayout290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80.xml"/><Relationship Id="rId16" Type="http://schemas.openxmlformats.org/officeDocument/2006/relationships/image" Target="../media/image11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79.xml"/><Relationship Id="rId6" Type="http://schemas.openxmlformats.org/officeDocument/2006/relationships/slideLayout" Target="../slideLayouts/slideLayout284.xml"/><Relationship Id="rId11" Type="http://schemas.openxmlformats.org/officeDocument/2006/relationships/slideLayout" Target="../slideLayouts/slideLayout289.xml"/><Relationship Id="rId5" Type="http://schemas.openxmlformats.org/officeDocument/2006/relationships/slideLayout" Target="../slideLayouts/slideLayout283.xml"/><Relationship Id="rId15" Type="http://schemas.openxmlformats.org/officeDocument/2006/relationships/theme" Target="../theme/theme26.xml"/><Relationship Id="rId10" Type="http://schemas.openxmlformats.org/officeDocument/2006/relationships/slideLayout" Target="../slideLayouts/slideLayout288.xml"/><Relationship Id="rId19" Type="http://schemas.openxmlformats.org/officeDocument/2006/relationships/slide" Target="../slides/slide7.xml"/><Relationship Id="rId4" Type="http://schemas.openxmlformats.org/officeDocument/2006/relationships/slideLayout" Target="../slideLayouts/slideLayout282.xml"/><Relationship Id="rId9" Type="http://schemas.openxmlformats.org/officeDocument/2006/relationships/slideLayout" Target="../slideLayouts/slideLayout287.xml"/><Relationship Id="rId14" Type="http://schemas.openxmlformats.org/officeDocument/2006/relationships/slideLayout" Target="../slideLayouts/slideLayout292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0.xml"/><Relationship Id="rId13" Type="http://schemas.openxmlformats.org/officeDocument/2006/relationships/slideLayout" Target="../slideLayouts/slideLayout305.xml"/><Relationship Id="rId18" Type="http://schemas.openxmlformats.org/officeDocument/2006/relationships/hyperlink" Target="http://www.rosatom.ru/" TargetMode="External"/><Relationship Id="rId3" Type="http://schemas.openxmlformats.org/officeDocument/2006/relationships/slideLayout" Target="../slideLayouts/slideLayout295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299.xml"/><Relationship Id="rId12" Type="http://schemas.openxmlformats.org/officeDocument/2006/relationships/slideLayout" Target="../slideLayouts/slideLayout30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94.xml"/><Relationship Id="rId16" Type="http://schemas.openxmlformats.org/officeDocument/2006/relationships/image" Target="../media/image11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93.xml"/><Relationship Id="rId6" Type="http://schemas.openxmlformats.org/officeDocument/2006/relationships/slideLayout" Target="../slideLayouts/slideLayout298.xml"/><Relationship Id="rId11" Type="http://schemas.openxmlformats.org/officeDocument/2006/relationships/slideLayout" Target="../slideLayouts/slideLayout303.xml"/><Relationship Id="rId5" Type="http://schemas.openxmlformats.org/officeDocument/2006/relationships/slideLayout" Target="../slideLayouts/slideLayout297.xml"/><Relationship Id="rId15" Type="http://schemas.openxmlformats.org/officeDocument/2006/relationships/theme" Target="../theme/theme27.xml"/><Relationship Id="rId10" Type="http://schemas.openxmlformats.org/officeDocument/2006/relationships/slideLayout" Target="../slideLayouts/slideLayout302.xml"/><Relationship Id="rId19" Type="http://schemas.openxmlformats.org/officeDocument/2006/relationships/slide" Target="../slides/slide7.xml"/><Relationship Id="rId4" Type="http://schemas.openxmlformats.org/officeDocument/2006/relationships/slideLayout" Target="../slideLayouts/slideLayout296.xml"/><Relationship Id="rId9" Type="http://schemas.openxmlformats.org/officeDocument/2006/relationships/slideLayout" Target="../slideLayouts/slideLayout301.xml"/><Relationship Id="rId14" Type="http://schemas.openxmlformats.org/officeDocument/2006/relationships/slideLayout" Target="../slideLayouts/slideLayout306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4.xml"/><Relationship Id="rId13" Type="http://schemas.openxmlformats.org/officeDocument/2006/relationships/image" Target="../media/image11.jpe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09.xml"/><Relationship Id="rId7" Type="http://schemas.openxmlformats.org/officeDocument/2006/relationships/slideLayout" Target="../slideLayouts/slideLayout313.xml"/><Relationship Id="rId12" Type="http://schemas.openxmlformats.org/officeDocument/2006/relationships/theme" Target="../theme/theme2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08.xml"/><Relationship Id="rId16" Type="http://schemas.openxmlformats.org/officeDocument/2006/relationships/slide" Target="../slides/slide7.xml"/><Relationship Id="rId1" Type="http://schemas.openxmlformats.org/officeDocument/2006/relationships/slideLayout" Target="../slideLayouts/slideLayout307.xml"/><Relationship Id="rId6" Type="http://schemas.openxmlformats.org/officeDocument/2006/relationships/slideLayout" Target="../slideLayouts/slideLayout312.xml"/><Relationship Id="rId11" Type="http://schemas.openxmlformats.org/officeDocument/2006/relationships/slideLayout" Target="../slideLayouts/slideLayout317.xml"/><Relationship Id="rId5" Type="http://schemas.openxmlformats.org/officeDocument/2006/relationships/slideLayout" Target="../slideLayouts/slideLayout311.xml"/><Relationship Id="rId15" Type="http://schemas.openxmlformats.org/officeDocument/2006/relationships/hyperlink" Target="http://www.rosatom.ru/" TargetMode="External"/><Relationship Id="rId10" Type="http://schemas.openxmlformats.org/officeDocument/2006/relationships/slideLayout" Target="../slideLayouts/slideLayout316.xml"/><Relationship Id="rId4" Type="http://schemas.openxmlformats.org/officeDocument/2006/relationships/slideLayout" Target="../slideLayouts/slideLayout310.xml"/><Relationship Id="rId9" Type="http://schemas.openxmlformats.org/officeDocument/2006/relationships/slideLayout" Target="../slideLayouts/slideLayout315.xml"/><Relationship Id="rId14" Type="http://schemas.openxmlformats.org/officeDocument/2006/relationships/image" Target="../media/image5.pn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5.xml"/><Relationship Id="rId13" Type="http://schemas.openxmlformats.org/officeDocument/2006/relationships/image" Target="../media/image11.jpe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20.xml"/><Relationship Id="rId7" Type="http://schemas.openxmlformats.org/officeDocument/2006/relationships/slideLayout" Target="../slideLayouts/slideLayout324.xml"/><Relationship Id="rId12" Type="http://schemas.openxmlformats.org/officeDocument/2006/relationships/theme" Target="../theme/theme2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19.xml"/><Relationship Id="rId16" Type="http://schemas.openxmlformats.org/officeDocument/2006/relationships/slide" Target="../slides/slide7.xml"/><Relationship Id="rId1" Type="http://schemas.openxmlformats.org/officeDocument/2006/relationships/slideLayout" Target="../slideLayouts/slideLayout318.xml"/><Relationship Id="rId6" Type="http://schemas.openxmlformats.org/officeDocument/2006/relationships/slideLayout" Target="../slideLayouts/slideLayout323.xml"/><Relationship Id="rId11" Type="http://schemas.openxmlformats.org/officeDocument/2006/relationships/slideLayout" Target="../slideLayouts/slideLayout328.xml"/><Relationship Id="rId5" Type="http://schemas.openxmlformats.org/officeDocument/2006/relationships/slideLayout" Target="../slideLayouts/slideLayout322.xml"/><Relationship Id="rId15" Type="http://schemas.openxmlformats.org/officeDocument/2006/relationships/hyperlink" Target="http://www.rosatom.ru/" TargetMode="External"/><Relationship Id="rId10" Type="http://schemas.openxmlformats.org/officeDocument/2006/relationships/slideLayout" Target="../slideLayouts/slideLayout327.xml"/><Relationship Id="rId4" Type="http://schemas.openxmlformats.org/officeDocument/2006/relationships/slideLayout" Target="../slideLayouts/slideLayout321.xml"/><Relationship Id="rId9" Type="http://schemas.openxmlformats.org/officeDocument/2006/relationships/slideLayout" Target="../slideLayouts/slideLayout326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" Target="../slides/slide6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hyperlink" Target="http://www.rosatom.ru/" TargetMode="Externa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31.xml"/><Relationship Id="rId7" Type="http://schemas.openxmlformats.org/officeDocument/2006/relationships/slideLayout" Target="../slideLayouts/slideLayout335.xml"/><Relationship Id="rId12" Type="http://schemas.openxmlformats.org/officeDocument/2006/relationships/theme" Target="../theme/theme30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3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29.xml"/><Relationship Id="rId6" Type="http://schemas.openxmlformats.org/officeDocument/2006/relationships/slideLayout" Target="../slideLayouts/slideLayout334.xml"/><Relationship Id="rId11" Type="http://schemas.openxmlformats.org/officeDocument/2006/relationships/slideLayout" Target="../slideLayouts/slideLayout339.xml"/><Relationship Id="rId5" Type="http://schemas.openxmlformats.org/officeDocument/2006/relationships/slideLayout" Target="../slideLayouts/slideLayout333.xml"/><Relationship Id="rId15" Type="http://schemas.openxmlformats.org/officeDocument/2006/relationships/hyperlink" Target="http://www.rosatom.ru/" TargetMode="External"/><Relationship Id="rId10" Type="http://schemas.openxmlformats.org/officeDocument/2006/relationships/slideLayout" Target="../slideLayouts/slideLayout338.xml"/><Relationship Id="rId4" Type="http://schemas.openxmlformats.org/officeDocument/2006/relationships/slideLayout" Target="../slideLayouts/slideLayout332.xml"/><Relationship Id="rId9" Type="http://schemas.openxmlformats.org/officeDocument/2006/relationships/slideLayout" Target="../slideLayouts/slideLayout337.xml"/><Relationship Id="rId14" Type="http://schemas.openxmlformats.org/officeDocument/2006/relationships/slide" Target="../slides/slide12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340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3.xml"/><Relationship Id="rId2" Type="http://schemas.openxmlformats.org/officeDocument/2006/relationships/slideLayout" Target="../slideLayouts/slideLayout342.xml"/><Relationship Id="rId1" Type="http://schemas.openxmlformats.org/officeDocument/2006/relationships/slideLayout" Target="../slideLayouts/slideLayout341.xml"/><Relationship Id="rId6" Type="http://schemas.openxmlformats.org/officeDocument/2006/relationships/image" Target="../media/image13.png"/><Relationship Id="rId5" Type="http://schemas.openxmlformats.org/officeDocument/2006/relationships/theme" Target="../theme/theme32.xml"/><Relationship Id="rId4" Type="http://schemas.openxmlformats.org/officeDocument/2006/relationships/slideLayout" Target="../slideLayouts/slideLayout344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2.xml"/><Relationship Id="rId13" Type="http://schemas.openxmlformats.org/officeDocument/2006/relationships/slideLayout" Target="../slideLayouts/slideLayout357.xml"/><Relationship Id="rId3" Type="http://schemas.openxmlformats.org/officeDocument/2006/relationships/slideLayout" Target="../slideLayouts/slideLayout347.xml"/><Relationship Id="rId7" Type="http://schemas.openxmlformats.org/officeDocument/2006/relationships/slideLayout" Target="../slideLayouts/slideLayout351.xml"/><Relationship Id="rId12" Type="http://schemas.openxmlformats.org/officeDocument/2006/relationships/slideLayout" Target="../slideLayouts/slideLayout356.xml"/><Relationship Id="rId2" Type="http://schemas.openxmlformats.org/officeDocument/2006/relationships/slideLayout" Target="../slideLayouts/slideLayout346.xml"/><Relationship Id="rId1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350.xml"/><Relationship Id="rId11" Type="http://schemas.openxmlformats.org/officeDocument/2006/relationships/slideLayout" Target="../slideLayouts/slideLayout355.xml"/><Relationship Id="rId5" Type="http://schemas.openxmlformats.org/officeDocument/2006/relationships/slideLayout" Target="../slideLayouts/slideLayout349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354.xml"/><Relationship Id="rId4" Type="http://schemas.openxmlformats.org/officeDocument/2006/relationships/slideLayout" Target="../slideLayouts/slideLayout348.xml"/><Relationship Id="rId9" Type="http://schemas.openxmlformats.org/officeDocument/2006/relationships/slideLayout" Target="../slideLayouts/slideLayout353.xml"/><Relationship Id="rId14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theme" Target="../theme/theme34.xml"/><Relationship Id="rId2" Type="http://schemas.openxmlformats.org/officeDocument/2006/relationships/slideLayout" Target="../slideLayouts/slideLayout359.xml"/><Relationship Id="rId1" Type="http://schemas.openxmlformats.org/officeDocument/2006/relationships/slideLayout" Target="../slideLayouts/slideLayout358.xml"/><Relationship Id="rId4" Type="http://schemas.openxmlformats.org/officeDocument/2006/relationships/image" Target="../media/image13.png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2.xml"/><Relationship Id="rId2" Type="http://schemas.openxmlformats.org/officeDocument/2006/relationships/slideLayout" Target="../slideLayouts/slideLayout361.xml"/><Relationship Id="rId1" Type="http://schemas.openxmlformats.org/officeDocument/2006/relationships/slideLayout" Target="../slideLayouts/slideLayout360.xml"/><Relationship Id="rId5" Type="http://schemas.openxmlformats.org/officeDocument/2006/relationships/image" Target="../media/image13.png"/><Relationship Id="rId4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0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365.xml"/><Relationship Id="rId7" Type="http://schemas.openxmlformats.org/officeDocument/2006/relationships/slideLayout" Target="../slideLayouts/slideLayout369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6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63.xml"/><Relationship Id="rId6" Type="http://schemas.openxmlformats.org/officeDocument/2006/relationships/slideLayout" Target="../slideLayouts/slideLayout368.xml"/><Relationship Id="rId11" Type="http://schemas.openxmlformats.org/officeDocument/2006/relationships/slideLayout" Target="../slideLayouts/slideLayout373.xml"/><Relationship Id="rId5" Type="http://schemas.openxmlformats.org/officeDocument/2006/relationships/slideLayout" Target="../slideLayouts/slideLayout36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72.xml"/><Relationship Id="rId4" Type="http://schemas.openxmlformats.org/officeDocument/2006/relationships/slideLayout" Target="../slideLayouts/slideLayout366.xml"/><Relationship Id="rId9" Type="http://schemas.openxmlformats.org/officeDocument/2006/relationships/slideLayout" Target="../slideLayouts/slideLayout371.xml"/><Relationship Id="rId14" Type="http://schemas.openxmlformats.org/officeDocument/2006/relationships/image" Target="../media/image15.png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1.xml"/><Relationship Id="rId13" Type="http://schemas.openxmlformats.org/officeDocument/2006/relationships/slideLayout" Target="../slideLayouts/slideLayout386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76.xml"/><Relationship Id="rId7" Type="http://schemas.openxmlformats.org/officeDocument/2006/relationships/slideLayout" Target="../slideLayouts/slideLayout380.xml"/><Relationship Id="rId12" Type="http://schemas.openxmlformats.org/officeDocument/2006/relationships/slideLayout" Target="../slideLayouts/slideLayout38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75.xml"/><Relationship Id="rId16" Type="http://schemas.openxmlformats.org/officeDocument/2006/relationships/hyperlink" Target="http://www.rosatom.ru/" TargetMode="External"/><Relationship Id="rId1" Type="http://schemas.openxmlformats.org/officeDocument/2006/relationships/slideLayout" Target="../slideLayouts/slideLayout374.xml"/><Relationship Id="rId6" Type="http://schemas.openxmlformats.org/officeDocument/2006/relationships/slideLayout" Target="../slideLayouts/slideLayout379.xml"/><Relationship Id="rId11" Type="http://schemas.openxmlformats.org/officeDocument/2006/relationships/slideLayout" Target="../slideLayouts/slideLayout384.xml"/><Relationship Id="rId5" Type="http://schemas.openxmlformats.org/officeDocument/2006/relationships/slideLayout" Target="../slideLayouts/slideLayout37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83.xml"/><Relationship Id="rId4" Type="http://schemas.openxmlformats.org/officeDocument/2006/relationships/slideLayout" Target="../slideLayouts/slideLayout377.xml"/><Relationship Id="rId9" Type="http://schemas.openxmlformats.org/officeDocument/2006/relationships/slideLayout" Target="../slideLayouts/slideLayout382.xml"/><Relationship Id="rId14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theme" Target="../theme/theme38.xml"/><Relationship Id="rId2" Type="http://schemas.openxmlformats.org/officeDocument/2006/relationships/slideLayout" Target="../slideLayouts/slideLayout388.xml"/><Relationship Id="rId1" Type="http://schemas.openxmlformats.org/officeDocument/2006/relationships/slideLayout" Target="../slideLayouts/slideLayout387.xml"/><Relationship Id="rId4" Type="http://schemas.openxmlformats.org/officeDocument/2006/relationships/image" Target="../media/image13.png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theme" Target="../theme/theme39.xml"/><Relationship Id="rId2" Type="http://schemas.openxmlformats.org/officeDocument/2006/relationships/slideLayout" Target="../slideLayouts/slideLayout390.xml"/><Relationship Id="rId1" Type="http://schemas.openxmlformats.org/officeDocument/2006/relationships/slideLayout" Target="../slideLayouts/slideLayout389.xml"/><Relationship Id="rId4" Type="http://schemas.openxmlformats.org/officeDocument/2006/relationships/image" Target="../media/image1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" Target="../slides/slide6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hyperlink" Target="http://www.rosatom.ru/" TargetMode="External"/></Relationships>
</file>

<file path=ppt/slideMasters/_rels/slideMaster40.xml.rels><?xml version="1.0" encoding="UTF-8" standalone="yes"?>
<Relationships xmlns="http://schemas.openxmlformats.org/package/2006/relationships"><Relationship Id="rId3" Type="http://schemas.openxmlformats.org/officeDocument/2006/relationships/theme" Target="../theme/theme40.xml"/><Relationship Id="rId2" Type="http://schemas.openxmlformats.org/officeDocument/2006/relationships/slideLayout" Target="../slideLayouts/slideLayout392.xml"/><Relationship Id="rId1" Type="http://schemas.openxmlformats.org/officeDocument/2006/relationships/slideLayout" Target="../slideLayouts/slideLayout391.xml"/><Relationship Id="rId4" Type="http://schemas.openxmlformats.org/officeDocument/2006/relationships/image" Target="../media/image13.png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0.xml"/><Relationship Id="rId13" Type="http://schemas.openxmlformats.org/officeDocument/2006/relationships/slideLayout" Target="../slideLayouts/slideLayout405.xml"/><Relationship Id="rId3" Type="http://schemas.openxmlformats.org/officeDocument/2006/relationships/slideLayout" Target="../slideLayouts/slideLayout395.xml"/><Relationship Id="rId7" Type="http://schemas.openxmlformats.org/officeDocument/2006/relationships/slideLayout" Target="../slideLayouts/slideLayout399.xml"/><Relationship Id="rId12" Type="http://schemas.openxmlformats.org/officeDocument/2006/relationships/slideLayout" Target="../slideLayouts/slideLayout404.xml"/><Relationship Id="rId2" Type="http://schemas.openxmlformats.org/officeDocument/2006/relationships/slideLayout" Target="../slideLayouts/slideLayout394.xml"/><Relationship Id="rId1" Type="http://schemas.openxmlformats.org/officeDocument/2006/relationships/slideLayout" Target="../slideLayouts/slideLayout393.xml"/><Relationship Id="rId6" Type="http://schemas.openxmlformats.org/officeDocument/2006/relationships/slideLayout" Target="../slideLayouts/slideLayout398.xml"/><Relationship Id="rId11" Type="http://schemas.openxmlformats.org/officeDocument/2006/relationships/slideLayout" Target="../slideLayouts/slideLayout403.xml"/><Relationship Id="rId5" Type="http://schemas.openxmlformats.org/officeDocument/2006/relationships/slideLayout" Target="../slideLayouts/slideLayout397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402.xml"/><Relationship Id="rId4" Type="http://schemas.openxmlformats.org/officeDocument/2006/relationships/slideLayout" Target="../slideLayouts/slideLayout396.xml"/><Relationship Id="rId9" Type="http://schemas.openxmlformats.org/officeDocument/2006/relationships/slideLayout" Target="../slideLayouts/slideLayout401.xml"/><Relationship Id="rId14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3.xml"/><Relationship Id="rId13" Type="http://schemas.openxmlformats.org/officeDocument/2006/relationships/slideLayout" Target="../slideLayouts/slideLayout418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408.xml"/><Relationship Id="rId7" Type="http://schemas.openxmlformats.org/officeDocument/2006/relationships/slideLayout" Target="../slideLayouts/slideLayout412.xml"/><Relationship Id="rId12" Type="http://schemas.openxmlformats.org/officeDocument/2006/relationships/slideLayout" Target="../slideLayouts/slideLayout417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07.xml"/><Relationship Id="rId16" Type="http://schemas.openxmlformats.org/officeDocument/2006/relationships/hyperlink" Target="http://www.rosatom.ru/" TargetMode="External"/><Relationship Id="rId1" Type="http://schemas.openxmlformats.org/officeDocument/2006/relationships/slideLayout" Target="../slideLayouts/slideLayout406.xml"/><Relationship Id="rId6" Type="http://schemas.openxmlformats.org/officeDocument/2006/relationships/slideLayout" Target="../slideLayouts/slideLayout411.xml"/><Relationship Id="rId11" Type="http://schemas.openxmlformats.org/officeDocument/2006/relationships/slideLayout" Target="../slideLayouts/slideLayout416.xml"/><Relationship Id="rId5" Type="http://schemas.openxmlformats.org/officeDocument/2006/relationships/slideLayout" Target="../slideLayouts/slideLayout41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15.xml"/><Relationship Id="rId4" Type="http://schemas.openxmlformats.org/officeDocument/2006/relationships/slideLayout" Target="../slideLayouts/slideLayout409.xml"/><Relationship Id="rId9" Type="http://schemas.openxmlformats.org/officeDocument/2006/relationships/slideLayout" Target="../slideLayouts/slideLayout414.xml"/><Relationship Id="rId14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theme" Target="../theme/theme4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2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Relationship Id="rId14" Type="http://schemas.openxmlformats.org/officeDocument/2006/relationships/hyperlink" Target="http://www.rosatom.ru/" TargetMode="Externa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theme" Target="../theme/theme4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3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5" Type="http://schemas.openxmlformats.org/officeDocument/2006/relationships/slide" Target="../slides/slide6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Relationship Id="rId14" Type="http://schemas.openxmlformats.org/officeDocument/2006/relationships/hyperlink" Target="http://www.rosatom.ru/" TargetMode="Externa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43.xml"/><Relationship Id="rId7" Type="http://schemas.openxmlformats.org/officeDocument/2006/relationships/slideLayout" Target="../slideLayouts/slideLayout447.xml"/><Relationship Id="rId12" Type="http://schemas.openxmlformats.org/officeDocument/2006/relationships/theme" Target="../theme/theme4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4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41.xml"/><Relationship Id="rId6" Type="http://schemas.openxmlformats.org/officeDocument/2006/relationships/slideLayout" Target="../slideLayouts/slideLayout446.xml"/><Relationship Id="rId11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45.xml"/><Relationship Id="rId15" Type="http://schemas.openxmlformats.org/officeDocument/2006/relationships/slide" Target="../slides/slide6.xml"/><Relationship Id="rId10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44.xml"/><Relationship Id="rId9" Type="http://schemas.openxmlformats.org/officeDocument/2006/relationships/slideLayout" Target="../slideLayouts/slideLayout449.xml"/><Relationship Id="rId14" Type="http://schemas.openxmlformats.org/officeDocument/2006/relationships/hyperlink" Target="http://www.rosatom.ru/" TargetMode="Externa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54.xml"/><Relationship Id="rId7" Type="http://schemas.openxmlformats.org/officeDocument/2006/relationships/slideLayout" Target="../slideLayouts/slideLayout458.xml"/><Relationship Id="rId12" Type="http://schemas.openxmlformats.org/officeDocument/2006/relationships/theme" Target="../theme/theme4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5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52.xml"/><Relationship Id="rId6" Type="http://schemas.openxmlformats.org/officeDocument/2006/relationships/slideLayout" Target="../slideLayouts/slideLayout457.xml"/><Relationship Id="rId11" Type="http://schemas.openxmlformats.org/officeDocument/2006/relationships/slideLayout" Target="../slideLayouts/slideLayout462.xml"/><Relationship Id="rId5" Type="http://schemas.openxmlformats.org/officeDocument/2006/relationships/slideLayout" Target="../slideLayouts/slideLayout456.xml"/><Relationship Id="rId15" Type="http://schemas.openxmlformats.org/officeDocument/2006/relationships/slide" Target="../slides/slide6.xml"/><Relationship Id="rId10" Type="http://schemas.openxmlformats.org/officeDocument/2006/relationships/slideLayout" Target="../slideLayouts/slideLayout461.xml"/><Relationship Id="rId4" Type="http://schemas.openxmlformats.org/officeDocument/2006/relationships/slideLayout" Target="../slideLayouts/slideLayout455.xml"/><Relationship Id="rId9" Type="http://schemas.openxmlformats.org/officeDocument/2006/relationships/slideLayout" Target="../slideLayouts/slideLayout460.xml"/><Relationship Id="rId14" Type="http://schemas.openxmlformats.org/officeDocument/2006/relationships/hyperlink" Target="http://www.rosatom.ru/" TargetMode="Externa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65.xml"/><Relationship Id="rId7" Type="http://schemas.openxmlformats.org/officeDocument/2006/relationships/slideLayout" Target="../slideLayouts/slideLayout469.xml"/><Relationship Id="rId12" Type="http://schemas.openxmlformats.org/officeDocument/2006/relationships/theme" Target="../theme/theme4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6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63.xml"/><Relationship Id="rId6" Type="http://schemas.openxmlformats.org/officeDocument/2006/relationships/slideLayout" Target="../slideLayouts/slideLayout468.xml"/><Relationship Id="rId11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67.xml"/><Relationship Id="rId15" Type="http://schemas.openxmlformats.org/officeDocument/2006/relationships/slide" Target="../slides/slide6.xml"/><Relationship Id="rId10" Type="http://schemas.openxmlformats.org/officeDocument/2006/relationships/slideLayout" Target="../slideLayouts/slideLayout472.xml"/><Relationship Id="rId4" Type="http://schemas.openxmlformats.org/officeDocument/2006/relationships/slideLayout" Target="../slideLayouts/slideLayout466.xml"/><Relationship Id="rId9" Type="http://schemas.openxmlformats.org/officeDocument/2006/relationships/slideLayout" Target="../slideLayouts/slideLayout471.xml"/><Relationship Id="rId14" Type="http://schemas.openxmlformats.org/officeDocument/2006/relationships/hyperlink" Target="http://www.rosatom.ru/" TargetMode="Externa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6.xml"/><Relationship Id="rId7" Type="http://schemas.openxmlformats.org/officeDocument/2006/relationships/slideLayout" Target="../slideLayouts/slideLayout480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47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7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Relationship Id="rId14" Type="http://schemas.openxmlformats.org/officeDocument/2006/relationships/image" Target="../media/image5.png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7.xml"/><Relationship Id="rId7" Type="http://schemas.openxmlformats.org/officeDocument/2006/relationships/slideLayout" Target="../slideLayouts/slideLayout491.xml"/><Relationship Id="rId12" Type="http://schemas.openxmlformats.org/officeDocument/2006/relationships/theme" Target="../theme/theme4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8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85.xml"/><Relationship Id="rId6" Type="http://schemas.openxmlformats.org/officeDocument/2006/relationships/slideLayout" Target="../slideLayouts/slideLayout490.xml"/><Relationship Id="rId11" Type="http://schemas.openxmlformats.org/officeDocument/2006/relationships/slideLayout" Target="../slideLayouts/slideLayout495.xml"/><Relationship Id="rId5" Type="http://schemas.openxmlformats.org/officeDocument/2006/relationships/slideLayout" Target="../slideLayouts/slideLayout489.xml"/><Relationship Id="rId15" Type="http://schemas.openxmlformats.org/officeDocument/2006/relationships/hyperlink" Target="http://www.rosatom.ru/" TargetMode="External"/><Relationship Id="rId10" Type="http://schemas.openxmlformats.org/officeDocument/2006/relationships/slideLayout" Target="../slideLayouts/slideLayout494.xml"/><Relationship Id="rId4" Type="http://schemas.openxmlformats.org/officeDocument/2006/relationships/slideLayout" Target="../slideLayouts/slideLayout488.xml"/><Relationship Id="rId9" Type="http://schemas.openxmlformats.org/officeDocument/2006/relationships/slideLayout" Target="../slideLayouts/slideLayout493.xml"/><Relationship Id="rId14" Type="http://schemas.openxmlformats.org/officeDocument/2006/relationships/slide" Target="../slides/slide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" Target="../slides/slide6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hyperlink" Target="http://www.rosatom.ru/" TargetMode="Externa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98.xml"/><Relationship Id="rId7" Type="http://schemas.openxmlformats.org/officeDocument/2006/relationships/slideLayout" Target="../slideLayouts/slideLayout502.xml"/><Relationship Id="rId12" Type="http://schemas.openxmlformats.org/officeDocument/2006/relationships/theme" Target="../theme/theme50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9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96.xml"/><Relationship Id="rId6" Type="http://schemas.openxmlformats.org/officeDocument/2006/relationships/slideLayout" Target="../slideLayouts/slideLayout501.xml"/><Relationship Id="rId11" Type="http://schemas.openxmlformats.org/officeDocument/2006/relationships/slideLayout" Target="../slideLayouts/slideLayout506.xml"/><Relationship Id="rId5" Type="http://schemas.openxmlformats.org/officeDocument/2006/relationships/slideLayout" Target="../slideLayouts/slideLayout500.xml"/><Relationship Id="rId15" Type="http://schemas.openxmlformats.org/officeDocument/2006/relationships/hyperlink" Target="http://www.rosatom.ru/" TargetMode="External"/><Relationship Id="rId10" Type="http://schemas.openxmlformats.org/officeDocument/2006/relationships/slideLayout" Target="../slideLayouts/slideLayout505.xml"/><Relationship Id="rId4" Type="http://schemas.openxmlformats.org/officeDocument/2006/relationships/slideLayout" Target="../slideLayouts/slideLayout499.xml"/><Relationship Id="rId9" Type="http://schemas.openxmlformats.org/officeDocument/2006/relationships/slideLayout" Target="../slideLayouts/slideLayout504.xml"/><Relationship Id="rId14" Type="http://schemas.openxmlformats.org/officeDocument/2006/relationships/slide" Target="../slides/slide12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09.xml"/><Relationship Id="rId7" Type="http://schemas.openxmlformats.org/officeDocument/2006/relationships/slideLayout" Target="../slideLayouts/slideLayout513.xml"/><Relationship Id="rId12" Type="http://schemas.openxmlformats.org/officeDocument/2006/relationships/theme" Target="../theme/theme5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50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07.xml"/><Relationship Id="rId6" Type="http://schemas.openxmlformats.org/officeDocument/2006/relationships/slideLayout" Target="../slideLayouts/slideLayout512.xml"/><Relationship Id="rId11" Type="http://schemas.openxmlformats.org/officeDocument/2006/relationships/slideLayout" Target="../slideLayouts/slideLayout517.xml"/><Relationship Id="rId5" Type="http://schemas.openxmlformats.org/officeDocument/2006/relationships/slideLayout" Target="../slideLayouts/slideLayout511.xml"/><Relationship Id="rId15" Type="http://schemas.openxmlformats.org/officeDocument/2006/relationships/hyperlink" Target="http://www.rosatom.ru/" TargetMode="External"/><Relationship Id="rId10" Type="http://schemas.openxmlformats.org/officeDocument/2006/relationships/slideLayout" Target="../slideLayouts/slideLayout516.xml"/><Relationship Id="rId4" Type="http://schemas.openxmlformats.org/officeDocument/2006/relationships/slideLayout" Target="../slideLayouts/slideLayout510.xml"/><Relationship Id="rId9" Type="http://schemas.openxmlformats.org/officeDocument/2006/relationships/slideLayout" Target="../slideLayouts/slideLayout515.xml"/><Relationship Id="rId14" Type="http://schemas.openxmlformats.org/officeDocument/2006/relationships/slide" Target="../slides/slide12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20.xml"/><Relationship Id="rId7" Type="http://schemas.openxmlformats.org/officeDocument/2006/relationships/slideLayout" Target="../slideLayouts/slideLayout524.xml"/><Relationship Id="rId12" Type="http://schemas.openxmlformats.org/officeDocument/2006/relationships/theme" Target="../theme/theme5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51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18.xml"/><Relationship Id="rId6" Type="http://schemas.openxmlformats.org/officeDocument/2006/relationships/slideLayout" Target="../slideLayouts/slideLayout523.xml"/><Relationship Id="rId11" Type="http://schemas.openxmlformats.org/officeDocument/2006/relationships/slideLayout" Target="../slideLayouts/slideLayout528.xml"/><Relationship Id="rId5" Type="http://schemas.openxmlformats.org/officeDocument/2006/relationships/slideLayout" Target="../slideLayouts/slideLayout522.xml"/><Relationship Id="rId15" Type="http://schemas.openxmlformats.org/officeDocument/2006/relationships/hyperlink" Target="http://www.rosatom.ru/" TargetMode="External"/><Relationship Id="rId10" Type="http://schemas.openxmlformats.org/officeDocument/2006/relationships/slideLayout" Target="../slideLayouts/slideLayout527.xml"/><Relationship Id="rId4" Type="http://schemas.openxmlformats.org/officeDocument/2006/relationships/slideLayout" Target="../slideLayouts/slideLayout521.xml"/><Relationship Id="rId9" Type="http://schemas.openxmlformats.org/officeDocument/2006/relationships/slideLayout" Target="../slideLayouts/slideLayout526.xml"/><Relationship Id="rId14" Type="http://schemas.openxmlformats.org/officeDocument/2006/relationships/slide" Target="../slides/slide12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31.xml"/><Relationship Id="rId7" Type="http://schemas.openxmlformats.org/officeDocument/2006/relationships/slideLayout" Target="../slideLayouts/slideLayout535.xml"/><Relationship Id="rId12" Type="http://schemas.openxmlformats.org/officeDocument/2006/relationships/theme" Target="../theme/theme5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53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29.xml"/><Relationship Id="rId6" Type="http://schemas.openxmlformats.org/officeDocument/2006/relationships/slideLayout" Target="../slideLayouts/slideLayout534.xml"/><Relationship Id="rId11" Type="http://schemas.openxmlformats.org/officeDocument/2006/relationships/slideLayout" Target="../slideLayouts/slideLayout539.xml"/><Relationship Id="rId5" Type="http://schemas.openxmlformats.org/officeDocument/2006/relationships/slideLayout" Target="../slideLayouts/slideLayout533.xml"/><Relationship Id="rId15" Type="http://schemas.openxmlformats.org/officeDocument/2006/relationships/hyperlink" Target="http://www.rosatom.ru/" TargetMode="External"/><Relationship Id="rId10" Type="http://schemas.openxmlformats.org/officeDocument/2006/relationships/slideLayout" Target="../slideLayouts/slideLayout538.xml"/><Relationship Id="rId4" Type="http://schemas.openxmlformats.org/officeDocument/2006/relationships/slideLayout" Target="../slideLayouts/slideLayout532.xml"/><Relationship Id="rId9" Type="http://schemas.openxmlformats.org/officeDocument/2006/relationships/slideLayout" Target="../slideLayouts/slideLayout537.xml"/><Relationship Id="rId14" Type="http://schemas.openxmlformats.org/officeDocument/2006/relationships/slide" Target="../slides/slide12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42.xml"/><Relationship Id="rId7" Type="http://schemas.openxmlformats.org/officeDocument/2006/relationships/slideLayout" Target="../slideLayouts/slideLayout546.xml"/><Relationship Id="rId12" Type="http://schemas.openxmlformats.org/officeDocument/2006/relationships/theme" Target="../theme/theme5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54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40.xml"/><Relationship Id="rId6" Type="http://schemas.openxmlformats.org/officeDocument/2006/relationships/slideLayout" Target="../slideLayouts/slideLayout545.xml"/><Relationship Id="rId11" Type="http://schemas.openxmlformats.org/officeDocument/2006/relationships/slideLayout" Target="../slideLayouts/slideLayout550.xml"/><Relationship Id="rId5" Type="http://schemas.openxmlformats.org/officeDocument/2006/relationships/slideLayout" Target="../slideLayouts/slideLayout544.xml"/><Relationship Id="rId15" Type="http://schemas.openxmlformats.org/officeDocument/2006/relationships/hyperlink" Target="http://www.rosatom.ru/" TargetMode="External"/><Relationship Id="rId10" Type="http://schemas.openxmlformats.org/officeDocument/2006/relationships/slideLayout" Target="../slideLayouts/slideLayout549.xml"/><Relationship Id="rId4" Type="http://schemas.openxmlformats.org/officeDocument/2006/relationships/slideLayout" Target="../slideLayouts/slideLayout543.xml"/><Relationship Id="rId9" Type="http://schemas.openxmlformats.org/officeDocument/2006/relationships/slideLayout" Target="../slideLayouts/slideLayout548.xml"/><Relationship Id="rId14" Type="http://schemas.openxmlformats.org/officeDocument/2006/relationships/slide" Target="../slides/slide12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53.xml"/><Relationship Id="rId7" Type="http://schemas.openxmlformats.org/officeDocument/2006/relationships/slideLayout" Target="../slideLayouts/slideLayout557.xml"/><Relationship Id="rId12" Type="http://schemas.openxmlformats.org/officeDocument/2006/relationships/theme" Target="../theme/theme55.xml"/><Relationship Id="rId2" Type="http://schemas.openxmlformats.org/officeDocument/2006/relationships/slideLayout" Target="../slideLayouts/slideLayout55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51.xml"/><Relationship Id="rId6" Type="http://schemas.openxmlformats.org/officeDocument/2006/relationships/slideLayout" Target="../slideLayouts/slideLayout556.xml"/><Relationship Id="rId11" Type="http://schemas.openxmlformats.org/officeDocument/2006/relationships/slideLayout" Target="../slideLayouts/slideLayout561.xml"/><Relationship Id="rId5" Type="http://schemas.openxmlformats.org/officeDocument/2006/relationships/slideLayout" Target="../slideLayouts/slideLayout55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60.xml"/><Relationship Id="rId4" Type="http://schemas.openxmlformats.org/officeDocument/2006/relationships/slideLayout" Target="../slideLayouts/slideLayout554.xml"/><Relationship Id="rId9" Type="http://schemas.openxmlformats.org/officeDocument/2006/relationships/slideLayout" Target="../slideLayouts/slideLayout559.xml"/><Relationship Id="rId14" Type="http://schemas.openxmlformats.org/officeDocument/2006/relationships/hyperlink" Target="http://www.rosatom.ru/" TargetMode="Externa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64.xml"/><Relationship Id="rId7" Type="http://schemas.openxmlformats.org/officeDocument/2006/relationships/slideLayout" Target="../slideLayouts/slideLayout568.xml"/><Relationship Id="rId12" Type="http://schemas.openxmlformats.org/officeDocument/2006/relationships/theme" Target="../theme/theme56.xml"/><Relationship Id="rId2" Type="http://schemas.openxmlformats.org/officeDocument/2006/relationships/slideLayout" Target="../slideLayouts/slideLayout56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62.xml"/><Relationship Id="rId6" Type="http://schemas.openxmlformats.org/officeDocument/2006/relationships/slideLayout" Target="../slideLayouts/slideLayout567.xml"/><Relationship Id="rId11" Type="http://schemas.openxmlformats.org/officeDocument/2006/relationships/slideLayout" Target="../slideLayouts/slideLayout572.xml"/><Relationship Id="rId5" Type="http://schemas.openxmlformats.org/officeDocument/2006/relationships/slideLayout" Target="../slideLayouts/slideLayout56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71.xml"/><Relationship Id="rId4" Type="http://schemas.openxmlformats.org/officeDocument/2006/relationships/slideLayout" Target="../slideLayouts/slideLayout565.xml"/><Relationship Id="rId9" Type="http://schemas.openxmlformats.org/officeDocument/2006/relationships/slideLayout" Target="../slideLayouts/slideLayout570.xml"/><Relationship Id="rId14" Type="http://schemas.openxmlformats.org/officeDocument/2006/relationships/hyperlink" Target="http://www.rosatom.ru/" TargetMode="Externa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0.xml"/><Relationship Id="rId3" Type="http://schemas.openxmlformats.org/officeDocument/2006/relationships/slideLayout" Target="../slideLayouts/slideLayout575.xml"/><Relationship Id="rId7" Type="http://schemas.openxmlformats.org/officeDocument/2006/relationships/slideLayout" Target="../slideLayouts/slideLayout579.xml"/><Relationship Id="rId12" Type="http://schemas.openxmlformats.org/officeDocument/2006/relationships/theme" Target="../theme/theme57.xml"/><Relationship Id="rId2" Type="http://schemas.openxmlformats.org/officeDocument/2006/relationships/slideLayout" Target="../slideLayouts/slideLayout574.xml"/><Relationship Id="rId1" Type="http://schemas.openxmlformats.org/officeDocument/2006/relationships/slideLayout" Target="../slideLayouts/slideLayout573.xml"/><Relationship Id="rId6" Type="http://schemas.openxmlformats.org/officeDocument/2006/relationships/slideLayout" Target="../slideLayouts/slideLayout578.xml"/><Relationship Id="rId11" Type="http://schemas.openxmlformats.org/officeDocument/2006/relationships/slideLayout" Target="../slideLayouts/slideLayout583.xml"/><Relationship Id="rId5" Type="http://schemas.openxmlformats.org/officeDocument/2006/relationships/slideLayout" Target="../slideLayouts/slideLayout577.xml"/><Relationship Id="rId10" Type="http://schemas.openxmlformats.org/officeDocument/2006/relationships/slideLayout" Target="../slideLayouts/slideLayout582.xml"/><Relationship Id="rId4" Type="http://schemas.openxmlformats.org/officeDocument/2006/relationships/slideLayout" Target="../slideLayouts/slideLayout576.xml"/><Relationship Id="rId9" Type="http://schemas.openxmlformats.org/officeDocument/2006/relationships/slideLayout" Target="../slideLayouts/slideLayout581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1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586.xml"/><Relationship Id="rId7" Type="http://schemas.openxmlformats.org/officeDocument/2006/relationships/slideLayout" Target="../slideLayouts/slideLayout590.xml"/><Relationship Id="rId12" Type="http://schemas.openxmlformats.org/officeDocument/2006/relationships/theme" Target="../theme/theme5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58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84.xml"/><Relationship Id="rId6" Type="http://schemas.openxmlformats.org/officeDocument/2006/relationships/slideLayout" Target="../slideLayouts/slideLayout589.xml"/><Relationship Id="rId11" Type="http://schemas.openxmlformats.org/officeDocument/2006/relationships/slideLayout" Target="../slideLayouts/slideLayout594.xml"/><Relationship Id="rId5" Type="http://schemas.openxmlformats.org/officeDocument/2006/relationships/slideLayout" Target="../slideLayouts/slideLayout588.xml"/><Relationship Id="rId15" Type="http://schemas.openxmlformats.org/officeDocument/2006/relationships/hyperlink" Target="http://www.rosatom.ru/" TargetMode="External"/><Relationship Id="rId10" Type="http://schemas.openxmlformats.org/officeDocument/2006/relationships/slideLayout" Target="../slideLayouts/slideLayout593.xml"/><Relationship Id="rId4" Type="http://schemas.openxmlformats.org/officeDocument/2006/relationships/slideLayout" Target="../slideLayouts/slideLayout587.xml"/><Relationship Id="rId9" Type="http://schemas.openxmlformats.org/officeDocument/2006/relationships/slideLayout" Target="../slideLayouts/slideLayout592.xml"/><Relationship Id="rId14" Type="http://schemas.openxmlformats.org/officeDocument/2006/relationships/image" Target="../media/image5.png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2.xml"/><Relationship Id="rId13" Type="http://schemas.openxmlformats.org/officeDocument/2006/relationships/image" Target="../media/image11.jpe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597.xml"/><Relationship Id="rId7" Type="http://schemas.openxmlformats.org/officeDocument/2006/relationships/slideLayout" Target="../slideLayouts/slideLayout601.xml"/><Relationship Id="rId12" Type="http://schemas.openxmlformats.org/officeDocument/2006/relationships/theme" Target="../theme/theme5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96.xml"/><Relationship Id="rId16" Type="http://schemas.openxmlformats.org/officeDocument/2006/relationships/hyperlink" Target="http://www.rosatom.ru/" TargetMode="External"/><Relationship Id="rId1" Type="http://schemas.openxmlformats.org/officeDocument/2006/relationships/slideLayout" Target="../slideLayouts/slideLayout595.xml"/><Relationship Id="rId6" Type="http://schemas.openxmlformats.org/officeDocument/2006/relationships/slideLayout" Target="../slideLayouts/slideLayout600.xml"/><Relationship Id="rId11" Type="http://schemas.openxmlformats.org/officeDocument/2006/relationships/slideLayout" Target="../slideLayouts/slideLayout605.xml"/><Relationship Id="rId5" Type="http://schemas.openxmlformats.org/officeDocument/2006/relationships/slideLayout" Target="../slideLayouts/slideLayout59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04.xml"/><Relationship Id="rId4" Type="http://schemas.openxmlformats.org/officeDocument/2006/relationships/slideLayout" Target="../slideLayouts/slideLayout598.xml"/><Relationship Id="rId9" Type="http://schemas.openxmlformats.org/officeDocument/2006/relationships/slideLayout" Target="../slideLayouts/slideLayout603.xml"/><Relationship Id="rId14" Type="http://schemas.openxmlformats.org/officeDocument/2006/relationships/slide" Target="../slides/slide1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" Target="../slides/slide6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hyperlink" Target="http://www.rosatom.ru/" TargetMode="Externa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3.xml"/><Relationship Id="rId13" Type="http://schemas.openxmlformats.org/officeDocument/2006/relationships/image" Target="../media/image11.jpe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608.xml"/><Relationship Id="rId7" Type="http://schemas.openxmlformats.org/officeDocument/2006/relationships/slideLayout" Target="../slideLayouts/slideLayout612.xml"/><Relationship Id="rId12" Type="http://schemas.openxmlformats.org/officeDocument/2006/relationships/theme" Target="../theme/theme6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607.xml"/><Relationship Id="rId16" Type="http://schemas.openxmlformats.org/officeDocument/2006/relationships/hyperlink" Target="http://www.rosatom.ru/" TargetMode="External"/><Relationship Id="rId1" Type="http://schemas.openxmlformats.org/officeDocument/2006/relationships/slideLayout" Target="../slideLayouts/slideLayout606.xml"/><Relationship Id="rId6" Type="http://schemas.openxmlformats.org/officeDocument/2006/relationships/slideLayout" Target="../slideLayouts/slideLayout611.xml"/><Relationship Id="rId11" Type="http://schemas.openxmlformats.org/officeDocument/2006/relationships/slideLayout" Target="../slideLayouts/slideLayout616.xml"/><Relationship Id="rId5" Type="http://schemas.openxmlformats.org/officeDocument/2006/relationships/slideLayout" Target="../slideLayouts/slideLayout61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15.xml"/><Relationship Id="rId4" Type="http://schemas.openxmlformats.org/officeDocument/2006/relationships/slideLayout" Target="../slideLayouts/slideLayout609.xml"/><Relationship Id="rId9" Type="http://schemas.openxmlformats.org/officeDocument/2006/relationships/slideLayout" Target="../slideLayouts/slideLayout614.xml"/><Relationship Id="rId14" Type="http://schemas.openxmlformats.org/officeDocument/2006/relationships/slide" Target="../slides/slide12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4.xml"/><Relationship Id="rId13" Type="http://schemas.openxmlformats.org/officeDocument/2006/relationships/image" Target="../media/image11.jpe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619.xml"/><Relationship Id="rId7" Type="http://schemas.openxmlformats.org/officeDocument/2006/relationships/slideLayout" Target="../slideLayouts/slideLayout623.xml"/><Relationship Id="rId12" Type="http://schemas.openxmlformats.org/officeDocument/2006/relationships/theme" Target="../theme/theme6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618.xml"/><Relationship Id="rId16" Type="http://schemas.openxmlformats.org/officeDocument/2006/relationships/hyperlink" Target="http://www.rosatom.ru/" TargetMode="External"/><Relationship Id="rId1" Type="http://schemas.openxmlformats.org/officeDocument/2006/relationships/slideLayout" Target="../slideLayouts/slideLayout617.xml"/><Relationship Id="rId6" Type="http://schemas.openxmlformats.org/officeDocument/2006/relationships/slideLayout" Target="../slideLayouts/slideLayout622.xml"/><Relationship Id="rId11" Type="http://schemas.openxmlformats.org/officeDocument/2006/relationships/slideLayout" Target="../slideLayouts/slideLayout627.xml"/><Relationship Id="rId5" Type="http://schemas.openxmlformats.org/officeDocument/2006/relationships/slideLayout" Target="../slideLayouts/slideLayout62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26.xml"/><Relationship Id="rId4" Type="http://schemas.openxmlformats.org/officeDocument/2006/relationships/slideLayout" Target="../slideLayouts/slideLayout620.xml"/><Relationship Id="rId9" Type="http://schemas.openxmlformats.org/officeDocument/2006/relationships/slideLayout" Target="../slideLayouts/slideLayout625.xml"/><Relationship Id="rId14" Type="http://schemas.openxmlformats.org/officeDocument/2006/relationships/slide" Target="../slides/slide12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5.xml"/><Relationship Id="rId13" Type="http://schemas.openxmlformats.org/officeDocument/2006/relationships/image" Target="../media/image11.jpe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630.xml"/><Relationship Id="rId7" Type="http://schemas.openxmlformats.org/officeDocument/2006/relationships/slideLayout" Target="../slideLayouts/slideLayout634.xml"/><Relationship Id="rId12" Type="http://schemas.openxmlformats.org/officeDocument/2006/relationships/theme" Target="../theme/theme6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629.xml"/><Relationship Id="rId16" Type="http://schemas.openxmlformats.org/officeDocument/2006/relationships/hyperlink" Target="http://www.rosatom.ru/" TargetMode="External"/><Relationship Id="rId1" Type="http://schemas.openxmlformats.org/officeDocument/2006/relationships/slideLayout" Target="../slideLayouts/slideLayout628.xml"/><Relationship Id="rId6" Type="http://schemas.openxmlformats.org/officeDocument/2006/relationships/slideLayout" Target="../slideLayouts/slideLayout633.xml"/><Relationship Id="rId11" Type="http://schemas.openxmlformats.org/officeDocument/2006/relationships/slideLayout" Target="../slideLayouts/slideLayout638.xml"/><Relationship Id="rId5" Type="http://schemas.openxmlformats.org/officeDocument/2006/relationships/slideLayout" Target="../slideLayouts/slideLayout63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37.xml"/><Relationship Id="rId4" Type="http://schemas.openxmlformats.org/officeDocument/2006/relationships/slideLayout" Target="../slideLayouts/slideLayout631.xml"/><Relationship Id="rId9" Type="http://schemas.openxmlformats.org/officeDocument/2006/relationships/slideLayout" Target="../slideLayouts/slideLayout636.xml"/><Relationship Id="rId14" Type="http://schemas.openxmlformats.org/officeDocument/2006/relationships/slide" Target="../slides/slide12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6.xml"/><Relationship Id="rId13" Type="http://schemas.openxmlformats.org/officeDocument/2006/relationships/image" Target="../media/image11.jpe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641.xml"/><Relationship Id="rId7" Type="http://schemas.openxmlformats.org/officeDocument/2006/relationships/slideLayout" Target="../slideLayouts/slideLayout645.xml"/><Relationship Id="rId12" Type="http://schemas.openxmlformats.org/officeDocument/2006/relationships/theme" Target="../theme/theme6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640.xml"/><Relationship Id="rId16" Type="http://schemas.openxmlformats.org/officeDocument/2006/relationships/hyperlink" Target="http://www.rosatom.ru/" TargetMode="External"/><Relationship Id="rId1" Type="http://schemas.openxmlformats.org/officeDocument/2006/relationships/slideLayout" Target="../slideLayouts/slideLayout639.xml"/><Relationship Id="rId6" Type="http://schemas.openxmlformats.org/officeDocument/2006/relationships/slideLayout" Target="../slideLayouts/slideLayout644.xml"/><Relationship Id="rId11" Type="http://schemas.openxmlformats.org/officeDocument/2006/relationships/slideLayout" Target="../slideLayouts/slideLayout649.xml"/><Relationship Id="rId5" Type="http://schemas.openxmlformats.org/officeDocument/2006/relationships/slideLayout" Target="../slideLayouts/slideLayout643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48.xml"/><Relationship Id="rId4" Type="http://schemas.openxmlformats.org/officeDocument/2006/relationships/slideLayout" Target="../slideLayouts/slideLayout642.xml"/><Relationship Id="rId9" Type="http://schemas.openxmlformats.org/officeDocument/2006/relationships/slideLayout" Target="../slideLayouts/slideLayout647.xml"/><Relationship Id="rId14" Type="http://schemas.openxmlformats.org/officeDocument/2006/relationships/slide" Target="../slides/slide12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52.xml"/><Relationship Id="rId7" Type="http://schemas.openxmlformats.org/officeDocument/2006/relationships/slideLayout" Target="../slideLayouts/slideLayout656.xml"/><Relationship Id="rId12" Type="http://schemas.openxmlformats.org/officeDocument/2006/relationships/theme" Target="../theme/theme64.xml"/><Relationship Id="rId2" Type="http://schemas.openxmlformats.org/officeDocument/2006/relationships/slideLayout" Target="../slideLayouts/slideLayout65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50.xml"/><Relationship Id="rId6" Type="http://schemas.openxmlformats.org/officeDocument/2006/relationships/slideLayout" Target="../slideLayouts/slideLayout655.xml"/><Relationship Id="rId11" Type="http://schemas.openxmlformats.org/officeDocument/2006/relationships/slideLayout" Target="../slideLayouts/slideLayout660.xml"/><Relationship Id="rId5" Type="http://schemas.openxmlformats.org/officeDocument/2006/relationships/slideLayout" Target="../slideLayouts/slideLayout65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59.xml"/><Relationship Id="rId4" Type="http://schemas.openxmlformats.org/officeDocument/2006/relationships/slideLayout" Target="../slideLayouts/slideLayout653.xml"/><Relationship Id="rId9" Type="http://schemas.openxmlformats.org/officeDocument/2006/relationships/slideLayout" Target="../slideLayouts/slideLayout658.xml"/><Relationship Id="rId14" Type="http://schemas.openxmlformats.org/officeDocument/2006/relationships/image" Target="../media/image5.png"/></Relationships>
</file>

<file path=ppt/slideMasters/_rels/slideMaster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63.xml"/><Relationship Id="rId7" Type="http://schemas.openxmlformats.org/officeDocument/2006/relationships/slideLayout" Target="../slideLayouts/slideLayout667.xml"/><Relationship Id="rId12" Type="http://schemas.openxmlformats.org/officeDocument/2006/relationships/theme" Target="../theme/theme65.xml"/><Relationship Id="rId2" Type="http://schemas.openxmlformats.org/officeDocument/2006/relationships/slideLayout" Target="../slideLayouts/slideLayout66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61.xml"/><Relationship Id="rId6" Type="http://schemas.openxmlformats.org/officeDocument/2006/relationships/slideLayout" Target="../slideLayouts/slideLayout666.xml"/><Relationship Id="rId11" Type="http://schemas.openxmlformats.org/officeDocument/2006/relationships/slideLayout" Target="../slideLayouts/slideLayout671.xml"/><Relationship Id="rId5" Type="http://schemas.openxmlformats.org/officeDocument/2006/relationships/slideLayout" Target="../slideLayouts/slideLayout66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70.xml"/><Relationship Id="rId4" Type="http://schemas.openxmlformats.org/officeDocument/2006/relationships/slideLayout" Target="../slideLayouts/slideLayout664.xml"/><Relationship Id="rId9" Type="http://schemas.openxmlformats.org/officeDocument/2006/relationships/slideLayout" Target="../slideLayouts/slideLayout669.xml"/><Relationship Id="rId14" Type="http://schemas.openxmlformats.org/officeDocument/2006/relationships/hyperlink" Target="http://www.rosatom.ru/" TargetMode="External"/></Relationships>
</file>

<file path=ppt/slideMasters/_rels/slideMaster6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9.xml"/><Relationship Id="rId13" Type="http://schemas.openxmlformats.org/officeDocument/2006/relationships/slideLayout" Target="../slideLayouts/slideLayout684.xml"/><Relationship Id="rId18" Type="http://schemas.openxmlformats.org/officeDocument/2006/relationships/hyperlink" Target="http://www.rosatom.ru/" TargetMode="External"/><Relationship Id="rId3" Type="http://schemas.openxmlformats.org/officeDocument/2006/relationships/slideLayout" Target="../slideLayouts/slideLayout674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678.xml"/><Relationship Id="rId12" Type="http://schemas.openxmlformats.org/officeDocument/2006/relationships/slideLayout" Target="../slideLayouts/slideLayout68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673.xml"/><Relationship Id="rId16" Type="http://schemas.openxmlformats.org/officeDocument/2006/relationships/image" Target="../media/image11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672.xml"/><Relationship Id="rId6" Type="http://schemas.openxmlformats.org/officeDocument/2006/relationships/slideLayout" Target="../slideLayouts/slideLayout677.xml"/><Relationship Id="rId11" Type="http://schemas.openxmlformats.org/officeDocument/2006/relationships/slideLayout" Target="../slideLayouts/slideLayout682.xml"/><Relationship Id="rId5" Type="http://schemas.openxmlformats.org/officeDocument/2006/relationships/slideLayout" Target="../slideLayouts/slideLayout676.xml"/><Relationship Id="rId15" Type="http://schemas.openxmlformats.org/officeDocument/2006/relationships/theme" Target="../theme/theme66.xml"/><Relationship Id="rId10" Type="http://schemas.openxmlformats.org/officeDocument/2006/relationships/slideLayout" Target="../slideLayouts/slideLayout681.xml"/><Relationship Id="rId19" Type="http://schemas.openxmlformats.org/officeDocument/2006/relationships/slide" Target="../slides/slide7.xml"/><Relationship Id="rId4" Type="http://schemas.openxmlformats.org/officeDocument/2006/relationships/slideLayout" Target="../slideLayouts/slideLayout675.xml"/><Relationship Id="rId9" Type="http://schemas.openxmlformats.org/officeDocument/2006/relationships/slideLayout" Target="../slideLayouts/slideLayout680.xml"/><Relationship Id="rId14" Type="http://schemas.openxmlformats.org/officeDocument/2006/relationships/slideLayout" Target="../slideLayouts/slideLayout685.xml"/></Relationships>
</file>

<file path=ppt/slideMasters/_rels/slideMaster6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3.xml"/><Relationship Id="rId13" Type="http://schemas.openxmlformats.org/officeDocument/2006/relationships/slideLayout" Target="../slideLayouts/slideLayout698.xml"/><Relationship Id="rId18" Type="http://schemas.openxmlformats.org/officeDocument/2006/relationships/hyperlink" Target="http://www.rosatom.ru/" TargetMode="External"/><Relationship Id="rId3" Type="http://schemas.openxmlformats.org/officeDocument/2006/relationships/slideLayout" Target="../slideLayouts/slideLayout688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692.xml"/><Relationship Id="rId12" Type="http://schemas.openxmlformats.org/officeDocument/2006/relationships/slideLayout" Target="../slideLayouts/slideLayout697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687.xml"/><Relationship Id="rId16" Type="http://schemas.openxmlformats.org/officeDocument/2006/relationships/image" Target="../media/image11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686.xml"/><Relationship Id="rId6" Type="http://schemas.openxmlformats.org/officeDocument/2006/relationships/slideLayout" Target="../slideLayouts/slideLayout691.xml"/><Relationship Id="rId11" Type="http://schemas.openxmlformats.org/officeDocument/2006/relationships/slideLayout" Target="../slideLayouts/slideLayout696.xml"/><Relationship Id="rId5" Type="http://schemas.openxmlformats.org/officeDocument/2006/relationships/slideLayout" Target="../slideLayouts/slideLayout690.xml"/><Relationship Id="rId15" Type="http://schemas.openxmlformats.org/officeDocument/2006/relationships/theme" Target="../theme/theme67.xml"/><Relationship Id="rId10" Type="http://schemas.openxmlformats.org/officeDocument/2006/relationships/slideLayout" Target="../slideLayouts/slideLayout695.xml"/><Relationship Id="rId19" Type="http://schemas.openxmlformats.org/officeDocument/2006/relationships/slide" Target="../slides/slide7.xml"/><Relationship Id="rId4" Type="http://schemas.openxmlformats.org/officeDocument/2006/relationships/slideLayout" Target="../slideLayouts/slideLayout689.xml"/><Relationship Id="rId9" Type="http://schemas.openxmlformats.org/officeDocument/2006/relationships/slideLayout" Target="../slideLayouts/slideLayout694.xml"/><Relationship Id="rId14" Type="http://schemas.openxmlformats.org/officeDocument/2006/relationships/slideLayout" Target="../slideLayouts/slideLayout699.xml"/></Relationships>
</file>

<file path=ppt/slideMasters/_rels/slideMaster6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7.xml"/><Relationship Id="rId13" Type="http://schemas.openxmlformats.org/officeDocument/2006/relationships/slideLayout" Target="../slideLayouts/slideLayout712.xml"/><Relationship Id="rId18" Type="http://schemas.openxmlformats.org/officeDocument/2006/relationships/hyperlink" Target="http://www.rosatom.ru/" TargetMode="External"/><Relationship Id="rId3" Type="http://schemas.openxmlformats.org/officeDocument/2006/relationships/slideLayout" Target="../slideLayouts/slideLayout702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06.xml"/><Relationship Id="rId12" Type="http://schemas.openxmlformats.org/officeDocument/2006/relationships/slideLayout" Target="../slideLayouts/slideLayout71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701.xml"/><Relationship Id="rId16" Type="http://schemas.openxmlformats.org/officeDocument/2006/relationships/image" Target="../media/image11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700.xml"/><Relationship Id="rId6" Type="http://schemas.openxmlformats.org/officeDocument/2006/relationships/slideLayout" Target="../slideLayouts/slideLayout705.xml"/><Relationship Id="rId11" Type="http://schemas.openxmlformats.org/officeDocument/2006/relationships/slideLayout" Target="../slideLayouts/slideLayout710.xml"/><Relationship Id="rId5" Type="http://schemas.openxmlformats.org/officeDocument/2006/relationships/slideLayout" Target="../slideLayouts/slideLayout704.xml"/><Relationship Id="rId15" Type="http://schemas.openxmlformats.org/officeDocument/2006/relationships/theme" Target="../theme/theme68.xml"/><Relationship Id="rId10" Type="http://schemas.openxmlformats.org/officeDocument/2006/relationships/slideLayout" Target="../slideLayouts/slideLayout709.xml"/><Relationship Id="rId19" Type="http://schemas.openxmlformats.org/officeDocument/2006/relationships/slide" Target="../slides/slide7.xml"/><Relationship Id="rId4" Type="http://schemas.openxmlformats.org/officeDocument/2006/relationships/slideLayout" Target="../slideLayouts/slideLayout703.xml"/><Relationship Id="rId9" Type="http://schemas.openxmlformats.org/officeDocument/2006/relationships/slideLayout" Target="../slideLayouts/slideLayout708.xml"/><Relationship Id="rId14" Type="http://schemas.openxmlformats.org/officeDocument/2006/relationships/slideLayout" Target="../slideLayouts/slideLayout713.xml"/></Relationships>
</file>

<file path=ppt/slideMasters/_rels/slideMaster6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1.xml"/><Relationship Id="rId13" Type="http://schemas.openxmlformats.org/officeDocument/2006/relationships/image" Target="../media/image11.jpe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716.xml"/><Relationship Id="rId7" Type="http://schemas.openxmlformats.org/officeDocument/2006/relationships/slideLayout" Target="../slideLayouts/slideLayout720.xml"/><Relationship Id="rId12" Type="http://schemas.openxmlformats.org/officeDocument/2006/relationships/theme" Target="../theme/theme6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715.xml"/><Relationship Id="rId16" Type="http://schemas.openxmlformats.org/officeDocument/2006/relationships/slide" Target="../slides/slide7.xml"/><Relationship Id="rId1" Type="http://schemas.openxmlformats.org/officeDocument/2006/relationships/slideLayout" Target="../slideLayouts/slideLayout714.xml"/><Relationship Id="rId6" Type="http://schemas.openxmlformats.org/officeDocument/2006/relationships/slideLayout" Target="../slideLayouts/slideLayout719.xml"/><Relationship Id="rId11" Type="http://schemas.openxmlformats.org/officeDocument/2006/relationships/slideLayout" Target="../slideLayouts/slideLayout724.xml"/><Relationship Id="rId5" Type="http://schemas.openxmlformats.org/officeDocument/2006/relationships/slideLayout" Target="../slideLayouts/slideLayout718.xml"/><Relationship Id="rId15" Type="http://schemas.openxmlformats.org/officeDocument/2006/relationships/hyperlink" Target="http://www.rosatom.ru/" TargetMode="External"/><Relationship Id="rId10" Type="http://schemas.openxmlformats.org/officeDocument/2006/relationships/slideLayout" Target="../slideLayouts/slideLayout723.xml"/><Relationship Id="rId4" Type="http://schemas.openxmlformats.org/officeDocument/2006/relationships/slideLayout" Target="../slideLayouts/slideLayout717.xml"/><Relationship Id="rId9" Type="http://schemas.openxmlformats.org/officeDocument/2006/relationships/slideLayout" Target="../slideLayouts/slideLayout722.xml"/><Relationship Id="rId1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5.png"/></Relationships>
</file>

<file path=ppt/slideMasters/_rels/slideMaster7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2.xml"/><Relationship Id="rId13" Type="http://schemas.openxmlformats.org/officeDocument/2006/relationships/image" Target="../media/image11.jpe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727.xml"/><Relationship Id="rId7" Type="http://schemas.openxmlformats.org/officeDocument/2006/relationships/slideLayout" Target="../slideLayouts/slideLayout731.xml"/><Relationship Id="rId12" Type="http://schemas.openxmlformats.org/officeDocument/2006/relationships/theme" Target="../theme/theme7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726.xml"/><Relationship Id="rId16" Type="http://schemas.openxmlformats.org/officeDocument/2006/relationships/slide" Target="../slides/slide7.xml"/><Relationship Id="rId1" Type="http://schemas.openxmlformats.org/officeDocument/2006/relationships/slideLayout" Target="../slideLayouts/slideLayout725.xml"/><Relationship Id="rId6" Type="http://schemas.openxmlformats.org/officeDocument/2006/relationships/slideLayout" Target="../slideLayouts/slideLayout730.xml"/><Relationship Id="rId11" Type="http://schemas.openxmlformats.org/officeDocument/2006/relationships/slideLayout" Target="../slideLayouts/slideLayout735.xml"/><Relationship Id="rId5" Type="http://schemas.openxmlformats.org/officeDocument/2006/relationships/slideLayout" Target="../slideLayouts/slideLayout729.xml"/><Relationship Id="rId15" Type="http://schemas.openxmlformats.org/officeDocument/2006/relationships/hyperlink" Target="http://www.rosatom.ru/" TargetMode="External"/><Relationship Id="rId10" Type="http://schemas.openxmlformats.org/officeDocument/2006/relationships/slideLayout" Target="../slideLayouts/slideLayout734.xml"/><Relationship Id="rId4" Type="http://schemas.openxmlformats.org/officeDocument/2006/relationships/slideLayout" Target="../slideLayouts/slideLayout728.xml"/><Relationship Id="rId9" Type="http://schemas.openxmlformats.org/officeDocument/2006/relationships/slideLayout" Target="../slideLayouts/slideLayout733.xml"/><Relationship Id="rId14" Type="http://schemas.openxmlformats.org/officeDocument/2006/relationships/image" Target="../media/image5.png"/></Relationships>
</file>

<file path=ppt/slideMasters/_rels/slideMaster7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38.xml"/><Relationship Id="rId7" Type="http://schemas.openxmlformats.org/officeDocument/2006/relationships/slideLayout" Target="../slideLayouts/slideLayout742.xml"/><Relationship Id="rId12" Type="http://schemas.openxmlformats.org/officeDocument/2006/relationships/theme" Target="../theme/theme7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73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36.xml"/><Relationship Id="rId6" Type="http://schemas.openxmlformats.org/officeDocument/2006/relationships/slideLayout" Target="../slideLayouts/slideLayout741.xml"/><Relationship Id="rId11" Type="http://schemas.openxmlformats.org/officeDocument/2006/relationships/slideLayout" Target="../slideLayouts/slideLayout746.xml"/><Relationship Id="rId5" Type="http://schemas.openxmlformats.org/officeDocument/2006/relationships/slideLayout" Target="../slideLayouts/slideLayout740.xml"/><Relationship Id="rId15" Type="http://schemas.openxmlformats.org/officeDocument/2006/relationships/hyperlink" Target="http://www.rosatom.ru/" TargetMode="External"/><Relationship Id="rId10" Type="http://schemas.openxmlformats.org/officeDocument/2006/relationships/slideLayout" Target="../slideLayouts/slideLayout745.xml"/><Relationship Id="rId4" Type="http://schemas.openxmlformats.org/officeDocument/2006/relationships/slideLayout" Target="../slideLayouts/slideLayout739.xml"/><Relationship Id="rId9" Type="http://schemas.openxmlformats.org/officeDocument/2006/relationships/slideLayout" Target="../slideLayouts/slideLayout744.xml"/><Relationship Id="rId14" Type="http://schemas.openxmlformats.org/officeDocument/2006/relationships/slide" Target="../slides/slide12.xml"/></Relationships>
</file>

<file path=ppt/slideMasters/_rels/slideMaster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72.xml"/><Relationship Id="rId1" Type="http://schemas.openxmlformats.org/officeDocument/2006/relationships/slideLayout" Target="../slideLayouts/slideLayout747.xml"/></Relationships>
</file>

<file path=ppt/slideMasters/_rels/slideMaster73.xml.rels><?xml version="1.0" encoding="UTF-8" standalone="yes"?>
<Relationships xmlns="http://schemas.openxmlformats.org/package/2006/relationships"><Relationship Id="rId3" Type="http://schemas.openxmlformats.org/officeDocument/2006/relationships/theme" Target="../theme/theme73.xml"/><Relationship Id="rId2" Type="http://schemas.openxmlformats.org/officeDocument/2006/relationships/slideLayout" Target="../slideLayouts/slideLayout749.xml"/><Relationship Id="rId1" Type="http://schemas.openxmlformats.org/officeDocument/2006/relationships/slideLayout" Target="../slideLayouts/slideLayout748.xml"/><Relationship Id="rId4" Type="http://schemas.openxmlformats.org/officeDocument/2006/relationships/image" Target="../media/image13.png"/></Relationships>
</file>

<file path=ppt/slideMasters/_rels/slideMaster7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7.xml"/><Relationship Id="rId13" Type="http://schemas.openxmlformats.org/officeDocument/2006/relationships/slideLayout" Target="../slideLayouts/slideLayout762.xml"/><Relationship Id="rId3" Type="http://schemas.openxmlformats.org/officeDocument/2006/relationships/slideLayout" Target="../slideLayouts/slideLayout752.xml"/><Relationship Id="rId7" Type="http://schemas.openxmlformats.org/officeDocument/2006/relationships/slideLayout" Target="../slideLayouts/slideLayout756.xml"/><Relationship Id="rId12" Type="http://schemas.openxmlformats.org/officeDocument/2006/relationships/slideLayout" Target="../slideLayouts/slideLayout761.xml"/><Relationship Id="rId2" Type="http://schemas.openxmlformats.org/officeDocument/2006/relationships/slideLayout" Target="../slideLayouts/slideLayout751.xml"/><Relationship Id="rId1" Type="http://schemas.openxmlformats.org/officeDocument/2006/relationships/slideLayout" Target="../slideLayouts/slideLayout750.xml"/><Relationship Id="rId6" Type="http://schemas.openxmlformats.org/officeDocument/2006/relationships/slideLayout" Target="../slideLayouts/slideLayout755.xml"/><Relationship Id="rId11" Type="http://schemas.openxmlformats.org/officeDocument/2006/relationships/slideLayout" Target="../slideLayouts/slideLayout760.xml"/><Relationship Id="rId5" Type="http://schemas.openxmlformats.org/officeDocument/2006/relationships/slideLayout" Target="../slideLayouts/slideLayout754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759.xml"/><Relationship Id="rId4" Type="http://schemas.openxmlformats.org/officeDocument/2006/relationships/slideLayout" Target="../slideLayouts/slideLayout753.xml"/><Relationship Id="rId9" Type="http://schemas.openxmlformats.org/officeDocument/2006/relationships/slideLayout" Target="../slideLayouts/slideLayout758.xml"/><Relationship Id="rId14" Type="http://schemas.openxmlformats.org/officeDocument/2006/relationships/theme" Target="../theme/theme74.xml"/></Relationships>
</file>

<file path=ppt/slideMasters/_rels/slideMaster75.xml.rels><?xml version="1.0" encoding="UTF-8" standalone="yes"?>
<Relationships xmlns="http://schemas.openxmlformats.org/package/2006/relationships"><Relationship Id="rId3" Type="http://schemas.openxmlformats.org/officeDocument/2006/relationships/theme" Target="../theme/theme75.xml"/><Relationship Id="rId2" Type="http://schemas.openxmlformats.org/officeDocument/2006/relationships/slideLayout" Target="../slideLayouts/slideLayout764.xml"/><Relationship Id="rId1" Type="http://schemas.openxmlformats.org/officeDocument/2006/relationships/slideLayout" Target="../slideLayouts/slideLayout763.xml"/><Relationship Id="rId4" Type="http://schemas.openxmlformats.org/officeDocument/2006/relationships/image" Target="../media/image13.png"/></Relationships>
</file>

<file path=ppt/slideMasters/_rels/slideMaster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67.xml"/><Relationship Id="rId2" Type="http://schemas.openxmlformats.org/officeDocument/2006/relationships/slideLayout" Target="../slideLayouts/slideLayout766.xml"/><Relationship Id="rId1" Type="http://schemas.openxmlformats.org/officeDocument/2006/relationships/slideLayout" Target="../slideLayouts/slideLayout765.xml"/><Relationship Id="rId5" Type="http://schemas.openxmlformats.org/officeDocument/2006/relationships/image" Target="../media/image13.png"/><Relationship Id="rId4" Type="http://schemas.openxmlformats.org/officeDocument/2006/relationships/theme" Target="../theme/theme76.xml"/></Relationships>
</file>

<file path=ppt/slideMasters/_rels/slideMaster7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5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770.xml"/><Relationship Id="rId7" Type="http://schemas.openxmlformats.org/officeDocument/2006/relationships/slideLayout" Target="../slideLayouts/slideLayout774.xml"/><Relationship Id="rId12" Type="http://schemas.openxmlformats.org/officeDocument/2006/relationships/theme" Target="../theme/theme77.xml"/><Relationship Id="rId2" Type="http://schemas.openxmlformats.org/officeDocument/2006/relationships/slideLayout" Target="../slideLayouts/slideLayout769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68.xml"/><Relationship Id="rId6" Type="http://schemas.openxmlformats.org/officeDocument/2006/relationships/slideLayout" Target="../slideLayouts/slideLayout773.xml"/><Relationship Id="rId11" Type="http://schemas.openxmlformats.org/officeDocument/2006/relationships/slideLayout" Target="../slideLayouts/slideLayout778.xml"/><Relationship Id="rId5" Type="http://schemas.openxmlformats.org/officeDocument/2006/relationships/slideLayout" Target="../slideLayouts/slideLayout77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77.xml"/><Relationship Id="rId4" Type="http://schemas.openxmlformats.org/officeDocument/2006/relationships/slideLayout" Target="../slideLayouts/slideLayout771.xml"/><Relationship Id="rId9" Type="http://schemas.openxmlformats.org/officeDocument/2006/relationships/slideLayout" Target="../slideLayouts/slideLayout776.xml"/><Relationship Id="rId14" Type="http://schemas.openxmlformats.org/officeDocument/2006/relationships/image" Target="../media/image15.png"/></Relationships>
</file>

<file path=ppt/slideMasters/_rels/slideMaster7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6.xml"/><Relationship Id="rId13" Type="http://schemas.openxmlformats.org/officeDocument/2006/relationships/slideLayout" Target="../slideLayouts/slideLayout791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781.xml"/><Relationship Id="rId7" Type="http://schemas.openxmlformats.org/officeDocument/2006/relationships/slideLayout" Target="../slideLayouts/slideLayout785.xml"/><Relationship Id="rId12" Type="http://schemas.openxmlformats.org/officeDocument/2006/relationships/slideLayout" Target="../slideLayouts/slideLayout79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780.xml"/><Relationship Id="rId16" Type="http://schemas.openxmlformats.org/officeDocument/2006/relationships/hyperlink" Target="http://www.rosatom.ru/" TargetMode="External"/><Relationship Id="rId1" Type="http://schemas.openxmlformats.org/officeDocument/2006/relationships/slideLayout" Target="../slideLayouts/slideLayout779.xml"/><Relationship Id="rId6" Type="http://schemas.openxmlformats.org/officeDocument/2006/relationships/slideLayout" Target="../slideLayouts/slideLayout784.xml"/><Relationship Id="rId11" Type="http://schemas.openxmlformats.org/officeDocument/2006/relationships/slideLayout" Target="../slideLayouts/slideLayout789.xml"/><Relationship Id="rId5" Type="http://schemas.openxmlformats.org/officeDocument/2006/relationships/slideLayout" Target="../slideLayouts/slideLayout78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88.xml"/><Relationship Id="rId4" Type="http://schemas.openxmlformats.org/officeDocument/2006/relationships/slideLayout" Target="../slideLayouts/slideLayout782.xml"/><Relationship Id="rId9" Type="http://schemas.openxmlformats.org/officeDocument/2006/relationships/slideLayout" Target="../slideLayouts/slideLayout787.xml"/><Relationship Id="rId14" Type="http://schemas.openxmlformats.org/officeDocument/2006/relationships/theme" Target="../theme/theme78.xml"/></Relationships>
</file>

<file path=ppt/slideMasters/_rels/slideMaster79.xml.rels><?xml version="1.0" encoding="UTF-8" standalone="yes"?>
<Relationships xmlns="http://schemas.openxmlformats.org/package/2006/relationships"><Relationship Id="rId3" Type="http://schemas.openxmlformats.org/officeDocument/2006/relationships/theme" Target="../theme/theme79.xml"/><Relationship Id="rId2" Type="http://schemas.openxmlformats.org/officeDocument/2006/relationships/slideLayout" Target="../slideLayouts/slideLayout793.xml"/><Relationship Id="rId1" Type="http://schemas.openxmlformats.org/officeDocument/2006/relationships/slideLayout" Target="../slideLayouts/slideLayout792.xml"/><Relationship Id="rId4" Type="http://schemas.openxmlformats.org/officeDocument/2006/relationships/image" Target="../media/image1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hyperlink" Target="http://www.rosatom.ru/" TargetMode="Externa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" Target="../slides/slide6.xml"/></Relationships>
</file>

<file path=ppt/slideMasters/_rels/slideMaster80.xml.rels><?xml version="1.0" encoding="UTF-8" standalone="yes"?>
<Relationships xmlns="http://schemas.openxmlformats.org/package/2006/relationships"><Relationship Id="rId3" Type="http://schemas.openxmlformats.org/officeDocument/2006/relationships/theme" Target="../theme/theme80.xml"/><Relationship Id="rId2" Type="http://schemas.openxmlformats.org/officeDocument/2006/relationships/slideLayout" Target="../slideLayouts/slideLayout795.xml"/><Relationship Id="rId1" Type="http://schemas.openxmlformats.org/officeDocument/2006/relationships/slideLayout" Target="../slideLayouts/slideLayout794.xml"/><Relationship Id="rId4" Type="http://schemas.openxmlformats.org/officeDocument/2006/relationships/image" Target="../media/image13.png"/></Relationships>
</file>

<file path=ppt/slideMasters/_rels/slideMaster81.xml.rels><?xml version="1.0" encoding="UTF-8" standalone="yes"?>
<Relationships xmlns="http://schemas.openxmlformats.org/package/2006/relationships"><Relationship Id="rId3" Type="http://schemas.openxmlformats.org/officeDocument/2006/relationships/theme" Target="../theme/theme81.xml"/><Relationship Id="rId2" Type="http://schemas.openxmlformats.org/officeDocument/2006/relationships/slideLayout" Target="../slideLayouts/slideLayout797.xml"/><Relationship Id="rId1" Type="http://schemas.openxmlformats.org/officeDocument/2006/relationships/slideLayout" Target="../slideLayouts/slideLayout796.xml"/><Relationship Id="rId4" Type="http://schemas.openxmlformats.org/officeDocument/2006/relationships/image" Target="../media/image13.png"/></Relationships>
</file>

<file path=ppt/slideMasters/_rels/slideMaster8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5.xml"/><Relationship Id="rId13" Type="http://schemas.openxmlformats.org/officeDocument/2006/relationships/slideLayout" Target="../slideLayouts/slideLayout810.xml"/><Relationship Id="rId3" Type="http://schemas.openxmlformats.org/officeDocument/2006/relationships/slideLayout" Target="../slideLayouts/slideLayout800.xml"/><Relationship Id="rId7" Type="http://schemas.openxmlformats.org/officeDocument/2006/relationships/slideLayout" Target="../slideLayouts/slideLayout804.xml"/><Relationship Id="rId12" Type="http://schemas.openxmlformats.org/officeDocument/2006/relationships/slideLayout" Target="../slideLayouts/slideLayout809.xml"/><Relationship Id="rId2" Type="http://schemas.openxmlformats.org/officeDocument/2006/relationships/slideLayout" Target="../slideLayouts/slideLayout799.xml"/><Relationship Id="rId1" Type="http://schemas.openxmlformats.org/officeDocument/2006/relationships/slideLayout" Target="../slideLayouts/slideLayout798.xml"/><Relationship Id="rId6" Type="http://schemas.openxmlformats.org/officeDocument/2006/relationships/slideLayout" Target="../slideLayouts/slideLayout803.xml"/><Relationship Id="rId11" Type="http://schemas.openxmlformats.org/officeDocument/2006/relationships/slideLayout" Target="../slideLayouts/slideLayout808.xml"/><Relationship Id="rId5" Type="http://schemas.openxmlformats.org/officeDocument/2006/relationships/slideLayout" Target="../slideLayouts/slideLayout802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807.xml"/><Relationship Id="rId4" Type="http://schemas.openxmlformats.org/officeDocument/2006/relationships/slideLayout" Target="../slideLayouts/slideLayout801.xml"/><Relationship Id="rId9" Type="http://schemas.openxmlformats.org/officeDocument/2006/relationships/slideLayout" Target="../slideLayouts/slideLayout806.xml"/><Relationship Id="rId14" Type="http://schemas.openxmlformats.org/officeDocument/2006/relationships/theme" Target="../theme/theme82.xml"/></Relationships>
</file>

<file path=ppt/slideMasters/_rels/slideMaster8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8.xml"/><Relationship Id="rId13" Type="http://schemas.openxmlformats.org/officeDocument/2006/relationships/slideLayout" Target="../slideLayouts/slideLayout82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813.xml"/><Relationship Id="rId7" Type="http://schemas.openxmlformats.org/officeDocument/2006/relationships/slideLayout" Target="../slideLayouts/slideLayout817.xml"/><Relationship Id="rId12" Type="http://schemas.openxmlformats.org/officeDocument/2006/relationships/slideLayout" Target="../slideLayouts/slideLayout82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812.xml"/><Relationship Id="rId16" Type="http://schemas.openxmlformats.org/officeDocument/2006/relationships/hyperlink" Target="http://www.rosatom.ru/" TargetMode="External"/><Relationship Id="rId1" Type="http://schemas.openxmlformats.org/officeDocument/2006/relationships/slideLayout" Target="../slideLayouts/slideLayout811.xml"/><Relationship Id="rId6" Type="http://schemas.openxmlformats.org/officeDocument/2006/relationships/slideLayout" Target="../slideLayouts/slideLayout816.xml"/><Relationship Id="rId11" Type="http://schemas.openxmlformats.org/officeDocument/2006/relationships/slideLayout" Target="../slideLayouts/slideLayout821.xml"/><Relationship Id="rId5" Type="http://schemas.openxmlformats.org/officeDocument/2006/relationships/slideLayout" Target="../slideLayouts/slideLayout81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820.xml"/><Relationship Id="rId4" Type="http://schemas.openxmlformats.org/officeDocument/2006/relationships/slideLayout" Target="../slideLayouts/slideLayout814.xml"/><Relationship Id="rId9" Type="http://schemas.openxmlformats.org/officeDocument/2006/relationships/slideLayout" Target="../slideLayouts/slideLayout819.xml"/><Relationship Id="rId14" Type="http://schemas.openxmlformats.org/officeDocument/2006/relationships/theme" Target="../theme/theme83.xml"/></Relationships>
</file>

<file path=ppt/slideMasters/_rels/slideMaster8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26.xml"/><Relationship Id="rId7" Type="http://schemas.openxmlformats.org/officeDocument/2006/relationships/slideLayout" Target="../slideLayouts/slideLayout830.xml"/><Relationship Id="rId12" Type="http://schemas.openxmlformats.org/officeDocument/2006/relationships/theme" Target="../theme/theme84.xml"/><Relationship Id="rId2" Type="http://schemas.openxmlformats.org/officeDocument/2006/relationships/slideLayout" Target="../slideLayouts/slideLayout82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24.xml"/><Relationship Id="rId6" Type="http://schemas.openxmlformats.org/officeDocument/2006/relationships/slideLayout" Target="../slideLayouts/slideLayout829.xml"/><Relationship Id="rId11" Type="http://schemas.openxmlformats.org/officeDocument/2006/relationships/slideLayout" Target="../slideLayouts/slideLayout834.xml"/><Relationship Id="rId5" Type="http://schemas.openxmlformats.org/officeDocument/2006/relationships/slideLayout" Target="../slideLayouts/slideLayout82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33.xml"/><Relationship Id="rId4" Type="http://schemas.openxmlformats.org/officeDocument/2006/relationships/slideLayout" Target="../slideLayouts/slideLayout827.xml"/><Relationship Id="rId9" Type="http://schemas.openxmlformats.org/officeDocument/2006/relationships/slideLayout" Target="../slideLayouts/slideLayout832.xml"/><Relationship Id="rId14" Type="http://schemas.openxmlformats.org/officeDocument/2006/relationships/hyperlink" Target="http://www.rosatom.ru/" TargetMode="External"/></Relationships>
</file>

<file path=ppt/slideMasters/_rels/slideMaster8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837.xml"/><Relationship Id="rId7" Type="http://schemas.openxmlformats.org/officeDocument/2006/relationships/slideLayout" Target="../slideLayouts/slideLayout841.xml"/><Relationship Id="rId12" Type="http://schemas.openxmlformats.org/officeDocument/2006/relationships/theme" Target="../theme/theme85.xml"/><Relationship Id="rId2" Type="http://schemas.openxmlformats.org/officeDocument/2006/relationships/slideLayout" Target="../slideLayouts/slideLayout83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35.xml"/><Relationship Id="rId6" Type="http://schemas.openxmlformats.org/officeDocument/2006/relationships/slideLayout" Target="../slideLayouts/slideLayout840.xml"/><Relationship Id="rId11" Type="http://schemas.openxmlformats.org/officeDocument/2006/relationships/slideLayout" Target="../slideLayouts/slideLayout845.xml"/><Relationship Id="rId5" Type="http://schemas.openxmlformats.org/officeDocument/2006/relationships/slideLayout" Target="../slideLayouts/slideLayout83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44.xml"/><Relationship Id="rId4" Type="http://schemas.openxmlformats.org/officeDocument/2006/relationships/slideLayout" Target="../slideLayouts/slideLayout838.xml"/><Relationship Id="rId9" Type="http://schemas.openxmlformats.org/officeDocument/2006/relationships/slideLayout" Target="../slideLayouts/slideLayout843.xml"/><Relationship Id="rId14" Type="http://schemas.openxmlformats.org/officeDocument/2006/relationships/hyperlink" Target="http://www.rosatom.ru/" TargetMode="External"/></Relationships>
</file>

<file path=ppt/slideMasters/_rels/slideMaster8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848.xml"/><Relationship Id="rId7" Type="http://schemas.openxmlformats.org/officeDocument/2006/relationships/slideLayout" Target="../slideLayouts/slideLayout852.xml"/><Relationship Id="rId12" Type="http://schemas.openxmlformats.org/officeDocument/2006/relationships/theme" Target="../theme/theme86.xml"/><Relationship Id="rId2" Type="http://schemas.openxmlformats.org/officeDocument/2006/relationships/slideLayout" Target="../slideLayouts/slideLayout84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46.xml"/><Relationship Id="rId6" Type="http://schemas.openxmlformats.org/officeDocument/2006/relationships/slideLayout" Target="../slideLayouts/slideLayout851.xml"/><Relationship Id="rId11" Type="http://schemas.openxmlformats.org/officeDocument/2006/relationships/slideLayout" Target="../slideLayouts/slideLayout856.xml"/><Relationship Id="rId5" Type="http://schemas.openxmlformats.org/officeDocument/2006/relationships/slideLayout" Target="../slideLayouts/slideLayout85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55.xml"/><Relationship Id="rId4" Type="http://schemas.openxmlformats.org/officeDocument/2006/relationships/slideLayout" Target="../slideLayouts/slideLayout849.xml"/><Relationship Id="rId9" Type="http://schemas.openxmlformats.org/officeDocument/2006/relationships/slideLayout" Target="../slideLayouts/slideLayout854.xml"/><Relationship Id="rId14" Type="http://schemas.openxmlformats.org/officeDocument/2006/relationships/hyperlink" Target="http://www.rosatom.ru/" TargetMode="External"/></Relationships>
</file>

<file path=ppt/slideMasters/_rels/slideMaster8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4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859.xml"/><Relationship Id="rId7" Type="http://schemas.openxmlformats.org/officeDocument/2006/relationships/slideLayout" Target="../slideLayouts/slideLayout863.xml"/><Relationship Id="rId12" Type="http://schemas.openxmlformats.org/officeDocument/2006/relationships/theme" Target="../theme/theme87.xml"/><Relationship Id="rId2" Type="http://schemas.openxmlformats.org/officeDocument/2006/relationships/slideLayout" Target="../slideLayouts/slideLayout85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57.xml"/><Relationship Id="rId6" Type="http://schemas.openxmlformats.org/officeDocument/2006/relationships/slideLayout" Target="../slideLayouts/slideLayout862.xml"/><Relationship Id="rId11" Type="http://schemas.openxmlformats.org/officeDocument/2006/relationships/slideLayout" Target="../slideLayouts/slideLayout867.xml"/><Relationship Id="rId5" Type="http://schemas.openxmlformats.org/officeDocument/2006/relationships/slideLayout" Target="../slideLayouts/slideLayout86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66.xml"/><Relationship Id="rId4" Type="http://schemas.openxmlformats.org/officeDocument/2006/relationships/slideLayout" Target="../slideLayouts/slideLayout860.xml"/><Relationship Id="rId9" Type="http://schemas.openxmlformats.org/officeDocument/2006/relationships/slideLayout" Target="../slideLayouts/slideLayout865.xml"/><Relationship Id="rId14" Type="http://schemas.openxmlformats.org/officeDocument/2006/relationships/hyperlink" Target="http://www.rosatom.ru/" TargetMode="External"/></Relationships>
</file>

<file path=ppt/slideMasters/_rels/slideMaster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70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869.xml"/><Relationship Id="rId1" Type="http://schemas.openxmlformats.org/officeDocument/2006/relationships/slideLayout" Target="../slideLayouts/slideLayout868.xml"/><Relationship Id="rId6" Type="http://schemas.openxmlformats.org/officeDocument/2006/relationships/theme" Target="../theme/theme88.xml"/><Relationship Id="rId5" Type="http://schemas.openxmlformats.org/officeDocument/2006/relationships/slideLayout" Target="../slideLayouts/slideLayout872.xml"/><Relationship Id="rId4" Type="http://schemas.openxmlformats.org/officeDocument/2006/relationships/slideLayout" Target="../slideLayouts/slideLayout871.xml"/></Relationships>
</file>

<file path=ppt/slideMasters/_rels/slideMaster8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75.xml"/><Relationship Id="rId7" Type="http://schemas.openxmlformats.org/officeDocument/2006/relationships/slideLayout" Target="../slideLayouts/slideLayout879.xml"/><Relationship Id="rId12" Type="http://schemas.openxmlformats.org/officeDocument/2006/relationships/theme" Target="../theme/theme89.xml"/><Relationship Id="rId2" Type="http://schemas.openxmlformats.org/officeDocument/2006/relationships/slideLayout" Target="../slideLayouts/slideLayout87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73.xml"/><Relationship Id="rId6" Type="http://schemas.openxmlformats.org/officeDocument/2006/relationships/slideLayout" Target="../slideLayouts/slideLayout878.xml"/><Relationship Id="rId11" Type="http://schemas.openxmlformats.org/officeDocument/2006/relationships/slideLayout" Target="../slideLayouts/slideLayout883.xml"/><Relationship Id="rId5" Type="http://schemas.openxmlformats.org/officeDocument/2006/relationships/slideLayout" Target="../slideLayouts/slideLayout87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82.xml"/><Relationship Id="rId4" Type="http://schemas.openxmlformats.org/officeDocument/2006/relationships/slideLayout" Target="../slideLayouts/slideLayout876.xml"/><Relationship Id="rId9" Type="http://schemas.openxmlformats.org/officeDocument/2006/relationships/slideLayout" Target="../slideLayouts/slideLayout881.xml"/><Relationship Id="rId14" Type="http://schemas.openxmlformats.org/officeDocument/2006/relationships/hyperlink" Target="http://www.rosatom.ru/" TargetMode="Externa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hyperlink" Target="http://www.rosatom.ru/" TargetMode="Externa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" Target="../slides/slide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84" y="1557338"/>
            <a:ext cx="8207375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705"/>
            <a:ext cx="8112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84" y="78062"/>
            <a:ext cx="8207375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1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9"/>
            <a:ext cx="13975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chemeClr val="hlink"/>
                </a:solidFill>
              </a:rPr>
              <a:t>www.rosatom.ru</a:t>
            </a:r>
            <a:endParaRPr lang="ru-RU" sz="1400" b="1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741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pPr>
              <a:defRPr/>
            </a:pPr>
            <a:fld id="{50E22699-C7F8-4C95-B15C-862B32FD9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8131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84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14709" name="Oval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640520" y="1022350"/>
            <a:ext cx="287337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cs typeface="+mn-cs"/>
              </a:rPr>
              <a:t>1</a:t>
            </a:r>
          </a:p>
        </p:txBody>
      </p:sp>
      <p:sp>
        <p:nvSpPr>
          <p:cNvPr id="114710" name="Oval 2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02786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cs typeface="+mn-cs"/>
              </a:rPr>
              <a:t>2</a:t>
            </a:r>
          </a:p>
        </p:txBody>
      </p:sp>
      <p:sp>
        <p:nvSpPr>
          <p:cNvPr id="114711" name="Oval 2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416805" y="1022350"/>
            <a:ext cx="287338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  <a:cs typeface="+mn-cs"/>
              </a:rPr>
              <a:t>3</a:t>
            </a:r>
          </a:p>
        </p:txBody>
      </p:sp>
      <p:sp>
        <p:nvSpPr>
          <p:cNvPr id="114712" name="Oval 2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05744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  <a:cs typeface="+mn-cs"/>
              </a:rPr>
              <a:t>4</a:t>
            </a:r>
            <a:endParaRPr lang="ru-RU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114713" name="Oval 2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94681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  <a:cs typeface="+mn-cs"/>
              </a:rPr>
              <a:t>5</a:t>
            </a:r>
            <a:endParaRPr lang="ru-RU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114716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468384" y="78063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4717" name="Text Box 29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468313" y="6529389"/>
            <a:ext cx="1397562" cy="215444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cs typeface="+mn-cs"/>
              </a:rPr>
              <a:t>www.rosatom.ru</a:t>
            </a:r>
            <a:endParaRPr lang="ru-RU" sz="1400" b="1">
              <a:solidFill>
                <a:schemeClr val="hlink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wipe dir="r"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74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pPr>
              <a:defRPr/>
            </a:pPr>
            <a:fld id="{2A763059-ECB5-4069-90D8-93F5D9E34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915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84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74450" name="Oval 1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640520" y="1022350"/>
            <a:ext cx="287337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cs typeface="+mn-cs"/>
              </a:rPr>
              <a:t>1</a:t>
            </a:r>
          </a:p>
        </p:txBody>
      </p:sp>
      <p:sp>
        <p:nvSpPr>
          <p:cNvPr id="274451" name="Oval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02786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cs typeface="+mn-cs"/>
              </a:rPr>
              <a:t>2</a:t>
            </a:r>
          </a:p>
        </p:txBody>
      </p:sp>
      <p:sp>
        <p:nvSpPr>
          <p:cNvPr id="274452" name="Oval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416805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cs typeface="+mn-cs"/>
              </a:rPr>
              <a:t>3</a:t>
            </a:r>
          </a:p>
        </p:txBody>
      </p:sp>
      <p:sp>
        <p:nvSpPr>
          <p:cNvPr id="274453" name="Oval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05744" y="1022350"/>
            <a:ext cx="287337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cs typeface="+mn-cs"/>
              </a:rPr>
              <a:t>4</a:t>
            </a:r>
            <a:endParaRPr lang="ru-RU" b="1">
              <a:solidFill>
                <a:schemeClr val="bg1"/>
              </a:solidFill>
              <a:cs typeface="+mn-cs"/>
            </a:endParaRPr>
          </a:p>
        </p:txBody>
      </p:sp>
      <p:sp>
        <p:nvSpPr>
          <p:cNvPr id="274454" name="Oval 2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94681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  <a:cs typeface="+mn-cs"/>
              </a:rPr>
              <a:t>5</a:t>
            </a:r>
            <a:endParaRPr lang="ru-RU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27445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468384" y="78063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4458" name="Text Box 26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468313" y="6529389"/>
            <a:ext cx="1397562" cy="215444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cs typeface="+mn-cs"/>
              </a:rPr>
              <a:t>www.rosatom.ru</a:t>
            </a:r>
            <a:endParaRPr lang="ru-RU" sz="1400" b="1">
              <a:solidFill>
                <a:schemeClr val="hlink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wipe dir="r"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749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pPr>
              <a:defRPr/>
            </a:pPr>
            <a:fld id="{FD22FE94-AD2D-4DDE-B8E5-D49D7E0E8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017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84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326667" name="Oval 1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640520" y="1022350"/>
            <a:ext cx="287337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cs typeface="+mn-cs"/>
              </a:rPr>
              <a:t>1</a:t>
            </a:r>
          </a:p>
        </p:txBody>
      </p:sp>
      <p:sp>
        <p:nvSpPr>
          <p:cNvPr id="326668" name="Oval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02786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cs typeface="+mn-cs"/>
              </a:rPr>
              <a:t>2</a:t>
            </a:r>
          </a:p>
        </p:txBody>
      </p:sp>
      <p:sp>
        <p:nvSpPr>
          <p:cNvPr id="326669" name="Oval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416805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cs typeface="+mn-cs"/>
              </a:rPr>
              <a:t>3</a:t>
            </a:r>
          </a:p>
        </p:txBody>
      </p:sp>
      <p:sp>
        <p:nvSpPr>
          <p:cNvPr id="326670" name="Oval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05744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  <a:cs typeface="+mn-cs"/>
              </a:rPr>
              <a:t>4</a:t>
            </a:r>
            <a:endParaRPr lang="ru-RU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326671" name="Oval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94681" y="1022350"/>
            <a:ext cx="287338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cs typeface="+mn-cs"/>
              </a:rPr>
              <a:t>5</a:t>
            </a:r>
            <a:endParaRPr lang="ru-RU" b="1">
              <a:solidFill>
                <a:schemeClr val="bg1"/>
              </a:solidFill>
              <a:cs typeface="+mn-cs"/>
            </a:endParaRPr>
          </a:p>
        </p:txBody>
      </p:sp>
      <p:sp>
        <p:nvSpPr>
          <p:cNvPr id="32667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68384" y="78063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6675" name="Text Box 19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468313" y="6529389"/>
            <a:ext cx="1397562" cy="215444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cs typeface="+mn-cs"/>
              </a:rPr>
              <a:t>www.rosatom.ru</a:t>
            </a:r>
            <a:endParaRPr lang="ru-RU" sz="1400" b="1">
              <a:solidFill>
                <a:schemeClr val="hlink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wipe dir="r"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753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pPr>
              <a:defRPr/>
            </a:pPr>
            <a:fld id="{AFEFAF36-81C9-4FDF-AB70-9EEA6994E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84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349195" name="Oval 1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640520" y="1022350"/>
            <a:ext cx="287337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cs typeface="+mn-cs"/>
              </a:rPr>
              <a:t>1</a:t>
            </a:r>
          </a:p>
        </p:txBody>
      </p:sp>
      <p:sp>
        <p:nvSpPr>
          <p:cNvPr id="349196" name="Oval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02786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cs typeface="+mn-cs"/>
              </a:rPr>
              <a:t>2</a:t>
            </a:r>
          </a:p>
        </p:txBody>
      </p:sp>
      <p:sp>
        <p:nvSpPr>
          <p:cNvPr id="349197" name="Oval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416805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cs typeface="+mn-cs"/>
              </a:rPr>
              <a:t>3</a:t>
            </a:r>
          </a:p>
        </p:txBody>
      </p:sp>
      <p:sp>
        <p:nvSpPr>
          <p:cNvPr id="349198" name="Oval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05744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  <a:cs typeface="+mn-cs"/>
              </a:rPr>
              <a:t>4</a:t>
            </a:r>
            <a:endParaRPr lang="ru-RU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349199" name="Oval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94681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  <a:cs typeface="+mn-cs"/>
              </a:rPr>
              <a:t>5</a:t>
            </a:r>
            <a:endParaRPr lang="ru-RU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349201" name="Oval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583620" y="1022350"/>
            <a:ext cx="287337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cs typeface="+mn-cs"/>
              </a:rPr>
              <a:t>6</a:t>
            </a:r>
            <a:endParaRPr lang="ru-RU" b="1">
              <a:solidFill>
                <a:schemeClr val="bg1"/>
              </a:solidFill>
              <a:cs typeface="+mn-cs"/>
            </a:endParaRPr>
          </a:p>
        </p:txBody>
      </p:sp>
      <p:sp>
        <p:nvSpPr>
          <p:cNvPr id="34920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68384" y="78063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49203" name="Text Box 19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468313" y="6529389"/>
            <a:ext cx="1397562" cy="215444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cs typeface="+mn-cs"/>
              </a:rPr>
              <a:t>www.rosatom.ru</a:t>
            </a:r>
            <a:endParaRPr lang="ru-RU" sz="1400" b="1">
              <a:solidFill>
                <a:schemeClr val="hlink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wipe dir="r"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84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757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pPr>
              <a:defRPr/>
            </a:pPr>
            <a:fld id="{A125F51C-7995-4F83-87AD-6DB4E7084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8384" y="78063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6679" name="Text Box 7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9"/>
            <a:ext cx="1397562" cy="215444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cs typeface="+mn-cs"/>
              </a:rPr>
              <a:t>www.rosatom.ru</a:t>
            </a:r>
            <a:endParaRPr lang="ru-RU" sz="1400" b="1">
              <a:solidFill>
                <a:schemeClr val="hlink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wipe dir="r"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84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68096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761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pPr>
              <a:defRPr/>
            </a:pPr>
            <a:fld id="{42C4FF70-9DDB-4D0E-94A7-D9A6E228E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8096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8384" y="78063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80967" name="Text Box 7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9"/>
            <a:ext cx="1397562" cy="215444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cs typeface="+mn-cs"/>
              </a:rPr>
              <a:t>www.rosatom.ru</a:t>
            </a:r>
            <a:endParaRPr lang="ru-RU" sz="1400" b="1">
              <a:solidFill>
                <a:schemeClr val="hlink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wipe dir="r"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 bwMode="gray">
          <a:xfrm>
            <a:off x="144633" y="2084388"/>
            <a:ext cx="8656637" cy="386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56" tIns="44434" rIns="90456" bIns="444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269167" y="6529728"/>
            <a:ext cx="1693862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56" tIns="44434" rIns="90456" bIns="44434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80000"/>
              </a:lnSpc>
              <a:defRPr sz="1000" i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D41E5A0-C343-499E-AF2D-CA0C6C431C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144463" y="116164"/>
            <a:ext cx="8647112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56" tIns="44434" rIns="90456" bIns="4443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en-US" dirty="0" smtClean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1341439"/>
            <a:ext cx="9144000" cy="264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07" tIns="45704" rIns="91407" bIns="45704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endParaRPr lang="ru-RU" sz="1400" i="1" dirty="0">
              <a:latin typeface="Arial" pitchFamily="34" charset="0"/>
              <a:cs typeface="+mn-cs"/>
            </a:endParaRP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i="1" dirty="0">
              <a:latin typeface="Arial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imes New Roman" pitchFamily="18" charset="0"/>
        </a:defRPr>
      </a:lvl9pPr>
    </p:titleStyle>
    <p:bodyStyle>
      <a:lvl1pPr marL="176213" indent="-1762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576263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400">
          <a:solidFill>
            <a:schemeClr val="tx1"/>
          </a:solidFill>
          <a:latin typeface="Arial" pitchFamily="34" charset="0"/>
        </a:defRPr>
      </a:lvl2pPr>
      <a:lvl3pPr marL="858838" indent="-1682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Arial" pitchFamily="34" charset="0"/>
        </a:defRPr>
      </a:lvl3pPr>
      <a:lvl4pPr marL="1200150" indent="-2270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400">
          <a:solidFill>
            <a:schemeClr val="tx1"/>
          </a:solidFill>
          <a:latin typeface="Arial" pitchFamily="34" charset="0"/>
        </a:defRPr>
      </a:lvl4pPr>
      <a:lvl5pPr marL="1481138" indent="-1666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Arial" pitchFamily="34" charset="0"/>
        </a:defRPr>
      </a:lvl5pPr>
      <a:lvl6pPr marL="1938338" indent="-1666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6pPr>
      <a:lvl7pPr marL="2395538" indent="-1666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7pPr>
      <a:lvl8pPr marL="2852738" indent="-1666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8pPr>
      <a:lvl9pPr marL="3309938" indent="-1666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91780" y="1671646"/>
            <a:ext cx="1838966" cy="366254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3200" b="1">
                <a:solidFill>
                  <a:srgbClr val="5772B5"/>
                </a:solidFill>
                <a:cs typeface="+mn-cs"/>
              </a:rPr>
              <a:t>1</a:t>
            </a:r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5867410" y="1076669"/>
            <a:ext cx="360363" cy="360363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cs typeface="+mn-cs"/>
              </a:rPr>
              <a:t>1</a:t>
            </a:r>
          </a:p>
        </p:txBody>
      </p:sp>
      <p:sp>
        <p:nvSpPr>
          <p:cNvPr id="13" name="Oval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265863" y="1076669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2</a:t>
            </a:r>
          </a:p>
        </p:txBody>
      </p:sp>
      <p:sp>
        <p:nvSpPr>
          <p:cNvPr id="14" name="Oval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665913" y="1076669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3</a:t>
            </a:r>
          </a:p>
        </p:txBody>
      </p:sp>
      <p:sp>
        <p:nvSpPr>
          <p:cNvPr id="15" name="Oval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064422" y="1076669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4</a:t>
            </a:r>
          </a:p>
        </p:txBody>
      </p:sp>
      <p:sp>
        <p:nvSpPr>
          <p:cNvPr id="16" name="Oval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464597" y="1076669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5</a:t>
            </a:r>
          </a:p>
        </p:txBody>
      </p:sp>
      <p:pic>
        <p:nvPicPr>
          <p:cNvPr id="55304" name="Picture 13" descr="ujkm,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81" y="511175"/>
            <a:ext cx="139223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4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612775" y="5554664"/>
            <a:ext cx="1397562" cy="215444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cs typeface="+mn-cs"/>
              </a:rPr>
              <a:t>www.rosatom.ru</a:t>
            </a:r>
            <a:endParaRPr lang="ru-RU" sz="1400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84" y="78063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530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84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>
    <p:split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06080" y="1679577"/>
            <a:ext cx="1838966" cy="366254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3200" b="1">
                <a:solidFill>
                  <a:srgbClr val="5772B5"/>
                </a:solidFill>
                <a:cs typeface="+mn-cs"/>
              </a:rPr>
              <a:t>2</a:t>
            </a:r>
          </a:p>
        </p:txBody>
      </p:sp>
      <p:sp>
        <p:nvSpPr>
          <p:cNvPr id="12" name="Oval 13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854750" y="1076673"/>
            <a:ext cx="360363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1</a:t>
            </a:r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6253163" y="1076673"/>
            <a:ext cx="360362" cy="360363"/>
          </a:xfrm>
          <a:prstGeom prst="ellipse">
            <a:avLst/>
          </a:prstGeom>
          <a:solidFill>
            <a:schemeClr val="bg1"/>
          </a:solidFill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cs typeface="+mn-cs"/>
              </a:rPr>
              <a:t>2</a:t>
            </a:r>
          </a:p>
        </p:txBody>
      </p:sp>
      <p:sp>
        <p:nvSpPr>
          <p:cNvPr id="14" name="Oval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653213" y="1076673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3</a:t>
            </a:r>
          </a:p>
        </p:txBody>
      </p:sp>
      <p:sp>
        <p:nvSpPr>
          <p:cNvPr id="15" name="Oval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051762" y="1076673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4</a:t>
            </a:r>
          </a:p>
        </p:txBody>
      </p:sp>
      <p:sp>
        <p:nvSpPr>
          <p:cNvPr id="16" name="Oval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451899" y="1076673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5</a:t>
            </a:r>
          </a:p>
        </p:txBody>
      </p:sp>
      <p:pic>
        <p:nvPicPr>
          <p:cNvPr id="56328" name="Picture 21" descr="ujkm,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81" y="511175"/>
            <a:ext cx="139223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2">
            <a:hlinkClick r:id="rId16"/>
          </p:cNvPr>
          <p:cNvSpPr txBox="1">
            <a:spLocks noChangeArrowheads="1"/>
          </p:cNvSpPr>
          <p:nvPr/>
        </p:nvSpPr>
        <p:spPr bwMode="auto">
          <a:xfrm>
            <a:off x="612775" y="5554664"/>
            <a:ext cx="1397562" cy="215444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cs typeface="+mn-cs"/>
              </a:rPr>
              <a:t>www.rosatom.ru</a:t>
            </a:r>
            <a:endParaRPr lang="ru-RU" sz="1400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5633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84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12668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468384" y="78063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>
    <p:split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7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8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04569" y="1665290"/>
            <a:ext cx="1824538" cy="36317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3000" b="1">
                <a:solidFill>
                  <a:srgbClr val="5772B5"/>
                </a:solidFill>
                <a:cs typeface="+mn-cs"/>
              </a:rPr>
              <a:t>3</a:t>
            </a:r>
          </a:p>
        </p:txBody>
      </p:sp>
      <p:sp>
        <p:nvSpPr>
          <p:cNvPr id="12" name="Oval 13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795963" y="1076677"/>
            <a:ext cx="360362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1</a:t>
            </a:r>
          </a:p>
        </p:txBody>
      </p:sp>
      <p:sp>
        <p:nvSpPr>
          <p:cNvPr id="13" name="Oval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194446" y="1076677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2</a:t>
            </a:r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6594478" y="1076677"/>
            <a:ext cx="360363" cy="360363"/>
          </a:xfrm>
          <a:prstGeom prst="ellipse">
            <a:avLst/>
          </a:prstGeom>
          <a:solidFill>
            <a:schemeClr val="bg1"/>
          </a:solidFill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cs typeface="+mn-cs"/>
              </a:rPr>
              <a:t>3</a:t>
            </a:r>
          </a:p>
        </p:txBody>
      </p:sp>
      <p:sp>
        <p:nvSpPr>
          <p:cNvPr id="15" name="Oval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992938" y="1076677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4</a:t>
            </a:r>
          </a:p>
        </p:txBody>
      </p:sp>
      <p:sp>
        <p:nvSpPr>
          <p:cNvPr id="16" name="Oval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392988" y="1076677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5</a:t>
            </a:r>
          </a:p>
        </p:txBody>
      </p:sp>
      <p:pic>
        <p:nvPicPr>
          <p:cNvPr id="57352" name="Picture 21" descr="ujkm,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81" y="511175"/>
            <a:ext cx="139223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2">
            <a:hlinkClick r:id="rId16"/>
          </p:cNvPr>
          <p:cNvSpPr txBox="1">
            <a:spLocks noChangeArrowheads="1"/>
          </p:cNvSpPr>
          <p:nvPr/>
        </p:nvSpPr>
        <p:spPr bwMode="auto">
          <a:xfrm>
            <a:off x="612775" y="5554664"/>
            <a:ext cx="1397562" cy="215444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cs typeface="+mn-cs"/>
              </a:rPr>
              <a:t>www.rosatom.ru</a:t>
            </a:r>
            <a:endParaRPr lang="ru-RU" sz="1400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5735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84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14716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468384" y="78063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split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7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8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84" y="1557338"/>
            <a:ext cx="8207375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709"/>
            <a:ext cx="8112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fld id="{CEC9164C-5F14-47BD-9A04-7C8957138BD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116019" y="0"/>
            <a:ext cx="8027987" cy="112553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9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9"/>
            <a:ext cx="13975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chemeClr val="hlink"/>
                </a:solidFill>
              </a:rPr>
              <a:t>www.rosatom.ru</a:t>
            </a:r>
            <a:endParaRPr lang="ru-RU" sz="1400" b="1">
              <a:solidFill>
                <a:schemeClr val="hlink"/>
              </a:solidFill>
            </a:endParaRPr>
          </a:p>
        </p:txBody>
      </p:sp>
      <p:pic>
        <p:nvPicPr>
          <p:cNvPr id="6150" name="navigation8" descr="ujkm,"/>
          <p:cNvPicPr>
            <a:picLocks noChangeAspect="1" noChangeArrowheads="1"/>
          </p:cNvPicPr>
          <p:nvPr/>
        </p:nvPicPr>
        <p:blipFill>
          <a:blip r:embed="rId15" cstate="print">
            <a:lum bright="24000"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3" y="44725"/>
            <a:ext cx="1152525" cy="10191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42669" y="1693864"/>
            <a:ext cx="1824538" cy="36317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3000" b="1">
                <a:solidFill>
                  <a:srgbClr val="5772B5"/>
                </a:solidFill>
                <a:cs typeface="+mn-cs"/>
              </a:rPr>
              <a:t>4</a:t>
            </a:r>
            <a:endParaRPr lang="ru-RU" sz="23000" b="1">
              <a:solidFill>
                <a:srgbClr val="5772B5"/>
              </a:solidFill>
              <a:cs typeface="+mn-cs"/>
            </a:endParaRPr>
          </a:p>
        </p:txBody>
      </p:sp>
      <p:sp>
        <p:nvSpPr>
          <p:cNvPr id="12" name="Oval 12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783263" y="1076681"/>
            <a:ext cx="360362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1</a:t>
            </a:r>
          </a:p>
        </p:txBody>
      </p:sp>
      <p:sp>
        <p:nvSpPr>
          <p:cNvPr id="13" name="Oval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181786" y="1076681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2</a:t>
            </a:r>
          </a:p>
        </p:txBody>
      </p:sp>
      <p:sp>
        <p:nvSpPr>
          <p:cNvPr id="14" name="Oval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581818" y="1076681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3</a:t>
            </a: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6980238" y="1076681"/>
            <a:ext cx="360362" cy="360363"/>
          </a:xfrm>
          <a:prstGeom prst="ellipse">
            <a:avLst/>
          </a:prstGeom>
          <a:solidFill>
            <a:schemeClr val="bg1"/>
          </a:solidFill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cs typeface="+mn-cs"/>
              </a:rPr>
              <a:t>4</a:t>
            </a:r>
          </a:p>
        </p:txBody>
      </p:sp>
      <p:sp>
        <p:nvSpPr>
          <p:cNvPr id="16" name="Oval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380288" y="1076681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5</a:t>
            </a:r>
          </a:p>
        </p:txBody>
      </p:sp>
      <p:pic>
        <p:nvPicPr>
          <p:cNvPr id="58376" name="Picture 20" descr="ujkm,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81" y="511175"/>
            <a:ext cx="139223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1">
            <a:hlinkClick r:id="rId16"/>
          </p:cNvPr>
          <p:cNvSpPr txBox="1">
            <a:spLocks noChangeArrowheads="1"/>
          </p:cNvSpPr>
          <p:nvPr/>
        </p:nvSpPr>
        <p:spPr bwMode="auto">
          <a:xfrm>
            <a:off x="612775" y="5554664"/>
            <a:ext cx="1397562" cy="215444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cs typeface="+mn-cs"/>
              </a:rPr>
              <a:t>www.rosatom.ru</a:t>
            </a:r>
            <a:endParaRPr lang="ru-RU" sz="1400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583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84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7445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468384" y="78063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>
    <p:split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7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8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95041" y="1655766"/>
            <a:ext cx="1824538" cy="36317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3000" b="1">
                <a:solidFill>
                  <a:srgbClr val="5772B5"/>
                </a:solidFill>
                <a:cs typeface="+mn-cs"/>
              </a:rPr>
              <a:t>5</a:t>
            </a:r>
            <a:endParaRPr lang="ru-RU" sz="23000" b="1">
              <a:solidFill>
                <a:srgbClr val="5772B5"/>
              </a:solidFill>
              <a:cs typeface="+mn-cs"/>
            </a:endParaRPr>
          </a:p>
        </p:txBody>
      </p:sp>
      <p:sp>
        <p:nvSpPr>
          <p:cNvPr id="12" name="Oval 1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783263" y="1076685"/>
            <a:ext cx="360362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1</a:t>
            </a:r>
          </a:p>
        </p:txBody>
      </p:sp>
      <p:sp>
        <p:nvSpPr>
          <p:cNvPr id="13" name="Oval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181786" y="107668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2</a:t>
            </a:r>
          </a:p>
        </p:txBody>
      </p:sp>
      <p:sp>
        <p:nvSpPr>
          <p:cNvPr id="14" name="Oval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581818" y="107668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3</a:t>
            </a:r>
          </a:p>
        </p:txBody>
      </p:sp>
      <p:sp>
        <p:nvSpPr>
          <p:cNvPr id="15" name="Oval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980238" y="107668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4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380288" y="1076685"/>
            <a:ext cx="360362" cy="360363"/>
          </a:xfrm>
          <a:prstGeom prst="ellipse">
            <a:avLst/>
          </a:prstGeom>
          <a:solidFill>
            <a:schemeClr val="bg1"/>
          </a:solidFill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cs typeface="+mn-cs"/>
              </a:rPr>
              <a:t>5</a:t>
            </a:r>
          </a:p>
        </p:txBody>
      </p:sp>
      <p:pic>
        <p:nvPicPr>
          <p:cNvPr id="59400" name="Picture 19" descr="ujkm,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81" y="511175"/>
            <a:ext cx="139223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0">
            <a:hlinkClick r:id="rId16"/>
          </p:cNvPr>
          <p:cNvSpPr txBox="1">
            <a:spLocks noChangeArrowheads="1"/>
          </p:cNvSpPr>
          <p:nvPr/>
        </p:nvSpPr>
        <p:spPr bwMode="auto">
          <a:xfrm>
            <a:off x="612775" y="5554664"/>
            <a:ext cx="1397562" cy="215444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cs typeface="+mn-cs"/>
              </a:rPr>
              <a:t>www.rosatom.ru</a:t>
            </a:r>
            <a:endParaRPr lang="ru-RU" sz="1400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5940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84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32667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68384" y="78063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>
    <p:split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7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8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95041" y="1655766"/>
            <a:ext cx="1824538" cy="36317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3000" b="1">
                <a:solidFill>
                  <a:srgbClr val="5772B5"/>
                </a:solidFill>
                <a:cs typeface="+mn-cs"/>
              </a:rPr>
              <a:t>6</a:t>
            </a:r>
          </a:p>
        </p:txBody>
      </p:sp>
      <p:sp>
        <p:nvSpPr>
          <p:cNvPr id="13" name="Oval 1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84838" y="1076689"/>
            <a:ext cx="360362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1</a:t>
            </a:r>
          </a:p>
        </p:txBody>
      </p:sp>
      <p:sp>
        <p:nvSpPr>
          <p:cNvPr id="14" name="Oval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083482" y="1076689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2</a:t>
            </a:r>
          </a:p>
        </p:txBody>
      </p:sp>
      <p:sp>
        <p:nvSpPr>
          <p:cNvPr id="15" name="Oval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483358" y="1076689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3</a:t>
            </a:r>
          </a:p>
        </p:txBody>
      </p:sp>
      <p:sp>
        <p:nvSpPr>
          <p:cNvPr id="16" name="Oval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81813" y="1076689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4</a:t>
            </a:r>
          </a:p>
        </p:txBody>
      </p:sp>
      <p:sp>
        <p:nvSpPr>
          <p:cNvPr id="17" name="Oval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281863" y="1076689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5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7681913" y="1076689"/>
            <a:ext cx="360362" cy="360363"/>
          </a:xfrm>
          <a:prstGeom prst="ellipse">
            <a:avLst/>
          </a:prstGeom>
          <a:solidFill>
            <a:schemeClr val="bg1"/>
          </a:solidFill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cs typeface="+mn-cs"/>
              </a:rPr>
              <a:t>6</a:t>
            </a:r>
          </a:p>
        </p:txBody>
      </p:sp>
      <p:pic>
        <p:nvPicPr>
          <p:cNvPr id="60425" name="Picture 19" descr="ujkm,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81" y="511175"/>
            <a:ext cx="139223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20">
            <a:hlinkClick r:id="rId16"/>
          </p:cNvPr>
          <p:cNvSpPr txBox="1">
            <a:spLocks noChangeArrowheads="1"/>
          </p:cNvSpPr>
          <p:nvPr/>
        </p:nvSpPr>
        <p:spPr bwMode="auto">
          <a:xfrm>
            <a:off x="612775" y="5554664"/>
            <a:ext cx="1397562" cy="215444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cs typeface="+mn-cs"/>
              </a:rPr>
              <a:t>www.rosatom.ru</a:t>
            </a:r>
            <a:endParaRPr lang="ru-RU" sz="1400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604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84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34920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68384" y="78063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>
    <p:split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7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8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ujkm,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13" y="293691"/>
            <a:ext cx="16748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84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68096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8384" y="78063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>
    <p:fade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84" y="1557338"/>
            <a:ext cx="8207375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747"/>
            <a:ext cx="8112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fld id="{1B5AD345-5AF5-4ABC-8A2A-EEC2ADE1FB8F}" type="slidenum">
              <a:rPr lang="ru-RU" smtClean="0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84" y="78057"/>
            <a:ext cx="8207375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1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9"/>
            <a:ext cx="13975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3274"/>
                </a:solidFill>
              </a:rPr>
              <a:t>www.rosatom.ru</a:t>
            </a:r>
            <a:endParaRPr lang="ru-RU" sz="1400" b="1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2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60129" y="1703389"/>
            <a:ext cx="1824538" cy="36317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0" b="1">
                <a:solidFill>
                  <a:srgbClr val="5772B5"/>
                </a:solidFill>
                <a:cs typeface="Arial" charset="0"/>
              </a:rPr>
              <a:t>4</a:t>
            </a:r>
            <a:endParaRPr lang="ru-RU" sz="23000" b="1">
              <a:solidFill>
                <a:srgbClr val="5772B5"/>
              </a:solidFill>
              <a:cs typeface="Arial" charset="0"/>
            </a:endParaRPr>
          </a:p>
        </p:txBody>
      </p:sp>
      <p:pic>
        <p:nvPicPr>
          <p:cNvPr id="14339" name="Picture 20" descr="ujkm,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45" y="511175"/>
            <a:ext cx="139223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1">
            <a:hlinkClick r:id="rId18"/>
          </p:cNvPr>
          <p:cNvSpPr txBox="1">
            <a:spLocks noChangeArrowheads="1"/>
          </p:cNvSpPr>
          <p:nvPr/>
        </p:nvSpPr>
        <p:spPr bwMode="auto">
          <a:xfrm>
            <a:off x="612775" y="5554664"/>
            <a:ext cx="1397562" cy="215444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003274"/>
                </a:solidFill>
                <a:cs typeface="Arial" charset="0"/>
              </a:rPr>
              <a:t>www.rosatom.ru</a:t>
            </a:r>
            <a:endParaRPr lang="ru-RU" sz="1400" b="1">
              <a:solidFill>
                <a:srgbClr val="003274"/>
              </a:solidFill>
              <a:cs typeface="Arial" charset="0"/>
            </a:endParaRPr>
          </a:p>
        </p:txBody>
      </p:sp>
      <p:sp>
        <p:nvSpPr>
          <p:cNvPr id="27445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2124221" y="3192759"/>
            <a:ext cx="7019925" cy="4708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" name="Oval 1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805122" y="1076617"/>
            <a:ext cx="360362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  <p:sp>
        <p:nvSpPr>
          <p:cNvPr id="14" name="Oval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203730" y="1076617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FFFFFF"/>
                </a:solidFill>
                <a:cs typeface="Arial" charset="0"/>
              </a:rPr>
              <a:t>2</a:t>
            </a: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6603713" y="1076617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FFFFFF"/>
                </a:solidFill>
                <a:cs typeface="Arial" charset="0"/>
              </a:rPr>
              <a:t>3</a:t>
            </a:r>
          </a:p>
        </p:txBody>
      </p:sp>
      <p:sp>
        <p:nvSpPr>
          <p:cNvPr id="16" name="Oval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002097" y="1076617"/>
            <a:ext cx="360362" cy="360363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003274"/>
                </a:solidFill>
                <a:cs typeface="Arial" charset="0"/>
              </a:rPr>
              <a:t>4</a:t>
            </a:r>
          </a:p>
        </p:txBody>
      </p:sp>
      <p:sp>
        <p:nvSpPr>
          <p:cNvPr id="17" name="Oval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402146" y="1076617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FFFFFF"/>
                </a:solidFill>
                <a:cs typeface="Arial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6188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</p:sldLayoutIdLst>
  <p:transition>
    <p:split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20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21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21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91780" y="1671646"/>
            <a:ext cx="1838966" cy="366254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3200" b="1">
                <a:solidFill>
                  <a:srgbClr val="5772B5"/>
                </a:solidFill>
                <a:cs typeface="Arial" charset="0"/>
              </a:rPr>
              <a:t>1</a:t>
            </a:r>
          </a:p>
        </p:txBody>
      </p:sp>
      <p:pic>
        <p:nvPicPr>
          <p:cNvPr id="8195" name="Picture 13" descr="ujkm,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43" y="511175"/>
            <a:ext cx="139223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4">
            <a:hlinkClick r:id="rId18"/>
          </p:cNvPr>
          <p:cNvSpPr txBox="1">
            <a:spLocks noChangeArrowheads="1"/>
          </p:cNvSpPr>
          <p:nvPr/>
        </p:nvSpPr>
        <p:spPr bwMode="auto">
          <a:xfrm>
            <a:off x="612775" y="5554664"/>
            <a:ext cx="1397562" cy="215444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003274"/>
                </a:solidFill>
                <a:cs typeface="Arial" charset="0"/>
              </a:rPr>
              <a:t>www.rosatom.ru</a:t>
            </a:r>
            <a:endParaRPr lang="ru-RU" sz="1400" b="1">
              <a:solidFill>
                <a:srgbClr val="003274"/>
              </a:solidFill>
              <a:cs typeface="Arial" charset="0"/>
            </a:endParaRP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7918" y="3192759"/>
            <a:ext cx="7596187" cy="4708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" name="Oval 1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871591" y="1076585"/>
            <a:ext cx="360362" cy="360363"/>
          </a:xfrm>
          <a:prstGeom prst="ellipse">
            <a:avLst/>
          </a:prstGeom>
          <a:solidFill>
            <a:schemeClr val="bg1"/>
          </a:solidFill>
          <a:ln w="2857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003274"/>
                </a:solidFill>
                <a:cs typeface="Arial" charset="0"/>
              </a:rPr>
              <a:t>1</a:t>
            </a:r>
          </a:p>
        </p:txBody>
      </p:sp>
      <p:sp>
        <p:nvSpPr>
          <p:cNvPr id="14" name="Oval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270118" y="107658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FFFFFF"/>
                </a:solidFill>
                <a:cs typeface="Arial" charset="0"/>
              </a:rPr>
              <a:t>2</a:t>
            </a: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6670183" y="107658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FFFFFF"/>
                </a:solidFill>
                <a:cs typeface="Arial" charset="0"/>
              </a:rPr>
              <a:t>3</a:t>
            </a:r>
          </a:p>
        </p:txBody>
      </p:sp>
      <p:sp>
        <p:nvSpPr>
          <p:cNvPr id="16" name="Oval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068566" y="107658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FFFFFF"/>
                </a:solidFill>
                <a:cs typeface="Arial" charset="0"/>
              </a:rPr>
              <a:t>4</a:t>
            </a:r>
          </a:p>
        </p:txBody>
      </p:sp>
      <p:sp>
        <p:nvSpPr>
          <p:cNvPr id="17" name="Oval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468615" y="107658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FFFFFF"/>
                </a:solidFill>
                <a:cs typeface="Arial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3926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  <p:sldLayoutId id="2147483976" r:id="rId13"/>
    <p:sldLayoutId id="2147483977" r:id="rId14"/>
  </p:sldLayoutIdLst>
  <p:transition>
    <p:split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20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21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21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06080" y="1679577"/>
            <a:ext cx="1838966" cy="366254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3200" b="1">
                <a:solidFill>
                  <a:srgbClr val="5772B5"/>
                </a:solidFill>
                <a:cs typeface="Arial" charset="0"/>
              </a:rPr>
              <a:t>2</a:t>
            </a:r>
          </a:p>
        </p:txBody>
      </p:sp>
      <p:pic>
        <p:nvPicPr>
          <p:cNvPr id="10243" name="Picture 21" descr="ujkm,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09" y="511175"/>
            <a:ext cx="139223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2">
            <a:hlinkClick r:id="rId18"/>
          </p:cNvPr>
          <p:cNvSpPr txBox="1">
            <a:spLocks noChangeArrowheads="1"/>
          </p:cNvSpPr>
          <p:nvPr/>
        </p:nvSpPr>
        <p:spPr bwMode="auto">
          <a:xfrm>
            <a:off x="612775" y="5554664"/>
            <a:ext cx="1397562" cy="215444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003274"/>
                </a:solidFill>
                <a:cs typeface="Arial" charset="0"/>
              </a:rPr>
              <a:t>www.rosatom.ru</a:t>
            </a:r>
            <a:endParaRPr lang="ru-RU" sz="1400" b="1">
              <a:solidFill>
                <a:srgbClr val="003274"/>
              </a:solidFill>
              <a:cs typeface="Arial" charset="0"/>
            </a:endParaRPr>
          </a:p>
        </p:txBody>
      </p:sp>
      <p:sp>
        <p:nvSpPr>
          <p:cNvPr id="112668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2124189" y="3192759"/>
            <a:ext cx="7019925" cy="4708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" name="Oval 1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773025" y="1076553"/>
            <a:ext cx="360362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  <p:sp>
        <p:nvSpPr>
          <p:cNvPr id="14" name="Oval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171601" y="1076553"/>
            <a:ext cx="360363" cy="360363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003274"/>
                </a:solidFill>
                <a:cs typeface="Arial" charset="0"/>
              </a:rPr>
              <a:t>2</a:t>
            </a: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6571619" y="1076553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FFFFFF"/>
                </a:solidFill>
                <a:cs typeface="Arial" charset="0"/>
              </a:rPr>
              <a:t>3</a:t>
            </a:r>
          </a:p>
        </p:txBody>
      </p:sp>
      <p:sp>
        <p:nvSpPr>
          <p:cNvPr id="16" name="Oval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970001" y="1076553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FFFFFF"/>
                </a:solidFill>
                <a:cs typeface="Arial" charset="0"/>
              </a:rPr>
              <a:t>4</a:t>
            </a:r>
          </a:p>
        </p:txBody>
      </p:sp>
      <p:sp>
        <p:nvSpPr>
          <p:cNvPr id="17" name="Oval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370050" y="1076553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FFFFFF"/>
                </a:solidFill>
                <a:cs typeface="Arial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910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</p:sldLayoutIdLst>
  <p:transition>
    <p:split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20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21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21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04569" y="1665290"/>
            <a:ext cx="1824538" cy="36317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3000" b="1">
                <a:solidFill>
                  <a:srgbClr val="5772B5"/>
                </a:solidFill>
                <a:cs typeface="Arial" charset="0"/>
              </a:rPr>
              <a:t>3</a:t>
            </a:r>
          </a:p>
        </p:txBody>
      </p:sp>
      <p:pic>
        <p:nvPicPr>
          <p:cNvPr id="12291" name="Picture 21" descr="ujkm,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09" y="511175"/>
            <a:ext cx="139223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2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612775" y="5554664"/>
            <a:ext cx="1397562" cy="215444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003274"/>
                </a:solidFill>
                <a:cs typeface="Arial" charset="0"/>
              </a:rPr>
              <a:t>www.rosatom.ru</a:t>
            </a:r>
            <a:endParaRPr lang="ru-RU" sz="1400" b="1">
              <a:solidFill>
                <a:srgbClr val="003274"/>
              </a:solidFill>
              <a:cs typeface="Arial" charset="0"/>
            </a:endParaRPr>
          </a:p>
        </p:txBody>
      </p:sp>
      <p:sp>
        <p:nvSpPr>
          <p:cNvPr id="114716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2051051" y="3192759"/>
            <a:ext cx="7092950" cy="4708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" name="Oval 1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805122" y="1076519"/>
            <a:ext cx="360362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  <p:sp>
        <p:nvSpPr>
          <p:cNvPr id="14" name="Oval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203680" y="1076519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FFFFFF"/>
                </a:solidFill>
                <a:cs typeface="Arial" charset="0"/>
              </a:rPr>
              <a:t>2</a:t>
            </a: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6603716" y="1076519"/>
            <a:ext cx="360363" cy="360363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003274"/>
                </a:solidFill>
                <a:cs typeface="Arial" charset="0"/>
              </a:rPr>
              <a:t>3</a:t>
            </a:r>
          </a:p>
        </p:txBody>
      </p:sp>
      <p:sp>
        <p:nvSpPr>
          <p:cNvPr id="16" name="Oval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002097" y="1076519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FFFFFF"/>
                </a:solidFill>
                <a:cs typeface="Arial" charset="0"/>
              </a:rPr>
              <a:t>4</a:t>
            </a:r>
          </a:p>
        </p:txBody>
      </p:sp>
      <p:sp>
        <p:nvSpPr>
          <p:cNvPr id="17" name="Oval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402146" y="1076519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FFFFFF"/>
                </a:solidFill>
                <a:cs typeface="Arial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3010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transition>
    <p:split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7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8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95041" y="1655766"/>
            <a:ext cx="1824538" cy="36317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0" b="1">
                <a:solidFill>
                  <a:srgbClr val="5772B5"/>
                </a:solidFill>
                <a:cs typeface="Arial" charset="0"/>
              </a:rPr>
              <a:t>5</a:t>
            </a:r>
            <a:endParaRPr lang="ru-RU" sz="23000" b="1">
              <a:solidFill>
                <a:srgbClr val="5772B5"/>
              </a:solidFill>
              <a:cs typeface="Arial" charset="0"/>
            </a:endParaRPr>
          </a:p>
        </p:txBody>
      </p:sp>
      <p:pic>
        <p:nvPicPr>
          <p:cNvPr id="16387" name="Picture 19" descr="ujkm,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73" y="511175"/>
            <a:ext cx="139223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0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612775" y="5554664"/>
            <a:ext cx="1397562" cy="215444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003274"/>
                </a:solidFill>
                <a:cs typeface="Arial" charset="0"/>
              </a:rPr>
              <a:t>www.rosatom.ru</a:t>
            </a:r>
            <a:endParaRPr lang="ru-RU" sz="1400" b="1">
              <a:solidFill>
                <a:srgbClr val="003274"/>
              </a:solidFill>
              <a:cs typeface="Arial" charset="0"/>
            </a:endParaRPr>
          </a:p>
        </p:txBody>
      </p:sp>
      <p:sp>
        <p:nvSpPr>
          <p:cNvPr id="32667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051051" y="3192759"/>
            <a:ext cx="7092950" cy="4708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" name="Oval 1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805122" y="1076477"/>
            <a:ext cx="360362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  <p:sp>
        <p:nvSpPr>
          <p:cNvPr id="14" name="Oval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203659" y="1076477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FFFFFF"/>
                </a:solidFill>
                <a:cs typeface="Arial" charset="0"/>
              </a:rPr>
              <a:t>2</a:t>
            </a: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6603710" y="1076477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FFFFFF"/>
                </a:solidFill>
                <a:cs typeface="Arial" charset="0"/>
              </a:rPr>
              <a:t>3</a:t>
            </a:r>
          </a:p>
        </p:txBody>
      </p:sp>
      <p:sp>
        <p:nvSpPr>
          <p:cNvPr id="16" name="Oval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002097" y="1076477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FFFFFF"/>
                </a:solidFill>
                <a:cs typeface="Arial" charset="0"/>
              </a:rPr>
              <a:t>4</a:t>
            </a:r>
          </a:p>
        </p:txBody>
      </p:sp>
      <p:sp>
        <p:nvSpPr>
          <p:cNvPr id="17" name="Oval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402146" y="1076477"/>
            <a:ext cx="360362" cy="360363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003274"/>
                </a:solidFill>
                <a:cs typeface="Arial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5781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transition>
    <p:split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7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8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713"/>
            <a:ext cx="8112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fld id="{11DE9D50-0B1B-41B9-9242-F24FDF4D480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84" y="1557338"/>
            <a:ext cx="8207375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84" y="78063"/>
            <a:ext cx="8207375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7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9"/>
            <a:ext cx="13975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chemeClr val="hlink"/>
                </a:solidFill>
              </a:rPr>
              <a:t>www.rosatom.ru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8198" name="navigation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7246939" y="1022350"/>
            <a:ext cx="287337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b="1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8199" name="navigation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62635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b="1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8200" name="navigation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00735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b="1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8201" name="navigation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388350" y="1022350"/>
            <a:ext cx="287338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4</a:t>
            </a:r>
            <a:endParaRPr lang="ru-RU" b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783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pPr>
              <a:defRPr/>
            </a:pPr>
            <a:fld id="{2A763059-ECB5-4069-90D8-93F5D9E34EC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4915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84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74450" name="Oval 1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640520" y="1022350"/>
            <a:ext cx="287337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rgbClr val="003274"/>
                </a:solidFill>
              </a:rPr>
              <a:t>1</a:t>
            </a:r>
          </a:p>
        </p:txBody>
      </p:sp>
      <p:sp>
        <p:nvSpPr>
          <p:cNvPr id="274451" name="Oval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02786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rgbClr val="003274"/>
                </a:solidFill>
              </a:rPr>
              <a:t>2</a:t>
            </a:r>
          </a:p>
        </p:txBody>
      </p:sp>
      <p:sp>
        <p:nvSpPr>
          <p:cNvPr id="274452" name="Oval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416805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rgbClr val="003274"/>
                </a:solidFill>
              </a:rPr>
              <a:t>3</a:t>
            </a:r>
          </a:p>
        </p:txBody>
      </p:sp>
      <p:sp>
        <p:nvSpPr>
          <p:cNvPr id="274453" name="Oval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05744" y="1022350"/>
            <a:ext cx="287337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rgbClr val="FFFFFF"/>
                </a:solidFill>
              </a:rPr>
              <a:t>4</a:t>
            </a:r>
            <a:endParaRPr lang="ru-RU" b="1">
              <a:solidFill>
                <a:srgbClr val="FFFFFF"/>
              </a:solidFill>
            </a:endParaRPr>
          </a:p>
        </p:txBody>
      </p:sp>
      <p:sp>
        <p:nvSpPr>
          <p:cNvPr id="274454" name="Oval 2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94681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rgbClr val="003274"/>
                </a:solidFill>
              </a:rPr>
              <a:t>5</a:t>
            </a:r>
            <a:endParaRPr lang="ru-RU" b="1">
              <a:solidFill>
                <a:srgbClr val="003274"/>
              </a:solidFill>
            </a:endParaRPr>
          </a:p>
        </p:txBody>
      </p:sp>
      <p:sp>
        <p:nvSpPr>
          <p:cNvPr id="27445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468384" y="78063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4458" name="Text Box 26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468313" y="6529389"/>
            <a:ext cx="1397562" cy="215444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274"/>
                </a:solidFill>
              </a:rPr>
              <a:t>www.rosatom.ru</a:t>
            </a:r>
            <a:endParaRPr lang="ru-RU" sz="1400" b="1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188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3" descr="chapka"/>
          <p:cNvPicPr>
            <a:picLocks noChangeAspect="1" noChangeArrowheads="1"/>
          </p:cNvPicPr>
          <p:nvPr/>
        </p:nvPicPr>
        <p:blipFill>
          <a:blip r:embed="rId3" cstate="print"/>
          <a:srcRect l="47639" t="6123" b="30865"/>
          <a:stretch>
            <a:fillRect/>
          </a:stretch>
        </p:blipFill>
        <p:spPr bwMode="auto">
          <a:xfrm>
            <a:off x="0" y="1676"/>
            <a:ext cx="6516688" cy="588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reeform 3"/>
          <p:cNvSpPr>
            <a:spLocks/>
          </p:cNvSpPr>
          <p:nvPr/>
        </p:nvSpPr>
        <p:spPr bwMode="gray">
          <a:xfrm>
            <a:off x="0" y="4483100"/>
            <a:ext cx="4122738" cy="2368550"/>
          </a:xfrm>
          <a:custGeom>
            <a:avLst/>
            <a:gdLst/>
            <a:ahLst/>
            <a:cxnLst>
              <a:cxn ang="0">
                <a:pos x="0" y="489"/>
              </a:cxn>
              <a:cxn ang="0">
                <a:pos x="1328" y="840"/>
              </a:cxn>
              <a:cxn ang="0">
                <a:pos x="2488" y="0"/>
              </a:cxn>
              <a:cxn ang="0">
                <a:pos x="1712" y="1124"/>
              </a:cxn>
              <a:cxn ang="0">
                <a:pos x="636" y="1492"/>
              </a:cxn>
              <a:cxn ang="0">
                <a:pos x="1" y="1492"/>
              </a:cxn>
              <a:cxn ang="0">
                <a:pos x="0" y="489"/>
              </a:cxn>
            </a:cxnLst>
            <a:rect l="0" t="0" r="r" b="b"/>
            <a:pathLst>
              <a:path w="2597" h="1492">
                <a:moveTo>
                  <a:pt x="0" y="489"/>
                </a:moveTo>
                <a:cubicBezTo>
                  <a:pt x="247" y="671"/>
                  <a:pt x="632" y="920"/>
                  <a:pt x="1328" y="840"/>
                </a:cubicBezTo>
                <a:cubicBezTo>
                  <a:pt x="2024" y="760"/>
                  <a:pt x="2360" y="131"/>
                  <a:pt x="2488" y="0"/>
                </a:cubicBezTo>
                <a:cubicBezTo>
                  <a:pt x="2597" y="53"/>
                  <a:pt x="1792" y="1068"/>
                  <a:pt x="1712" y="1124"/>
                </a:cubicBezTo>
                <a:cubicBezTo>
                  <a:pt x="1632" y="1180"/>
                  <a:pt x="921" y="1431"/>
                  <a:pt x="636" y="1492"/>
                </a:cubicBezTo>
                <a:lnTo>
                  <a:pt x="1" y="1492"/>
                </a:lnTo>
                <a:lnTo>
                  <a:pt x="0" y="489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2431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ru-RU" sz="1800"/>
          </a:p>
        </p:txBody>
      </p:sp>
      <p:sp>
        <p:nvSpPr>
          <p:cNvPr id="15" name="Freeform 4"/>
          <p:cNvSpPr>
            <a:spLocks/>
          </p:cNvSpPr>
          <p:nvPr/>
        </p:nvSpPr>
        <p:spPr bwMode="gray">
          <a:xfrm>
            <a:off x="-12696" y="4149813"/>
            <a:ext cx="4152900" cy="2708275"/>
          </a:xfrm>
          <a:custGeom>
            <a:avLst/>
            <a:gdLst/>
            <a:ahLst/>
            <a:cxnLst>
              <a:cxn ang="0">
                <a:pos x="0" y="1688"/>
              </a:cxn>
              <a:cxn ang="0">
                <a:pos x="0" y="1112"/>
              </a:cxn>
              <a:cxn ang="0">
                <a:pos x="2576" y="0"/>
              </a:cxn>
              <a:cxn ang="0">
                <a:pos x="2135" y="826"/>
              </a:cxn>
              <a:cxn ang="0">
                <a:pos x="635" y="1688"/>
              </a:cxn>
              <a:cxn ang="0">
                <a:pos x="0" y="1688"/>
              </a:cxn>
            </a:cxnLst>
            <a:rect l="0" t="0" r="r" b="b"/>
            <a:pathLst>
              <a:path w="2576" h="1688">
                <a:moveTo>
                  <a:pt x="0" y="1688"/>
                </a:moveTo>
                <a:lnTo>
                  <a:pt x="0" y="1112"/>
                </a:lnTo>
                <a:cubicBezTo>
                  <a:pt x="1960" y="1464"/>
                  <a:pt x="2419" y="304"/>
                  <a:pt x="2576" y="0"/>
                </a:cubicBezTo>
                <a:lnTo>
                  <a:pt x="2135" y="826"/>
                </a:lnTo>
                <a:cubicBezTo>
                  <a:pt x="1618" y="1315"/>
                  <a:pt x="1286" y="1456"/>
                  <a:pt x="635" y="1688"/>
                </a:cubicBezTo>
                <a:lnTo>
                  <a:pt x="0" y="1688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ru-RU" sz="1800"/>
          </a:p>
        </p:txBody>
      </p:sp>
      <p:sp>
        <p:nvSpPr>
          <p:cNvPr id="16" name="Freeform 5"/>
          <p:cNvSpPr>
            <a:spLocks/>
          </p:cNvSpPr>
          <p:nvPr/>
        </p:nvSpPr>
        <p:spPr bwMode="white">
          <a:xfrm>
            <a:off x="2230438" y="-11113"/>
            <a:ext cx="6950075" cy="6880226"/>
          </a:xfrm>
          <a:custGeom>
            <a:avLst/>
            <a:gdLst/>
            <a:ahLst/>
            <a:cxnLst>
              <a:cxn ang="0">
                <a:pos x="148" y="0"/>
              </a:cxn>
              <a:cxn ang="0">
                <a:pos x="561" y="193"/>
              </a:cxn>
              <a:cxn ang="0">
                <a:pos x="943" y="501"/>
              </a:cxn>
              <a:cxn ang="0">
                <a:pos x="1221" y="967"/>
              </a:cxn>
              <a:cxn ang="0">
                <a:pos x="1413" y="1630"/>
              </a:cxn>
              <a:cxn ang="0">
                <a:pos x="1290" y="2660"/>
              </a:cxn>
              <a:cxn ang="0">
                <a:pos x="0" y="4342"/>
              </a:cxn>
              <a:cxn ang="0">
                <a:pos x="4349" y="4342"/>
              </a:cxn>
              <a:cxn ang="0">
                <a:pos x="4362" y="7"/>
              </a:cxn>
              <a:cxn ang="0">
                <a:pos x="148" y="0"/>
              </a:cxn>
            </a:cxnLst>
            <a:rect l="0" t="0" r="r" b="b"/>
            <a:pathLst>
              <a:path w="4362" h="4342">
                <a:moveTo>
                  <a:pt x="148" y="0"/>
                </a:moveTo>
                <a:lnTo>
                  <a:pt x="561" y="193"/>
                </a:lnTo>
                <a:lnTo>
                  <a:pt x="943" y="501"/>
                </a:lnTo>
                <a:lnTo>
                  <a:pt x="1221" y="967"/>
                </a:lnTo>
                <a:lnTo>
                  <a:pt x="1413" y="1630"/>
                </a:lnTo>
                <a:lnTo>
                  <a:pt x="1290" y="2660"/>
                </a:lnTo>
                <a:lnTo>
                  <a:pt x="0" y="4342"/>
                </a:lnTo>
                <a:lnTo>
                  <a:pt x="4349" y="4342"/>
                </a:lnTo>
                <a:lnTo>
                  <a:pt x="4362" y="7"/>
                </a:lnTo>
                <a:lnTo>
                  <a:pt x="148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ru-RU" sz="1800"/>
          </a:p>
        </p:txBody>
      </p:sp>
      <p:sp>
        <p:nvSpPr>
          <p:cNvPr id="17" name="Freeform 8"/>
          <p:cNvSpPr>
            <a:spLocks/>
          </p:cNvSpPr>
          <p:nvPr/>
        </p:nvSpPr>
        <p:spPr bwMode="gray">
          <a:xfrm>
            <a:off x="827089" y="-11110"/>
            <a:ext cx="4032250" cy="6881813"/>
          </a:xfrm>
          <a:custGeom>
            <a:avLst/>
            <a:gdLst/>
            <a:ahLst/>
            <a:cxnLst>
              <a:cxn ang="0">
                <a:pos x="858" y="0"/>
              </a:cxn>
              <a:cxn ang="0">
                <a:pos x="1984" y="2583"/>
              </a:cxn>
              <a:cxn ang="0">
                <a:pos x="0" y="4327"/>
              </a:cxn>
              <a:cxn ang="0">
                <a:pos x="1208" y="4335"/>
              </a:cxn>
              <a:cxn ang="0">
                <a:pos x="2272" y="2567"/>
              </a:cxn>
              <a:cxn ang="0">
                <a:pos x="998" y="3"/>
              </a:cxn>
              <a:cxn ang="0">
                <a:pos x="858" y="0"/>
              </a:cxn>
            </a:cxnLst>
            <a:rect l="0" t="0" r="r" b="b"/>
            <a:pathLst>
              <a:path w="2408" h="4335">
                <a:moveTo>
                  <a:pt x="858" y="0"/>
                </a:moveTo>
                <a:cubicBezTo>
                  <a:pt x="2020" y="270"/>
                  <a:pt x="2408" y="1631"/>
                  <a:pt x="1984" y="2583"/>
                </a:cubicBezTo>
                <a:cubicBezTo>
                  <a:pt x="1560" y="3535"/>
                  <a:pt x="880" y="3976"/>
                  <a:pt x="0" y="4327"/>
                </a:cubicBezTo>
                <a:lnTo>
                  <a:pt x="1208" y="4335"/>
                </a:lnTo>
                <a:cubicBezTo>
                  <a:pt x="1520" y="4079"/>
                  <a:pt x="2144" y="3343"/>
                  <a:pt x="2272" y="2567"/>
                </a:cubicBezTo>
                <a:cubicBezTo>
                  <a:pt x="2400" y="1791"/>
                  <a:pt x="2278" y="419"/>
                  <a:pt x="998" y="3"/>
                </a:cubicBezTo>
                <a:lnTo>
                  <a:pt x="85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27451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ru-RU" sz="1800"/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3713455" y="127001"/>
            <a:ext cx="4533613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1200" b="1" dirty="0">
                <a:solidFill>
                  <a:schemeClr val="bg1"/>
                </a:solidFill>
              </a:rPr>
              <a:t>РОССИЙСКАЯ АКАДЕМИЯ НАУК</a:t>
            </a:r>
          </a:p>
          <a:p>
            <a:pPr algn="r">
              <a:defRPr/>
            </a:pPr>
            <a:r>
              <a:rPr lang="ru-RU" sz="1100" b="1" dirty="0">
                <a:solidFill>
                  <a:schemeClr val="bg1"/>
                </a:solidFill>
              </a:rPr>
              <a:t>Институт проблем безопасного развития атомной энергетики</a:t>
            </a:r>
          </a:p>
        </p:txBody>
      </p:sp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5474004" y="587376"/>
            <a:ext cx="2773067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chemeClr val="bg1"/>
                </a:solidFill>
              </a:rPr>
              <a:t>RUSSIAN ACADEMY OF SCIENCES</a:t>
            </a:r>
            <a:endParaRPr lang="ru-RU" sz="1200" b="1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sz="1100" b="1" dirty="0">
                <a:solidFill>
                  <a:schemeClr val="bg1"/>
                </a:solidFill>
              </a:rPr>
              <a:t>Nuclear Safety Institute (IBRAE)</a:t>
            </a:r>
            <a:endParaRPr lang="ru-RU" sz="1100" b="1" dirty="0">
              <a:solidFill>
                <a:schemeClr val="bg1"/>
              </a:solidFill>
            </a:endParaRPr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3635382" y="76200"/>
            <a:ext cx="5470525" cy="673100"/>
            <a:chOff x="2290" y="48"/>
            <a:chExt cx="3446" cy="424"/>
          </a:xfrm>
        </p:grpSpPr>
        <p:sp>
          <p:nvSpPr>
            <p:cNvPr id="21" name="Line 67"/>
            <p:cNvSpPr>
              <a:spLocks noChangeShapeType="1"/>
            </p:cNvSpPr>
            <p:nvPr/>
          </p:nvSpPr>
          <p:spPr bwMode="auto">
            <a:xfrm>
              <a:off x="2290" y="358"/>
              <a:ext cx="3357" cy="0"/>
            </a:xfrm>
            <a:prstGeom prst="line">
              <a:avLst/>
            </a:prstGeom>
            <a:noFill/>
            <a:ln w="19050">
              <a:solidFill>
                <a:srgbClr val="0089E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8" tIns="44450" rIns="90488" bIns="44450"/>
            <a:lstStyle/>
            <a:p>
              <a:pPr algn="l">
                <a:defRPr/>
              </a:pPr>
              <a:endParaRPr lang="ru-RU" sz="1800"/>
            </a:p>
          </p:txBody>
        </p:sp>
        <p:grpSp>
          <p:nvGrpSpPr>
            <p:cNvPr id="3" name="Group 69"/>
            <p:cNvGrpSpPr>
              <a:grpSpLocks/>
            </p:cNvGrpSpPr>
            <p:nvPr/>
          </p:nvGrpSpPr>
          <p:grpSpPr bwMode="auto">
            <a:xfrm>
              <a:off x="5169" y="48"/>
              <a:ext cx="567" cy="424"/>
              <a:chOff x="5064" y="0"/>
              <a:chExt cx="696" cy="521"/>
            </a:xfrm>
          </p:grpSpPr>
          <p:sp>
            <p:nvSpPr>
              <p:cNvPr id="23" name="Freeform 30"/>
              <p:cNvSpPr>
                <a:spLocks/>
              </p:cNvSpPr>
              <p:nvPr/>
            </p:nvSpPr>
            <p:spPr bwMode="auto">
              <a:xfrm flipH="1">
                <a:off x="5064" y="0"/>
                <a:ext cx="696" cy="521"/>
              </a:xfrm>
              <a:custGeom>
                <a:avLst/>
                <a:gdLst/>
                <a:ahLst/>
                <a:cxnLst>
                  <a:cxn ang="0">
                    <a:pos x="13" y="44"/>
                  </a:cxn>
                  <a:cxn ang="0">
                    <a:pos x="0" y="33"/>
                  </a:cxn>
                  <a:cxn ang="0">
                    <a:pos x="20" y="17"/>
                  </a:cxn>
                  <a:cxn ang="0">
                    <a:pos x="52" y="23"/>
                  </a:cxn>
                  <a:cxn ang="0">
                    <a:pos x="74" y="39"/>
                  </a:cxn>
                  <a:cxn ang="0">
                    <a:pos x="74" y="50"/>
                  </a:cxn>
                  <a:cxn ang="0">
                    <a:pos x="59" y="50"/>
                  </a:cxn>
                  <a:cxn ang="0">
                    <a:pos x="40" y="36"/>
                  </a:cxn>
                  <a:cxn ang="0">
                    <a:pos x="28" y="22"/>
                  </a:cxn>
                  <a:cxn ang="0">
                    <a:pos x="31" y="2"/>
                  </a:cxn>
                  <a:cxn ang="0">
                    <a:pos x="49" y="10"/>
                  </a:cxn>
                  <a:cxn ang="0">
                    <a:pos x="57" y="46"/>
                  </a:cxn>
                  <a:cxn ang="0">
                    <a:pos x="46" y="58"/>
                  </a:cxn>
                  <a:cxn ang="0">
                    <a:pos x="36" y="48"/>
                  </a:cxn>
                  <a:cxn ang="0">
                    <a:pos x="42" y="25"/>
                  </a:cxn>
                  <a:cxn ang="0">
                    <a:pos x="66" y="8"/>
                  </a:cxn>
                  <a:cxn ang="0">
                    <a:pos x="81" y="10"/>
                  </a:cxn>
                  <a:cxn ang="0">
                    <a:pos x="80" y="23"/>
                  </a:cxn>
                  <a:cxn ang="0">
                    <a:pos x="59" y="42"/>
                  </a:cxn>
                  <a:cxn ang="0">
                    <a:pos x="25" y="59"/>
                  </a:cxn>
                  <a:cxn ang="0">
                    <a:pos x="10" y="55"/>
                  </a:cxn>
                  <a:cxn ang="0">
                    <a:pos x="12" y="43"/>
                  </a:cxn>
                  <a:cxn ang="0">
                    <a:pos x="33" y="25"/>
                  </a:cxn>
                </a:cxnLst>
                <a:rect l="0" t="0" r="r" b="b"/>
                <a:pathLst>
                  <a:path w="83" h="60">
                    <a:moveTo>
                      <a:pt x="13" y="44"/>
                    </a:moveTo>
                    <a:cubicBezTo>
                      <a:pt x="7" y="44"/>
                      <a:pt x="0" y="42"/>
                      <a:pt x="0" y="33"/>
                    </a:cubicBezTo>
                    <a:cubicBezTo>
                      <a:pt x="0" y="24"/>
                      <a:pt x="7" y="18"/>
                      <a:pt x="20" y="17"/>
                    </a:cubicBezTo>
                    <a:cubicBezTo>
                      <a:pt x="33" y="16"/>
                      <a:pt x="43" y="20"/>
                      <a:pt x="52" y="23"/>
                    </a:cubicBezTo>
                    <a:cubicBezTo>
                      <a:pt x="61" y="27"/>
                      <a:pt x="72" y="35"/>
                      <a:pt x="74" y="39"/>
                    </a:cubicBezTo>
                    <a:cubicBezTo>
                      <a:pt x="76" y="43"/>
                      <a:pt x="77" y="46"/>
                      <a:pt x="74" y="50"/>
                    </a:cubicBezTo>
                    <a:cubicBezTo>
                      <a:pt x="71" y="54"/>
                      <a:pt x="65" y="53"/>
                      <a:pt x="59" y="50"/>
                    </a:cubicBezTo>
                    <a:cubicBezTo>
                      <a:pt x="56" y="49"/>
                      <a:pt x="45" y="42"/>
                      <a:pt x="40" y="36"/>
                    </a:cubicBezTo>
                    <a:cubicBezTo>
                      <a:pt x="34" y="31"/>
                      <a:pt x="31" y="28"/>
                      <a:pt x="28" y="22"/>
                    </a:cubicBezTo>
                    <a:cubicBezTo>
                      <a:pt x="24" y="15"/>
                      <a:pt x="26" y="4"/>
                      <a:pt x="31" y="2"/>
                    </a:cubicBezTo>
                    <a:cubicBezTo>
                      <a:pt x="37" y="0"/>
                      <a:pt x="45" y="3"/>
                      <a:pt x="49" y="10"/>
                    </a:cubicBezTo>
                    <a:cubicBezTo>
                      <a:pt x="54" y="16"/>
                      <a:pt x="58" y="35"/>
                      <a:pt x="57" y="46"/>
                    </a:cubicBezTo>
                    <a:cubicBezTo>
                      <a:pt x="56" y="57"/>
                      <a:pt x="49" y="58"/>
                      <a:pt x="46" y="58"/>
                    </a:cubicBezTo>
                    <a:cubicBezTo>
                      <a:pt x="42" y="58"/>
                      <a:pt x="37" y="54"/>
                      <a:pt x="36" y="48"/>
                    </a:cubicBezTo>
                    <a:cubicBezTo>
                      <a:pt x="35" y="43"/>
                      <a:pt x="35" y="33"/>
                      <a:pt x="42" y="25"/>
                    </a:cubicBezTo>
                    <a:cubicBezTo>
                      <a:pt x="48" y="18"/>
                      <a:pt x="59" y="11"/>
                      <a:pt x="66" y="8"/>
                    </a:cubicBezTo>
                    <a:cubicBezTo>
                      <a:pt x="73" y="6"/>
                      <a:pt x="79" y="7"/>
                      <a:pt x="81" y="10"/>
                    </a:cubicBezTo>
                    <a:cubicBezTo>
                      <a:pt x="83" y="12"/>
                      <a:pt x="82" y="18"/>
                      <a:pt x="80" y="23"/>
                    </a:cubicBezTo>
                    <a:cubicBezTo>
                      <a:pt x="78" y="25"/>
                      <a:pt x="72" y="33"/>
                      <a:pt x="59" y="42"/>
                    </a:cubicBezTo>
                    <a:cubicBezTo>
                      <a:pt x="47" y="50"/>
                      <a:pt x="34" y="57"/>
                      <a:pt x="25" y="59"/>
                    </a:cubicBezTo>
                    <a:cubicBezTo>
                      <a:pt x="16" y="60"/>
                      <a:pt x="12" y="58"/>
                      <a:pt x="10" y="55"/>
                    </a:cubicBezTo>
                    <a:cubicBezTo>
                      <a:pt x="7" y="53"/>
                      <a:pt x="8" y="48"/>
                      <a:pt x="12" y="43"/>
                    </a:cubicBezTo>
                    <a:cubicBezTo>
                      <a:pt x="15" y="37"/>
                      <a:pt x="28" y="29"/>
                      <a:pt x="33" y="25"/>
                    </a:cubicBezTo>
                  </a:path>
                </a:pathLst>
              </a:custGeom>
              <a:noFill/>
              <a:ln w="28575" cap="flat" cmpd="sng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grpSp>
            <p:nvGrpSpPr>
              <p:cNvPr id="4" name="Group 66"/>
              <p:cNvGrpSpPr>
                <a:grpSpLocks/>
              </p:cNvGrpSpPr>
              <p:nvPr/>
            </p:nvGrpSpPr>
            <p:grpSpPr bwMode="auto">
              <a:xfrm>
                <a:off x="5426" y="192"/>
                <a:ext cx="199" cy="203"/>
                <a:chOff x="4053" y="945"/>
                <a:chExt cx="180" cy="186"/>
              </a:xfrm>
            </p:grpSpPr>
            <p:sp>
              <p:nvSpPr>
                <p:cNvPr id="25" name="Oval 31"/>
                <p:cNvSpPr>
                  <a:spLocks noChangeArrowheads="1"/>
                </p:cNvSpPr>
                <p:nvPr/>
              </p:nvSpPr>
              <p:spPr bwMode="auto">
                <a:xfrm flipH="1">
                  <a:off x="4062" y="954"/>
                  <a:ext cx="161" cy="154"/>
                </a:xfrm>
                <a:prstGeom prst="ellipse">
                  <a:avLst/>
                </a:prstGeom>
                <a:solidFill>
                  <a:srgbClr val="1A1B1C"/>
                </a:solidFill>
                <a:ln w="9525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 sz="1800"/>
                </a:p>
              </p:txBody>
            </p:sp>
            <p:sp>
              <p:nvSpPr>
                <p:cNvPr id="26" name="Oval 32"/>
                <p:cNvSpPr>
                  <a:spLocks noChangeArrowheads="1"/>
                </p:cNvSpPr>
                <p:nvPr/>
              </p:nvSpPr>
              <p:spPr bwMode="auto">
                <a:xfrm flipH="1">
                  <a:off x="4062" y="954"/>
                  <a:ext cx="152" cy="154"/>
                </a:xfrm>
                <a:prstGeom prst="ellipse">
                  <a:avLst/>
                </a:prstGeom>
                <a:solidFill>
                  <a:srgbClr val="0091E3"/>
                </a:solidFill>
                <a:ln w="9525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 sz="1800"/>
                </a:p>
              </p:txBody>
            </p:sp>
            <p:sp>
              <p:nvSpPr>
                <p:cNvPr id="27" name="Oval 33"/>
                <p:cNvSpPr>
                  <a:spLocks noChangeArrowheads="1"/>
                </p:cNvSpPr>
                <p:nvPr/>
              </p:nvSpPr>
              <p:spPr bwMode="auto">
                <a:xfrm flipH="1">
                  <a:off x="4062" y="954"/>
                  <a:ext cx="152" cy="154"/>
                </a:xfrm>
                <a:prstGeom prst="ellipse">
                  <a:avLst/>
                </a:prstGeom>
                <a:solidFill>
                  <a:srgbClr val="0099E6"/>
                </a:solidFill>
                <a:ln w="9525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 sz="1800"/>
                </a:p>
              </p:txBody>
            </p:sp>
            <p:sp>
              <p:nvSpPr>
                <p:cNvPr id="28" name="Oval 34"/>
                <p:cNvSpPr>
                  <a:spLocks noChangeArrowheads="1"/>
                </p:cNvSpPr>
                <p:nvPr/>
              </p:nvSpPr>
              <p:spPr bwMode="auto">
                <a:xfrm flipH="1">
                  <a:off x="4062" y="954"/>
                  <a:ext cx="152" cy="154"/>
                </a:xfrm>
                <a:prstGeom prst="ellipse">
                  <a:avLst/>
                </a:prstGeom>
                <a:solidFill>
                  <a:srgbClr val="00A0E9"/>
                </a:solidFill>
                <a:ln w="9525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 sz="1800"/>
                </a:p>
              </p:txBody>
            </p:sp>
            <p:sp>
              <p:nvSpPr>
                <p:cNvPr id="29" name="Oval 35"/>
                <p:cNvSpPr>
                  <a:spLocks noChangeArrowheads="1"/>
                </p:cNvSpPr>
                <p:nvPr/>
              </p:nvSpPr>
              <p:spPr bwMode="auto">
                <a:xfrm flipH="1">
                  <a:off x="4062" y="954"/>
                  <a:ext cx="142" cy="154"/>
                </a:xfrm>
                <a:prstGeom prst="ellipse">
                  <a:avLst/>
                </a:prstGeom>
                <a:solidFill>
                  <a:srgbClr val="00A8EB"/>
                </a:solidFill>
                <a:ln w="9525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 sz="1800"/>
                </a:p>
              </p:txBody>
            </p:sp>
            <p:sp>
              <p:nvSpPr>
                <p:cNvPr id="30" name="Oval 36"/>
                <p:cNvSpPr>
                  <a:spLocks noChangeArrowheads="1"/>
                </p:cNvSpPr>
                <p:nvPr/>
              </p:nvSpPr>
              <p:spPr bwMode="auto">
                <a:xfrm flipH="1">
                  <a:off x="4062" y="965"/>
                  <a:ext cx="142" cy="135"/>
                </a:xfrm>
                <a:prstGeom prst="ellipse">
                  <a:avLst/>
                </a:prstGeom>
                <a:solidFill>
                  <a:srgbClr val="00B0EE"/>
                </a:solidFill>
                <a:ln w="9525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 sz="1800"/>
                </a:p>
              </p:txBody>
            </p:sp>
            <p:sp>
              <p:nvSpPr>
                <p:cNvPr id="31" name="Oval 37"/>
                <p:cNvSpPr>
                  <a:spLocks noChangeArrowheads="1"/>
                </p:cNvSpPr>
                <p:nvPr/>
              </p:nvSpPr>
              <p:spPr bwMode="auto">
                <a:xfrm flipH="1">
                  <a:off x="4062" y="965"/>
                  <a:ext cx="142" cy="135"/>
                </a:xfrm>
                <a:prstGeom prst="ellipse">
                  <a:avLst/>
                </a:prstGeom>
                <a:solidFill>
                  <a:srgbClr val="4AB9F1"/>
                </a:solidFill>
                <a:ln w="9525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 sz="1800"/>
                </a:p>
              </p:txBody>
            </p:sp>
            <p:sp>
              <p:nvSpPr>
                <p:cNvPr id="32" name="Oval 38"/>
                <p:cNvSpPr>
                  <a:spLocks noChangeArrowheads="1"/>
                </p:cNvSpPr>
                <p:nvPr/>
              </p:nvSpPr>
              <p:spPr bwMode="auto">
                <a:xfrm flipH="1">
                  <a:off x="4062" y="965"/>
                  <a:ext cx="134" cy="135"/>
                </a:xfrm>
                <a:prstGeom prst="ellipse">
                  <a:avLst/>
                </a:prstGeom>
                <a:solidFill>
                  <a:srgbClr val="6FC4F4"/>
                </a:solidFill>
                <a:ln w="9525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 sz="1800"/>
                </a:p>
              </p:txBody>
            </p:sp>
            <p:sp>
              <p:nvSpPr>
                <p:cNvPr id="33" name="Oval 39"/>
                <p:cNvSpPr>
                  <a:spLocks noChangeArrowheads="1"/>
                </p:cNvSpPr>
                <p:nvPr/>
              </p:nvSpPr>
              <p:spPr bwMode="auto">
                <a:xfrm flipH="1">
                  <a:off x="4062" y="965"/>
                  <a:ext cx="134" cy="135"/>
                </a:xfrm>
                <a:prstGeom prst="ellipse">
                  <a:avLst/>
                </a:prstGeom>
                <a:solidFill>
                  <a:srgbClr val="8FCFF6"/>
                </a:solidFill>
                <a:ln w="9525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 sz="1800"/>
                </a:p>
              </p:txBody>
            </p:sp>
            <p:sp>
              <p:nvSpPr>
                <p:cNvPr id="34" name="Oval 40"/>
                <p:cNvSpPr>
                  <a:spLocks noChangeArrowheads="1"/>
                </p:cNvSpPr>
                <p:nvPr/>
              </p:nvSpPr>
              <p:spPr bwMode="auto">
                <a:xfrm flipH="1">
                  <a:off x="4062" y="965"/>
                  <a:ext cx="134" cy="135"/>
                </a:xfrm>
                <a:prstGeom prst="ellipse">
                  <a:avLst/>
                </a:prstGeom>
                <a:solidFill>
                  <a:srgbClr val="B1DDFA"/>
                </a:solidFill>
                <a:ln w="9525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 sz="1800"/>
                </a:p>
              </p:txBody>
            </p:sp>
            <p:sp>
              <p:nvSpPr>
                <p:cNvPr id="35" name="Oval 41"/>
                <p:cNvSpPr>
                  <a:spLocks noChangeArrowheads="1"/>
                </p:cNvSpPr>
                <p:nvPr/>
              </p:nvSpPr>
              <p:spPr bwMode="auto">
                <a:xfrm flipH="1">
                  <a:off x="4062" y="965"/>
                  <a:ext cx="124" cy="126"/>
                </a:xfrm>
                <a:prstGeom prst="ellipse">
                  <a:avLst/>
                </a:prstGeom>
                <a:solidFill>
                  <a:srgbClr val="D7EDFC"/>
                </a:solidFill>
                <a:ln w="9525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 sz="1800"/>
                </a:p>
              </p:txBody>
            </p:sp>
            <p:sp>
              <p:nvSpPr>
                <p:cNvPr id="36" name="Oval 42"/>
                <p:cNvSpPr>
                  <a:spLocks noChangeArrowheads="1"/>
                </p:cNvSpPr>
                <p:nvPr/>
              </p:nvSpPr>
              <p:spPr bwMode="auto">
                <a:xfrm flipH="1">
                  <a:off x="4062" y="965"/>
                  <a:ext cx="124" cy="12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 sz="1800"/>
                </a:p>
              </p:txBody>
            </p:sp>
            <p:sp>
              <p:nvSpPr>
                <p:cNvPr id="37" name="Freeform 43"/>
                <p:cNvSpPr>
                  <a:spLocks/>
                </p:cNvSpPr>
                <p:nvPr/>
              </p:nvSpPr>
              <p:spPr bwMode="auto">
                <a:xfrm flipH="1">
                  <a:off x="4053" y="945"/>
                  <a:ext cx="180" cy="177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17" y="4"/>
                    </a:cxn>
                    <a:cxn ang="0">
                      <a:pos x="15" y="16"/>
                    </a:cxn>
                    <a:cxn ang="0">
                      <a:pos x="3" y="14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19" h="18">
                      <a:moveTo>
                        <a:pt x="5" y="2"/>
                      </a:moveTo>
                      <a:cubicBezTo>
                        <a:pt x="8" y="0"/>
                        <a:pt x="14" y="0"/>
                        <a:pt x="17" y="4"/>
                      </a:cubicBezTo>
                      <a:cubicBezTo>
                        <a:pt x="19" y="8"/>
                        <a:pt x="19" y="13"/>
                        <a:pt x="15" y="16"/>
                      </a:cubicBezTo>
                      <a:cubicBezTo>
                        <a:pt x="11" y="18"/>
                        <a:pt x="6" y="18"/>
                        <a:pt x="3" y="14"/>
                      </a:cubicBezTo>
                      <a:cubicBezTo>
                        <a:pt x="0" y="10"/>
                        <a:pt x="1" y="5"/>
                        <a:pt x="5" y="2"/>
                      </a:cubicBezTo>
                    </a:path>
                  </a:pathLst>
                </a:custGeom>
                <a:noFill/>
                <a:ln w="0">
                  <a:solidFill>
                    <a:srgbClr val="0089E1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 sz="1800"/>
                </a:p>
              </p:txBody>
            </p:sp>
            <p:sp>
              <p:nvSpPr>
                <p:cNvPr id="38" name="Freeform 44"/>
                <p:cNvSpPr>
                  <a:spLocks/>
                </p:cNvSpPr>
                <p:nvPr/>
              </p:nvSpPr>
              <p:spPr bwMode="auto">
                <a:xfrm flipH="1">
                  <a:off x="4062" y="954"/>
                  <a:ext cx="161" cy="154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17" y="8"/>
                    </a:cxn>
                    <a:cxn ang="0">
                      <a:pos x="9" y="16"/>
                    </a:cxn>
                    <a:cxn ang="0">
                      <a:pos x="0" y="8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17" h="16">
                      <a:moveTo>
                        <a:pt x="9" y="0"/>
                      </a:moveTo>
                      <a:cubicBezTo>
                        <a:pt x="13" y="0"/>
                        <a:pt x="17" y="3"/>
                        <a:pt x="17" y="8"/>
                      </a:cubicBezTo>
                      <a:cubicBezTo>
                        <a:pt x="17" y="13"/>
                        <a:pt x="13" y="16"/>
                        <a:pt x="9" y="16"/>
                      </a:cubicBezTo>
                      <a:cubicBezTo>
                        <a:pt x="4" y="16"/>
                        <a:pt x="0" y="13"/>
                        <a:pt x="0" y="8"/>
                      </a:cubicBezTo>
                      <a:cubicBezTo>
                        <a:pt x="0" y="4"/>
                        <a:pt x="4" y="0"/>
                        <a:pt x="9" y="0"/>
                      </a:cubicBez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 sz="1800"/>
                </a:p>
              </p:txBody>
            </p:sp>
            <p:sp>
              <p:nvSpPr>
                <p:cNvPr id="39" name="Freeform 45"/>
                <p:cNvSpPr>
                  <a:spLocks/>
                </p:cNvSpPr>
                <p:nvPr/>
              </p:nvSpPr>
              <p:spPr bwMode="auto">
                <a:xfrm flipH="1">
                  <a:off x="4053" y="945"/>
                  <a:ext cx="180" cy="186"/>
                </a:xfrm>
                <a:custGeom>
                  <a:avLst/>
                  <a:gdLst/>
                  <a:ahLst/>
                  <a:cxnLst>
                    <a:cxn ang="0">
                      <a:pos x="5" y="3"/>
                    </a:cxn>
                    <a:cxn ang="0">
                      <a:pos x="16" y="4"/>
                    </a:cxn>
                    <a:cxn ang="0">
                      <a:pos x="15" y="16"/>
                    </a:cxn>
                    <a:cxn ang="0">
                      <a:pos x="3" y="14"/>
                    </a:cxn>
                    <a:cxn ang="0">
                      <a:pos x="5" y="3"/>
                    </a:cxn>
                  </a:cxnLst>
                  <a:rect l="0" t="0" r="r" b="b"/>
                  <a:pathLst>
                    <a:path w="19" h="19">
                      <a:moveTo>
                        <a:pt x="5" y="3"/>
                      </a:moveTo>
                      <a:cubicBezTo>
                        <a:pt x="8" y="0"/>
                        <a:pt x="14" y="1"/>
                        <a:pt x="16" y="4"/>
                      </a:cubicBezTo>
                      <a:cubicBezTo>
                        <a:pt x="19" y="8"/>
                        <a:pt x="18" y="13"/>
                        <a:pt x="15" y="16"/>
                      </a:cubicBezTo>
                      <a:cubicBezTo>
                        <a:pt x="11" y="19"/>
                        <a:pt x="6" y="18"/>
                        <a:pt x="3" y="14"/>
                      </a:cubicBezTo>
                      <a:cubicBezTo>
                        <a:pt x="0" y="11"/>
                        <a:pt x="1" y="5"/>
                        <a:pt x="5" y="3"/>
                      </a:cubicBezTo>
                    </a:path>
                  </a:pathLst>
                </a:custGeom>
                <a:noFill/>
                <a:ln w="12700" cap="flat">
                  <a:solidFill>
                    <a:srgbClr val="0089E1"/>
                  </a:solidFill>
                  <a:prstDash val="solid"/>
                  <a:miter lim="800000"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 sz="1800"/>
                </a:p>
              </p:txBody>
            </p:sp>
            <p:sp>
              <p:nvSpPr>
                <p:cNvPr id="40" name="Freeform 46"/>
                <p:cNvSpPr>
                  <a:spLocks/>
                </p:cNvSpPr>
                <p:nvPr/>
              </p:nvSpPr>
              <p:spPr bwMode="auto">
                <a:xfrm flipH="1">
                  <a:off x="4072" y="954"/>
                  <a:ext cx="132" cy="154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10" y="5"/>
                    </a:cxn>
                    <a:cxn ang="0">
                      <a:pos x="12" y="15"/>
                    </a:cxn>
                    <a:cxn ang="0">
                      <a:pos x="3" y="10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14" h="16">
                      <a:moveTo>
                        <a:pt x="2" y="1"/>
                      </a:moveTo>
                      <a:cubicBezTo>
                        <a:pt x="4" y="0"/>
                        <a:pt x="7" y="2"/>
                        <a:pt x="10" y="5"/>
                      </a:cubicBezTo>
                      <a:cubicBezTo>
                        <a:pt x="13" y="9"/>
                        <a:pt x="14" y="13"/>
                        <a:pt x="12" y="15"/>
                      </a:cubicBezTo>
                      <a:cubicBezTo>
                        <a:pt x="10" y="16"/>
                        <a:pt x="6" y="14"/>
                        <a:pt x="3" y="10"/>
                      </a:cubicBezTo>
                      <a:cubicBezTo>
                        <a:pt x="1" y="7"/>
                        <a:pt x="0" y="3"/>
                        <a:pt x="2" y="1"/>
                      </a:cubicBezTo>
                    </a:path>
                  </a:pathLst>
                </a:custGeom>
                <a:noFill/>
                <a:ln w="0">
                  <a:solidFill>
                    <a:srgbClr val="0089E1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 sz="1800"/>
                </a:p>
              </p:txBody>
            </p:sp>
            <p:sp>
              <p:nvSpPr>
                <p:cNvPr id="41" name="Freeform 47"/>
                <p:cNvSpPr>
                  <a:spLocks/>
                </p:cNvSpPr>
                <p:nvPr/>
              </p:nvSpPr>
              <p:spPr bwMode="auto">
                <a:xfrm flipH="1">
                  <a:off x="4062" y="945"/>
                  <a:ext cx="152" cy="177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13" y="5"/>
                    </a:cxn>
                    <a:cxn ang="0">
                      <a:pos x="13" y="16"/>
                    </a:cxn>
                    <a:cxn ang="0">
                      <a:pos x="3" y="13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16" h="18">
                      <a:moveTo>
                        <a:pt x="3" y="2"/>
                      </a:moveTo>
                      <a:cubicBezTo>
                        <a:pt x="6" y="0"/>
                        <a:pt x="10" y="2"/>
                        <a:pt x="13" y="5"/>
                      </a:cubicBezTo>
                      <a:cubicBezTo>
                        <a:pt x="16" y="9"/>
                        <a:pt x="16" y="14"/>
                        <a:pt x="13" y="16"/>
                      </a:cubicBezTo>
                      <a:cubicBezTo>
                        <a:pt x="10" y="18"/>
                        <a:pt x="6" y="16"/>
                        <a:pt x="3" y="13"/>
                      </a:cubicBezTo>
                      <a:cubicBezTo>
                        <a:pt x="0" y="9"/>
                        <a:pt x="0" y="4"/>
                        <a:pt x="3" y="2"/>
                      </a:cubicBezTo>
                    </a:path>
                  </a:pathLst>
                </a:custGeom>
                <a:noFill/>
                <a:ln w="0">
                  <a:solidFill>
                    <a:srgbClr val="0089E1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 sz="1800"/>
                </a:p>
              </p:txBody>
            </p:sp>
            <p:sp>
              <p:nvSpPr>
                <p:cNvPr id="42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4091" y="965"/>
                  <a:ext cx="95" cy="135"/>
                </a:xfrm>
                <a:prstGeom prst="line">
                  <a:avLst/>
                </a:prstGeom>
                <a:noFill/>
                <a:ln w="0">
                  <a:solidFill>
                    <a:srgbClr val="0089E1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 sz="1800"/>
                </a:p>
              </p:txBody>
            </p:sp>
            <p:sp>
              <p:nvSpPr>
                <p:cNvPr id="43" name="Freeform 49"/>
                <p:cNvSpPr>
                  <a:spLocks/>
                </p:cNvSpPr>
                <p:nvPr/>
              </p:nvSpPr>
              <p:spPr bwMode="auto">
                <a:xfrm flipH="1">
                  <a:off x="4129" y="954"/>
                  <a:ext cx="85" cy="69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5" y="5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9" h="7">
                      <a:moveTo>
                        <a:pt x="9" y="0"/>
                      </a:moveTo>
                      <a:cubicBezTo>
                        <a:pt x="9" y="1"/>
                        <a:pt x="8" y="3"/>
                        <a:pt x="5" y="5"/>
                      </a:cubicBezTo>
                      <a:cubicBezTo>
                        <a:pt x="3" y="6"/>
                        <a:pt x="1" y="7"/>
                        <a:pt x="0" y="7"/>
                      </a:cubicBezTo>
                    </a:path>
                  </a:pathLst>
                </a:custGeom>
                <a:noFill/>
                <a:ln w="0">
                  <a:solidFill>
                    <a:srgbClr val="0089E1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 sz="1800"/>
                </a:p>
              </p:txBody>
            </p:sp>
            <p:sp>
              <p:nvSpPr>
                <p:cNvPr id="44" name="Freeform 50"/>
                <p:cNvSpPr>
                  <a:spLocks/>
                </p:cNvSpPr>
                <p:nvPr/>
              </p:nvSpPr>
              <p:spPr bwMode="auto">
                <a:xfrm flipH="1">
                  <a:off x="4062" y="1011"/>
                  <a:ext cx="114" cy="89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5" y="3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9">
                      <a:moveTo>
                        <a:pt x="0" y="9"/>
                      </a:moveTo>
                      <a:cubicBezTo>
                        <a:pt x="0" y="7"/>
                        <a:pt x="3" y="5"/>
                        <a:pt x="5" y="3"/>
                      </a:cubicBezTo>
                      <a:cubicBezTo>
                        <a:pt x="7" y="2"/>
                        <a:pt x="10" y="0"/>
                        <a:pt x="12" y="0"/>
                      </a:cubicBezTo>
                    </a:path>
                  </a:pathLst>
                </a:custGeom>
                <a:noFill/>
                <a:ln w="0">
                  <a:solidFill>
                    <a:srgbClr val="0089E1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 sz="1800"/>
                </a:p>
              </p:txBody>
            </p:sp>
            <p:sp>
              <p:nvSpPr>
                <p:cNvPr id="45" name="Freeform 51"/>
                <p:cNvSpPr>
                  <a:spLocks/>
                </p:cNvSpPr>
                <p:nvPr/>
              </p:nvSpPr>
              <p:spPr bwMode="auto">
                <a:xfrm flipH="1">
                  <a:off x="4149" y="954"/>
                  <a:ext cx="70" cy="5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4" y="3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cubicBezTo>
                        <a:pt x="7" y="1"/>
                        <a:pt x="6" y="2"/>
                        <a:pt x="4" y="3"/>
                      </a:cubicBezTo>
                      <a:cubicBezTo>
                        <a:pt x="3" y="4"/>
                        <a:pt x="1" y="5"/>
                        <a:pt x="0" y="4"/>
                      </a:cubicBezTo>
                    </a:path>
                  </a:pathLst>
                </a:custGeom>
                <a:noFill/>
                <a:ln w="0">
                  <a:solidFill>
                    <a:srgbClr val="0089E1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 sz="1800"/>
                </a:p>
              </p:txBody>
            </p:sp>
            <p:sp>
              <p:nvSpPr>
                <p:cNvPr id="46" name="Line 52"/>
                <p:cNvSpPr>
                  <a:spLocks noChangeShapeType="1"/>
                </p:cNvSpPr>
                <p:nvPr/>
              </p:nvSpPr>
              <p:spPr bwMode="auto">
                <a:xfrm flipH="1" flipV="1">
                  <a:off x="4072" y="984"/>
                  <a:ext cx="132" cy="98"/>
                </a:xfrm>
                <a:prstGeom prst="line">
                  <a:avLst/>
                </a:prstGeom>
                <a:noFill/>
                <a:ln w="0">
                  <a:solidFill>
                    <a:srgbClr val="0089E1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 sz="1800"/>
                </a:p>
              </p:txBody>
            </p:sp>
            <p:sp>
              <p:nvSpPr>
                <p:cNvPr id="47" name="Freeform 53"/>
                <p:cNvSpPr>
                  <a:spLocks/>
                </p:cNvSpPr>
                <p:nvPr/>
              </p:nvSpPr>
              <p:spPr bwMode="auto">
                <a:xfrm flipH="1">
                  <a:off x="4101" y="965"/>
                  <a:ext cx="113" cy="88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7" y="5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2" h="9">
                      <a:moveTo>
                        <a:pt x="12" y="0"/>
                      </a:moveTo>
                      <a:cubicBezTo>
                        <a:pt x="11" y="2"/>
                        <a:pt x="8" y="4"/>
                        <a:pt x="7" y="5"/>
                      </a:cubicBezTo>
                      <a:cubicBezTo>
                        <a:pt x="5" y="7"/>
                        <a:pt x="1" y="9"/>
                        <a:pt x="0" y="8"/>
                      </a:cubicBezTo>
                    </a:path>
                  </a:pathLst>
                </a:custGeom>
                <a:noFill/>
                <a:ln w="0">
                  <a:solidFill>
                    <a:srgbClr val="0089E1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 sz="1800"/>
                </a:p>
              </p:txBody>
            </p:sp>
            <p:sp>
              <p:nvSpPr>
                <p:cNvPr id="48" name="Freeform 54"/>
                <p:cNvSpPr>
                  <a:spLocks/>
                </p:cNvSpPr>
                <p:nvPr/>
              </p:nvSpPr>
              <p:spPr bwMode="auto">
                <a:xfrm flipH="1">
                  <a:off x="4062" y="1043"/>
                  <a:ext cx="95" cy="68"/>
                </a:xfrm>
                <a:custGeom>
                  <a:avLst/>
                  <a:gdLst/>
                  <a:ahLst/>
                  <a:cxnLst>
                    <a:cxn ang="0">
                      <a:pos x="1" y="7"/>
                    </a:cxn>
                    <a:cxn ang="0">
                      <a:pos x="4" y="2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0" h="7">
                      <a:moveTo>
                        <a:pt x="1" y="7"/>
                      </a:moveTo>
                      <a:cubicBezTo>
                        <a:pt x="0" y="6"/>
                        <a:pt x="2" y="4"/>
                        <a:pt x="4" y="2"/>
                      </a:cubicBezTo>
                      <a:cubicBezTo>
                        <a:pt x="7" y="0"/>
                        <a:pt x="9" y="0"/>
                        <a:pt x="10" y="0"/>
                      </a:cubicBezTo>
                    </a:path>
                  </a:pathLst>
                </a:custGeom>
                <a:noFill/>
                <a:ln w="0">
                  <a:solidFill>
                    <a:srgbClr val="0089E1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 sz="1800"/>
                </a:p>
              </p:txBody>
            </p:sp>
            <p:sp>
              <p:nvSpPr>
                <p:cNvPr id="49" name="Freeform 55"/>
                <p:cNvSpPr>
                  <a:spLocks/>
                </p:cNvSpPr>
                <p:nvPr/>
              </p:nvSpPr>
              <p:spPr bwMode="auto">
                <a:xfrm flipH="1">
                  <a:off x="4072" y="1062"/>
                  <a:ext cx="57" cy="46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3" y="2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6" h="5">
                      <a:moveTo>
                        <a:pt x="0" y="5"/>
                      </a:moveTo>
                      <a:cubicBezTo>
                        <a:pt x="0" y="4"/>
                        <a:pt x="1" y="3"/>
                        <a:pt x="3" y="2"/>
                      </a:cubicBezTo>
                      <a:cubicBezTo>
                        <a:pt x="4" y="1"/>
                        <a:pt x="6" y="0"/>
                        <a:pt x="6" y="0"/>
                      </a:cubicBezTo>
                    </a:path>
                  </a:pathLst>
                </a:custGeom>
                <a:noFill/>
                <a:ln w="0">
                  <a:solidFill>
                    <a:srgbClr val="0089E1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 sz="1800"/>
                </a:p>
              </p:txBody>
            </p:sp>
            <p:sp>
              <p:nvSpPr>
                <p:cNvPr id="50" name="Freeform 56"/>
                <p:cNvSpPr>
                  <a:spLocks/>
                </p:cNvSpPr>
                <p:nvPr/>
              </p:nvSpPr>
              <p:spPr bwMode="auto">
                <a:xfrm flipH="1">
                  <a:off x="4082" y="965"/>
                  <a:ext cx="114" cy="135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7" y="6"/>
                    </a:cxn>
                    <a:cxn ang="0">
                      <a:pos x="11" y="14"/>
                    </a:cxn>
                    <a:cxn ang="0">
                      <a:pos x="4" y="8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2" h="14">
                      <a:moveTo>
                        <a:pt x="1" y="0"/>
                      </a:moveTo>
                      <a:cubicBezTo>
                        <a:pt x="2" y="0"/>
                        <a:pt x="5" y="2"/>
                        <a:pt x="7" y="6"/>
                      </a:cubicBezTo>
                      <a:cubicBezTo>
                        <a:pt x="10" y="9"/>
                        <a:pt x="12" y="13"/>
                        <a:pt x="11" y="14"/>
                      </a:cubicBezTo>
                      <a:cubicBezTo>
                        <a:pt x="10" y="14"/>
                        <a:pt x="7" y="12"/>
                        <a:pt x="4" y="8"/>
                      </a:cubicBezTo>
                      <a:cubicBezTo>
                        <a:pt x="1" y="4"/>
                        <a:pt x="0" y="1"/>
                        <a:pt x="1" y="0"/>
                      </a:cubicBezTo>
                    </a:path>
                  </a:pathLst>
                </a:custGeom>
                <a:noFill/>
                <a:ln w="0">
                  <a:solidFill>
                    <a:srgbClr val="0089E1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 sz="1800"/>
                </a:p>
              </p:txBody>
            </p:sp>
          </p:grpSp>
        </p:grpSp>
      </p:grpSp>
      <p:sp>
        <p:nvSpPr>
          <p:cNvPr id="16077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2205020"/>
            <a:ext cx="9144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51" name="Rectangle 6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477156"/>
            <a:ext cx="21336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bg1"/>
                </a:solidFill>
                <a:latin typeface="+mn-lt"/>
                <a:cs typeface="Arial" charset="0"/>
              </a:defRPr>
            </a:lvl1pPr>
          </a:lstStyle>
          <a:p>
            <a:fld id="{08E5CCE5-B603-4D42-BE5D-26C2A96B95E8}" type="datetimeFigureOut">
              <a:rPr lang="ru-RU" smtClean="0"/>
              <a:t>04.08.2015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Freeform 3"/>
          <p:cNvSpPr>
            <a:spLocks/>
          </p:cNvSpPr>
          <p:nvPr/>
        </p:nvSpPr>
        <p:spPr bwMode="gray">
          <a:xfrm>
            <a:off x="2" y="6413500"/>
            <a:ext cx="4205288" cy="444500"/>
          </a:xfrm>
          <a:custGeom>
            <a:avLst/>
            <a:gdLst/>
            <a:ahLst/>
            <a:cxnLst>
              <a:cxn ang="0">
                <a:pos x="2649" y="280"/>
              </a:cxn>
              <a:cxn ang="0">
                <a:pos x="1337" y="184"/>
              </a:cxn>
              <a:cxn ang="0">
                <a:pos x="1" y="0"/>
              </a:cxn>
              <a:cxn ang="0">
                <a:pos x="0" y="279"/>
              </a:cxn>
              <a:cxn ang="0">
                <a:pos x="2649" y="280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ru-RU" sz="1800"/>
          </a:p>
        </p:txBody>
      </p:sp>
      <p:sp>
        <p:nvSpPr>
          <p:cNvPr id="160772" name="Freeform 4"/>
          <p:cNvSpPr>
            <a:spLocks/>
          </p:cNvSpPr>
          <p:nvPr/>
        </p:nvSpPr>
        <p:spPr bwMode="gray">
          <a:xfrm>
            <a:off x="4932443" y="6337300"/>
            <a:ext cx="4211637" cy="520700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1321" y="224"/>
              </a:cxn>
              <a:cxn ang="0">
                <a:pos x="2653" y="0"/>
              </a:cxn>
              <a:cxn ang="0">
                <a:pos x="2653" y="328"/>
              </a:cxn>
              <a:cxn ang="0">
                <a:pos x="0" y="328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ru-RU" sz="1800"/>
          </a:p>
        </p:txBody>
      </p:sp>
      <p:sp>
        <p:nvSpPr>
          <p:cNvPr id="160773" name="Freeform 5"/>
          <p:cNvSpPr>
            <a:spLocks/>
          </p:cNvSpPr>
          <p:nvPr/>
        </p:nvSpPr>
        <p:spPr bwMode="gray">
          <a:xfrm>
            <a:off x="4978402" y="874713"/>
            <a:ext cx="4165600" cy="4445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288" y="120"/>
              </a:cxn>
              <a:cxn ang="0">
                <a:pos x="2624" y="280"/>
              </a:cxn>
              <a:cxn ang="0">
                <a:pos x="2624" y="0"/>
              </a:cxn>
              <a:cxn ang="0">
                <a:pos x="0" y="8"/>
              </a:cxn>
            </a:cxnLst>
            <a:rect l="0" t="0" r="r" b="b"/>
            <a:pathLst>
              <a:path w="2624" h="280">
                <a:moveTo>
                  <a:pt x="0" y="8"/>
                </a:moveTo>
                <a:cubicBezTo>
                  <a:pt x="438" y="40"/>
                  <a:pt x="564" y="59"/>
                  <a:pt x="1288" y="120"/>
                </a:cubicBezTo>
                <a:cubicBezTo>
                  <a:pt x="2015" y="181"/>
                  <a:pt x="2616" y="280"/>
                  <a:pt x="2624" y="280"/>
                </a:cubicBezTo>
                <a:lnTo>
                  <a:pt x="26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ru-RU" sz="1800"/>
          </a:p>
        </p:txBody>
      </p:sp>
      <p:sp>
        <p:nvSpPr>
          <p:cNvPr id="160774" name="Freeform 6"/>
          <p:cNvSpPr>
            <a:spLocks/>
          </p:cNvSpPr>
          <p:nvPr/>
        </p:nvSpPr>
        <p:spPr bwMode="invGray">
          <a:xfrm>
            <a:off x="0" y="-26988"/>
            <a:ext cx="9144000" cy="908051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ru-RU" sz="1800"/>
          </a:p>
        </p:txBody>
      </p:sp>
      <p:sp>
        <p:nvSpPr>
          <p:cNvPr id="1536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24175"/>
            <a:ext cx="82296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</p:txBody>
      </p:sp>
      <p:sp>
        <p:nvSpPr>
          <p:cNvPr id="160780" name="Freeform 12"/>
          <p:cNvSpPr>
            <a:spLocks/>
          </p:cNvSpPr>
          <p:nvPr/>
        </p:nvSpPr>
        <p:spPr bwMode="gray">
          <a:xfrm flipH="1">
            <a:off x="48" y="862013"/>
            <a:ext cx="3635375" cy="4445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000" y="104"/>
              </a:cxn>
              <a:cxn ang="0">
                <a:pos x="2096" y="280"/>
              </a:cxn>
              <a:cxn ang="0">
                <a:pos x="2096" y="0"/>
              </a:cxn>
              <a:cxn ang="0">
                <a:pos x="0" y="16"/>
              </a:cxn>
            </a:cxnLst>
            <a:rect l="0" t="0" r="r" b="b"/>
            <a:pathLst>
              <a:path w="2096" h="280">
                <a:moveTo>
                  <a:pt x="0" y="16"/>
                </a:moveTo>
                <a:cubicBezTo>
                  <a:pt x="352" y="48"/>
                  <a:pt x="418" y="43"/>
                  <a:pt x="1000" y="104"/>
                </a:cubicBezTo>
                <a:cubicBezTo>
                  <a:pt x="1584" y="165"/>
                  <a:pt x="2048" y="251"/>
                  <a:pt x="2096" y="280"/>
                </a:cubicBezTo>
                <a:lnTo>
                  <a:pt x="2096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ru-RU" sz="1800"/>
          </a:p>
        </p:txBody>
      </p:sp>
      <p:pic>
        <p:nvPicPr>
          <p:cNvPr id="15370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332656"/>
            <a:ext cx="91440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600" r:id="rId3"/>
    <p:sldLayoutId id="2147484632" r:id="rId4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Freeform 3"/>
          <p:cNvSpPr>
            <a:spLocks/>
          </p:cNvSpPr>
          <p:nvPr/>
        </p:nvSpPr>
        <p:spPr bwMode="gray">
          <a:xfrm>
            <a:off x="2" y="6413500"/>
            <a:ext cx="4205288" cy="444500"/>
          </a:xfrm>
          <a:custGeom>
            <a:avLst/>
            <a:gdLst/>
            <a:ahLst/>
            <a:cxnLst>
              <a:cxn ang="0">
                <a:pos x="2649" y="280"/>
              </a:cxn>
              <a:cxn ang="0">
                <a:pos x="1337" y="184"/>
              </a:cxn>
              <a:cxn ang="0">
                <a:pos x="1" y="0"/>
              </a:cxn>
              <a:cxn ang="0">
                <a:pos x="0" y="279"/>
              </a:cxn>
              <a:cxn ang="0">
                <a:pos x="2649" y="280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0772" name="Freeform 4"/>
          <p:cNvSpPr>
            <a:spLocks/>
          </p:cNvSpPr>
          <p:nvPr/>
        </p:nvSpPr>
        <p:spPr bwMode="gray">
          <a:xfrm>
            <a:off x="4932441" y="6337300"/>
            <a:ext cx="4211637" cy="520700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1321" y="224"/>
              </a:cxn>
              <a:cxn ang="0">
                <a:pos x="2653" y="0"/>
              </a:cxn>
              <a:cxn ang="0">
                <a:pos x="2653" y="328"/>
              </a:cxn>
              <a:cxn ang="0">
                <a:pos x="0" y="328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0773" name="Freeform 5"/>
          <p:cNvSpPr>
            <a:spLocks/>
          </p:cNvSpPr>
          <p:nvPr/>
        </p:nvSpPr>
        <p:spPr bwMode="gray">
          <a:xfrm>
            <a:off x="4978402" y="874713"/>
            <a:ext cx="4165600" cy="4445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288" y="120"/>
              </a:cxn>
              <a:cxn ang="0">
                <a:pos x="2624" y="280"/>
              </a:cxn>
              <a:cxn ang="0">
                <a:pos x="2624" y="0"/>
              </a:cxn>
              <a:cxn ang="0">
                <a:pos x="0" y="8"/>
              </a:cxn>
            </a:cxnLst>
            <a:rect l="0" t="0" r="r" b="b"/>
            <a:pathLst>
              <a:path w="2624" h="280">
                <a:moveTo>
                  <a:pt x="0" y="8"/>
                </a:moveTo>
                <a:cubicBezTo>
                  <a:pt x="438" y="40"/>
                  <a:pt x="564" y="59"/>
                  <a:pt x="1288" y="120"/>
                </a:cubicBezTo>
                <a:cubicBezTo>
                  <a:pt x="2015" y="181"/>
                  <a:pt x="2616" y="280"/>
                  <a:pt x="2624" y="280"/>
                </a:cubicBezTo>
                <a:lnTo>
                  <a:pt x="26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0774" name="Freeform 6"/>
          <p:cNvSpPr>
            <a:spLocks/>
          </p:cNvSpPr>
          <p:nvPr/>
        </p:nvSpPr>
        <p:spPr bwMode="invGray">
          <a:xfrm>
            <a:off x="0" y="-26988"/>
            <a:ext cx="9144000" cy="908051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5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24175"/>
            <a:ext cx="82296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60778" name="Rectangle 1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4925" y="6566056"/>
            <a:ext cx="611188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rgbClr val="4D4D4D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BBF19322-200A-4F49-BB93-24BF77525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0780" name="Freeform 12"/>
          <p:cNvSpPr>
            <a:spLocks/>
          </p:cNvSpPr>
          <p:nvPr/>
        </p:nvSpPr>
        <p:spPr bwMode="gray">
          <a:xfrm flipH="1">
            <a:off x="48" y="862013"/>
            <a:ext cx="3635375" cy="4445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000" y="104"/>
              </a:cxn>
              <a:cxn ang="0">
                <a:pos x="2096" y="280"/>
              </a:cxn>
              <a:cxn ang="0">
                <a:pos x="2096" y="0"/>
              </a:cxn>
              <a:cxn ang="0">
                <a:pos x="0" y="16"/>
              </a:cxn>
            </a:cxnLst>
            <a:rect l="0" t="0" r="r" b="b"/>
            <a:pathLst>
              <a:path w="2096" h="280">
                <a:moveTo>
                  <a:pt x="0" y="16"/>
                </a:moveTo>
                <a:cubicBezTo>
                  <a:pt x="352" y="48"/>
                  <a:pt x="418" y="43"/>
                  <a:pt x="1000" y="104"/>
                </a:cubicBezTo>
                <a:cubicBezTo>
                  <a:pt x="1584" y="165"/>
                  <a:pt x="2048" y="251"/>
                  <a:pt x="2096" y="280"/>
                </a:cubicBezTo>
                <a:lnTo>
                  <a:pt x="2096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6153" name="Picture 1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7" name="Rectangle 9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903917" y="863600"/>
            <a:ext cx="320516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200" b="1">
                <a:solidFill>
                  <a:srgbClr val="4D4D4D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  <p:sp>
        <p:nvSpPr>
          <p:cNvPr id="16077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401724"/>
            <a:ext cx="91440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4719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6pPr>
      <a:lvl7pPr marL="29718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7pPr>
      <a:lvl8pPr marL="34290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8pPr>
      <a:lvl9pPr marL="38862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Freeform 3"/>
          <p:cNvSpPr>
            <a:spLocks/>
          </p:cNvSpPr>
          <p:nvPr/>
        </p:nvSpPr>
        <p:spPr bwMode="gray">
          <a:xfrm>
            <a:off x="2" y="6413500"/>
            <a:ext cx="4205288" cy="444500"/>
          </a:xfrm>
          <a:custGeom>
            <a:avLst/>
            <a:gdLst/>
            <a:ahLst/>
            <a:cxnLst>
              <a:cxn ang="0">
                <a:pos x="2649" y="280"/>
              </a:cxn>
              <a:cxn ang="0">
                <a:pos x="1337" y="184"/>
              </a:cxn>
              <a:cxn ang="0">
                <a:pos x="1" y="0"/>
              </a:cxn>
              <a:cxn ang="0">
                <a:pos x="0" y="279"/>
              </a:cxn>
              <a:cxn ang="0">
                <a:pos x="2649" y="280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0772" name="Freeform 4"/>
          <p:cNvSpPr>
            <a:spLocks/>
          </p:cNvSpPr>
          <p:nvPr/>
        </p:nvSpPr>
        <p:spPr bwMode="gray">
          <a:xfrm>
            <a:off x="4932445" y="6337300"/>
            <a:ext cx="4211637" cy="520700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1321" y="224"/>
              </a:cxn>
              <a:cxn ang="0">
                <a:pos x="2653" y="0"/>
              </a:cxn>
              <a:cxn ang="0">
                <a:pos x="2653" y="328"/>
              </a:cxn>
              <a:cxn ang="0">
                <a:pos x="0" y="328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0773" name="Freeform 5"/>
          <p:cNvSpPr>
            <a:spLocks/>
          </p:cNvSpPr>
          <p:nvPr/>
        </p:nvSpPr>
        <p:spPr bwMode="gray">
          <a:xfrm>
            <a:off x="4978402" y="874713"/>
            <a:ext cx="4165600" cy="4445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288" y="120"/>
              </a:cxn>
              <a:cxn ang="0">
                <a:pos x="2624" y="280"/>
              </a:cxn>
              <a:cxn ang="0">
                <a:pos x="2624" y="0"/>
              </a:cxn>
              <a:cxn ang="0">
                <a:pos x="0" y="8"/>
              </a:cxn>
            </a:cxnLst>
            <a:rect l="0" t="0" r="r" b="b"/>
            <a:pathLst>
              <a:path w="2624" h="280">
                <a:moveTo>
                  <a:pt x="0" y="8"/>
                </a:moveTo>
                <a:cubicBezTo>
                  <a:pt x="438" y="40"/>
                  <a:pt x="564" y="59"/>
                  <a:pt x="1288" y="120"/>
                </a:cubicBezTo>
                <a:cubicBezTo>
                  <a:pt x="2015" y="181"/>
                  <a:pt x="2616" y="280"/>
                  <a:pt x="2624" y="280"/>
                </a:cubicBezTo>
                <a:lnTo>
                  <a:pt x="26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0774" name="Freeform 6"/>
          <p:cNvSpPr>
            <a:spLocks/>
          </p:cNvSpPr>
          <p:nvPr/>
        </p:nvSpPr>
        <p:spPr bwMode="invGray">
          <a:xfrm>
            <a:off x="0" y="-26988"/>
            <a:ext cx="9144000" cy="908051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36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24175"/>
            <a:ext cx="82296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60780" name="Freeform 12"/>
          <p:cNvSpPr>
            <a:spLocks/>
          </p:cNvSpPr>
          <p:nvPr/>
        </p:nvSpPr>
        <p:spPr bwMode="gray">
          <a:xfrm flipH="1">
            <a:off x="48" y="862013"/>
            <a:ext cx="3635375" cy="4445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000" y="104"/>
              </a:cxn>
              <a:cxn ang="0">
                <a:pos x="2096" y="280"/>
              </a:cxn>
              <a:cxn ang="0">
                <a:pos x="2096" y="0"/>
              </a:cxn>
              <a:cxn ang="0">
                <a:pos x="0" y="16"/>
              </a:cxn>
            </a:cxnLst>
            <a:rect l="0" t="0" r="r" b="b"/>
            <a:pathLst>
              <a:path w="2096" h="280">
                <a:moveTo>
                  <a:pt x="0" y="16"/>
                </a:moveTo>
                <a:cubicBezTo>
                  <a:pt x="352" y="48"/>
                  <a:pt x="418" y="43"/>
                  <a:pt x="1000" y="104"/>
                </a:cubicBezTo>
                <a:cubicBezTo>
                  <a:pt x="1584" y="165"/>
                  <a:pt x="2048" y="251"/>
                  <a:pt x="2096" y="280"/>
                </a:cubicBezTo>
                <a:lnTo>
                  <a:pt x="2096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15370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401724"/>
            <a:ext cx="91440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6087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6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rgbClr val="4D4D4D"/>
          </a:solidFill>
          <a:latin typeface="+mn-lt"/>
        </a:defRPr>
      </a:lvl2pPr>
      <a:lvl3pPr marL="11430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4D4D4D"/>
          </a:solidFill>
          <a:latin typeface="+mn-lt"/>
        </a:defRPr>
      </a:lvl3pPr>
      <a:lvl4pPr marL="16002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har char="–"/>
        <a:defRPr sz="2000">
          <a:solidFill>
            <a:srgbClr val="4D4D4D"/>
          </a:solidFill>
          <a:latin typeface="+mn-lt"/>
        </a:defRPr>
      </a:lvl4pPr>
      <a:lvl5pPr marL="20574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Freeform 3"/>
          <p:cNvSpPr>
            <a:spLocks/>
          </p:cNvSpPr>
          <p:nvPr/>
        </p:nvSpPr>
        <p:spPr bwMode="gray">
          <a:xfrm>
            <a:off x="2" y="6413500"/>
            <a:ext cx="4205288" cy="444500"/>
          </a:xfrm>
          <a:custGeom>
            <a:avLst/>
            <a:gdLst/>
            <a:ahLst/>
            <a:cxnLst>
              <a:cxn ang="0">
                <a:pos x="2649" y="280"/>
              </a:cxn>
              <a:cxn ang="0">
                <a:pos x="1337" y="184"/>
              </a:cxn>
              <a:cxn ang="0">
                <a:pos x="1" y="0"/>
              </a:cxn>
              <a:cxn ang="0">
                <a:pos x="0" y="279"/>
              </a:cxn>
              <a:cxn ang="0">
                <a:pos x="2649" y="280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0772" name="Freeform 4"/>
          <p:cNvSpPr>
            <a:spLocks/>
          </p:cNvSpPr>
          <p:nvPr/>
        </p:nvSpPr>
        <p:spPr bwMode="gray">
          <a:xfrm>
            <a:off x="4932444" y="6337300"/>
            <a:ext cx="4211637" cy="520700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1321" y="224"/>
              </a:cxn>
              <a:cxn ang="0">
                <a:pos x="2653" y="0"/>
              </a:cxn>
              <a:cxn ang="0">
                <a:pos x="2653" y="328"/>
              </a:cxn>
              <a:cxn ang="0">
                <a:pos x="0" y="328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0773" name="Freeform 5"/>
          <p:cNvSpPr>
            <a:spLocks/>
          </p:cNvSpPr>
          <p:nvPr/>
        </p:nvSpPr>
        <p:spPr bwMode="gray">
          <a:xfrm>
            <a:off x="4978402" y="874713"/>
            <a:ext cx="4165600" cy="4445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288" y="120"/>
              </a:cxn>
              <a:cxn ang="0">
                <a:pos x="2624" y="280"/>
              </a:cxn>
              <a:cxn ang="0">
                <a:pos x="2624" y="0"/>
              </a:cxn>
              <a:cxn ang="0">
                <a:pos x="0" y="8"/>
              </a:cxn>
            </a:cxnLst>
            <a:rect l="0" t="0" r="r" b="b"/>
            <a:pathLst>
              <a:path w="2624" h="280">
                <a:moveTo>
                  <a:pt x="0" y="8"/>
                </a:moveTo>
                <a:cubicBezTo>
                  <a:pt x="438" y="40"/>
                  <a:pt x="564" y="59"/>
                  <a:pt x="1288" y="120"/>
                </a:cubicBezTo>
                <a:cubicBezTo>
                  <a:pt x="2015" y="181"/>
                  <a:pt x="2616" y="280"/>
                  <a:pt x="2624" y="280"/>
                </a:cubicBezTo>
                <a:lnTo>
                  <a:pt x="26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0774" name="Freeform 6"/>
          <p:cNvSpPr>
            <a:spLocks/>
          </p:cNvSpPr>
          <p:nvPr/>
        </p:nvSpPr>
        <p:spPr bwMode="invGray">
          <a:xfrm>
            <a:off x="0" y="-26988"/>
            <a:ext cx="9144000" cy="908051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36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24175"/>
            <a:ext cx="82296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60780" name="Freeform 12"/>
          <p:cNvSpPr>
            <a:spLocks/>
          </p:cNvSpPr>
          <p:nvPr/>
        </p:nvSpPr>
        <p:spPr bwMode="gray">
          <a:xfrm flipH="1">
            <a:off x="48" y="862013"/>
            <a:ext cx="3635375" cy="4445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000" y="104"/>
              </a:cxn>
              <a:cxn ang="0">
                <a:pos x="2096" y="280"/>
              </a:cxn>
              <a:cxn ang="0">
                <a:pos x="2096" y="0"/>
              </a:cxn>
              <a:cxn ang="0">
                <a:pos x="0" y="16"/>
              </a:cxn>
            </a:cxnLst>
            <a:rect l="0" t="0" r="r" b="b"/>
            <a:pathLst>
              <a:path w="2096" h="280">
                <a:moveTo>
                  <a:pt x="0" y="16"/>
                </a:moveTo>
                <a:cubicBezTo>
                  <a:pt x="352" y="48"/>
                  <a:pt x="418" y="43"/>
                  <a:pt x="1000" y="104"/>
                </a:cubicBezTo>
                <a:cubicBezTo>
                  <a:pt x="1584" y="165"/>
                  <a:pt x="2048" y="251"/>
                  <a:pt x="2096" y="280"/>
                </a:cubicBezTo>
                <a:lnTo>
                  <a:pt x="2096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15370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401724"/>
            <a:ext cx="91440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4831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6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rgbClr val="4D4D4D"/>
          </a:solidFill>
          <a:latin typeface="+mn-lt"/>
        </a:defRPr>
      </a:lvl2pPr>
      <a:lvl3pPr marL="11430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4D4D4D"/>
          </a:solidFill>
          <a:latin typeface="+mn-lt"/>
        </a:defRPr>
      </a:lvl3pPr>
      <a:lvl4pPr marL="16002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har char="–"/>
        <a:defRPr sz="2000">
          <a:solidFill>
            <a:srgbClr val="4D4D4D"/>
          </a:solidFill>
          <a:latin typeface="+mn-lt"/>
        </a:defRPr>
      </a:lvl4pPr>
      <a:lvl5pPr marL="20574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7" y="6448513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1361AC-AE7D-42E4-8596-03607B79B652}" type="slidenum">
              <a:rPr 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5764" y="106363"/>
            <a:ext cx="887412" cy="785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577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1" fontAlgn="base" hangingPunct="1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1" fontAlgn="base" hangingPunct="1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1" fontAlgn="base" hangingPunct="1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57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513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DD4D26-FDAC-4146-9348-9E851AC92CC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57" y="77800"/>
            <a:ext cx="8207375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3" name="Text Box 5">
            <a:hlinkClick r:id="rId16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13975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1400" b="1" smtClean="0">
                <a:solidFill>
                  <a:srgbClr val="003274"/>
                </a:solidFill>
              </a:rPr>
              <a:t>www.rosatom.ru</a:t>
            </a:r>
            <a:endParaRPr lang="ru-RU" altLang="ru-RU" sz="1400" b="1" smtClean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8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  <p:sldLayoutId id="2147484079" r:id="rId12"/>
    <p:sldLayoutId id="2147484080" r:id="rId13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7"/>
        </a:buBlip>
        <a:defRPr sz="26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8"/>
        </a:buBlip>
        <a:defRPr sz="2400">
          <a:solidFill>
            <a:schemeClr val="tx1"/>
          </a:solidFill>
          <a:latin typeface="Arial" pitchFamily="34" charset="0"/>
          <a:cs typeface="+mn-cs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Freeform 3"/>
          <p:cNvSpPr>
            <a:spLocks/>
          </p:cNvSpPr>
          <p:nvPr/>
        </p:nvSpPr>
        <p:spPr bwMode="gray">
          <a:xfrm>
            <a:off x="2" y="6413500"/>
            <a:ext cx="4205288" cy="444500"/>
          </a:xfrm>
          <a:custGeom>
            <a:avLst/>
            <a:gdLst/>
            <a:ahLst/>
            <a:cxnLst>
              <a:cxn ang="0">
                <a:pos x="2649" y="280"/>
              </a:cxn>
              <a:cxn ang="0">
                <a:pos x="1337" y="184"/>
              </a:cxn>
              <a:cxn ang="0">
                <a:pos x="1" y="0"/>
              </a:cxn>
              <a:cxn ang="0">
                <a:pos x="0" y="279"/>
              </a:cxn>
              <a:cxn ang="0">
                <a:pos x="2649" y="280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0772" name="Freeform 4"/>
          <p:cNvSpPr>
            <a:spLocks/>
          </p:cNvSpPr>
          <p:nvPr/>
        </p:nvSpPr>
        <p:spPr bwMode="gray">
          <a:xfrm>
            <a:off x="4932403" y="6337300"/>
            <a:ext cx="4211637" cy="520700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1321" y="224"/>
              </a:cxn>
              <a:cxn ang="0">
                <a:pos x="2653" y="0"/>
              </a:cxn>
              <a:cxn ang="0">
                <a:pos x="2653" y="328"/>
              </a:cxn>
              <a:cxn ang="0">
                <a:pos x="0" y="328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0773" name="Freeform 5"/>
          <p:cNvSpPr>
            <a:spLocks/>
          </p:cNvSpPr>
          <p:nvPr/>
        </p:nvSpPr>
        <p:spPr bwMode="gray">
          <a:xfrm>
            <a:off x="4978402" y="874713"/>
            <a:ext cx="4165600" cy="4445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288" y="120"/>
              </a:cxn>
              <a:cxn ang="0">
                <a:pos x="2624" y="280"/>
              </a:cxn>
              <a:cxn ang="0">
                <a:pos x="2624" y="0"/>
              </a:cxn>
              <a:cxn ang="0">
                <a:pos x="0" y="8"/>
              </a:cxn>
            </a:cxnLst>
            <a:rect l="0" t="0" r="r" b="b"/>
            <a:pathLst>
              <a:path w="2624" h="280">
                <a:moveTo>
                  <a:pt x="0" y="8"/>
                </a:moveTo>
                <a:cubicBezTo>
                  <a:pt x="438" y="40"/>
                  <a:pt x="564" y="59"/>
                  <a:pt x="1288" y="120"/>
                </a:cubicBezTo>
                <a:cubicBezTo>
                  <a:pt x="2015" y="181"/>
                  <a:pt x="2616" y="280"/>
                  <a:pt x="2624" y="280"/>
                </a:cubicBezTo>
                <a:lnTo>
                  <a:pt x="26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0774" name="Freeform 6"/>
          <p:cNvSpPr>
            <a:spLocks/>
          </p:cNvSpPr>
          <p:nvPr/>
        </p:nvSpPr>
        <p:spPr bwMode="invGray">
          <a:xfrm>
            <a:off x="0" y="-26988"/>
            <a:ext cx="9144000" cy="908051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36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24175"/>
            <a:ext cx="82296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60778" name="Rectangle 1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4925" y="6565980"/>
            <a:ext cx="611188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1600" b="1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B4D077-8070-41DE-A9C1-F42E8FF0F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0780" name="Freeform 12"/>
          <p:cNvSpPr>
            <a:spLocks/>
          </p:cNvSpPr>
          <p:nvPr/>
        </p:nvSpPr>
        <p:spPr bwMode="gray">
          <a:xfrm flipH="1">
            <a:off x="12" y="862013"/>
            <a:ext cx="3635375" cy="4445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000" y="104"/>
              </a:cxn>
              <a:cxn ang="0">
                <a:pos x="2096" y="280"/>
              </a:cxn>
              <a:cxn ang="0">
                <a:pos x="2096" y="0"/>
              </a:cxn>
              <a:cxn ang="0">
                <a:pos x="0" y="16"/>
              </a:cxn>
            </a:cxnLst>
            <a:rect l="0" t="0" r="r" b="b"/>
            <a:pathLst>
              <a:path w="2096" h="280">
                <a:moveTo>
                  <a:pt x="0" y="16"/>
                </a:moveTo>
                <a:cubicBezTo>
                  <a:pt x="352" y="48"/>
                  <a:pt x="418" y="43"/>
                  <a:pt x="1000" y="104"/>
                </a:cubicBezTo>
                <a:cubicBezTo>
                  <a:pt x="1584" y="165"/>
                  <a:pt x="2048" y="251"/>
                  <a:pt x="2096" y="280"/>
                </a:cubicBezTo>
                <a:lnTo>
                  <a:pt x="2096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5370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401643"/>
            <a:ext cx="91440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1437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</p:sldLayoutIdLst>
  <p:transition/>
  <p:hf hdr="0" dt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6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rgbClr val="4D4D4D"/>
          </a:solidFill>
          <a:latin typeface="+mn-lt"/>
        </a:defRPr>
      </a:lvl2pPr>
      <a:lvl3pPr marL="11430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4D4D4D"/>
          </a:solidFill>
          <a:latin typeface="+mn-lt"/>
        </a:defRPr>
      </a:lvl3pPr>
      <a:lvl4pPr marL="16002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har char="–"/>
        <a:defRPr sz="2000">
          <a:solidFill>
            <a:srgbClr val="4D4D4D"/>
          </a:solidFill>
          <a:latin typeface="+mn-lt"/>
        </a:defRPr>
      </a:lvl4pPr>
      <a:lvl5pPr marL="20574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Freeform 3"/>
          <p:cNvSpPr>
            <a:spLocks/>
          </p:cNvSpPr>
          <p:nvPr/>
        </p:nvSpPr>
        <p:spPr bwMode="gray">
          <a:xfrm>
            <a:off x="2" y="6413500"/>
            <a:ext cx="4205288" cy="444500"/>
          </a:xfrm>
          <a:custGeom>
            <a:avLst/>
            <a:gdLst/>
            <a:ahLst/>
            <a:cxnLst>
              <a:cxn ang="0">
                <a:pos x="2649" y="280"/>
              </a:cxn>
              <a:cxn ang="0">
                <a:pos x="1337" y="184"/>
              </a:cxn>
              <a:cxn ang="0">
                <a:pos x="1" y="0"/>
              </a:cxn>
              <a:cxn ang="0">
                <a:pos x="0" y="279"/>
              </a:cxn>
              <a:cxn ang="0">
                <a:pos x="2649" y="280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0772" name="Freeform 4"/>
          <p:cNvSpPr>
            <a:spLocks/>
          </p:cNvSpPr>
          <p:nvPr/>
        </p:nvSpPr>
        <p:spPr bwMode="gray">
          <a:xfrm>
            <a:off x="4932445" y="6337300"/>
            <a:ext cx="4211637" cy="520700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1321" y="224"/>
              </a:cxn>
              <a:cxn ang="0">
                <a:pos x="2653" y="0"/>
              </a:cxn>
              <a:cxn ang="0">
                <a:pos x="2653" y="328"/>
              </a:cxn>
              <a:cxn ang="0">
                <a:pos x="0" y="328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0773" name="Freeform 5"/>
          <p:cNvSpPr>
            <a:spLocks/>
          </p:cNvSpPr>
          <p:nvPr/>
        </p:nvSpPr>
        <p:spPr bwMode="gray">
          <a:xfrm>
            <a:off x="4978402" y="874713"/>
            <a:ext cx="4165600" cy="4445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288" y="120"/>
              </a:cxn>
              <a:cxn ang="0">
                <a:pos x="2624" y="280"/>
              </a:cxn>
              <a:cxn ang="0">
                <a:pos x="2624" y="0"/>
              </a:cxn>
              <a:cxn ang="0">
                <a:pos x="0" y="8"/>
              </a:cxn>
            </a:cxnLst>
            <a:rect l="0" t="0" r="r" b="b"/>
            <a:pathLst>
              <a:path w="2624" h="280">
                <a:moveTo>
                  <a:pt x="0" y="8"/>
                </a:moveTo>
                <a:cubicBezTo>
                  <a:pt x="438" y="40"/>
                  <a:pt x="564" y="59"/>
                  <a:pt x="1288" y="120"/>
                </a:cubicBezTo>
                <a:cubicBezTo>
                  <a:pt x="2015" y="181"/>
                  <a:pt x="2616" y="280"/>
                  <a:pt x="2624" y="280"/>
                </a:cubicBezTo>
                <a:lnTo>
                  <a:pt x="26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0774" name="Freeform 6"/>
          <p:cNvSpPr>
            <a:spLocks/>
          </p:cNvSpPr>
          <p:nvPr/>
        </p:nvSpPr>
        <p:spPr bwMode="invGray">
          <a:xfrm>
            <a:off x="0" y="-26988"/>
            <a:ext cx="9144000" cy="908051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36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24175"/>
            <a:ext cx="82296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</p:txBody>
      </p:sp>
      <p:sp>
        <p:nvSpPr>
          <p:cNvPr id="160778" name="Rectangle 1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4925" y="6566064"/>
            <a:ext cx="611188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1600" b="1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B4D077-8070-41DE-A9C1-F42E8FF0F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0780" name="Freeform 12"/>
          <p:cNvSpPr>
            <a:spLocks/>
          </p:cNvSpPr>
          <p:nvPr/>
        </p:nvSpPr>
        <p:spPr bwMode="gray">
          <a:xfrm flipH="1">
            <a:off x="48" y="862013"/>
            <a:ext cx="3635375" cy="4445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000" y="104"/>
              </a:cxn>
              <a:cxn ang="0">
                <a:pos x="2096" y="280"/>
              </a:cxn>
              <a:cxn ang="0">
                <a:pos x="2096" y="0"/>
              </a:cxn>
              <a:cxn ang="0">
                <a:pos x="0" y="16"/>
              </a:cxn>
            </a:cxnLst>
            <a:rect l="0" t="0" r="r" b="b"/>
            <a:pathLst>
              <a:path w="2096" h="280">
                <a:moveTo>
                  <a:pt x="0" y="16"/>
                </a:moveTo>
                <a:cubicBezTo>
                  <a:pt x="352" y="48"/>
                  <a:pt x="418" y="43"/>
                  <a:pt x="1000" y="104"/>
                </a:cubicBezTo>
                <a:cubicBezTo>
                  <a:pt x="1584" y="165"/>
                  <a:pt x="2048" y="251"/>
                  <a:pt x="2096" y="280"/>
                </a:cubicBezTo>
                <a:lnTo>
                  <a:pt x="2096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15370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401718"/>
            <a:ext cx="91440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7506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84" y="78063"/>
            <a:ext cx="8207375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Text Box 3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9"/>
            <a:ext cx="13975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chemeClr val="hlink"/>
                </a:solidFill>
              </a:rPr>
              <a:t>www.rosatom.ru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717"/>
            <a:ext cx="8112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fld id="{122AD0B5-E76F-409D-862F-D225E0602F5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84" y="1557338"/>
            <a:ext cx="8207375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46" name="navigation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7246939" y="1022350"/>
            <a:ext cx="287337" cy="287338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247" name="navigation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62635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b="1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10248" name="navigation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00735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b="1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10249" name="navigation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38835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en-US" b="1">
                <a:solidFill>
                  <a:schemeClr val="hlink"/>
                </a:solidFill>
              </a:rPr>
              <a:t>4</a:t>
            </a:r>
            <a:endParaRPr lang="ru-RU" b="1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Freeform 3"/>
          <p:cNvSpPr>
            <a:spLocks/>
          </p:cNvSpPr>
          <p:nvPr/>
        </p:nvSpPr>
        <p:spPr bwMode="gray">
          <a:xfrm>
            <a:off x="2" y="6413500"/>
            <a:ext cx="4205288" cy="444500"/>
          </a:xfrm>
          <a:custGeom>
            <a:avLst/>
            <a:gdLst/>
            <a:ahLst/>
            <a:cxnLst>
              <a:cxn ang="0">
                <a:pos x="2649" y="280"/>
              </a:cxn>
              <a:cxn ang="0">
                <a:pos x="1337" y="184"/>
              </a:cxn>
              <a:cxn ang="0">
                <a:pos x="1" y="0"/>
              </a:cxn>
              <a:cxn ang="0">
                <a:pos x="0" y="279"/>
              </a:cxn>
              <a:cxn ang="0">
                <a:pos x="2649" y="280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0772" name="Freeform 4"/>
          <p:cNvSpPr>
            <a:spLocks/>
          </p:cNvSpPr>
          <p:nvPr/>
        </p:nvSpPr>
        <p:spPr bwMode="gray">
          <a:xfrm>
            <a:off x="4932458" y="6337300"/>
            <a:ext cx="4211637" cy="520700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1321" y="224"/>
              </a:cxn>
              <a:cxn ang="0">
                <a:pos x="2653" y="0"/>
              </a:cxn>
              <a:cxn ang="0">
                <a:pos x="2653" y="328"/>
              </a:cxn>
              <a:cxn ang="0">
                <a:pos x="0" y="328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0773" name="Freeform 5"/>
          <p:cNvSpPr>
            <a:spLocks/>
          </p:cNvSpPr>
          <p:nvPr/>
        </p:nvSpPr>
        <p:spPr bwMode="gray">
          <a:xfrm>
            <a:off x="4978402" y="874713"/>
            <a:ext cx="4165600" cy="4445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288" y="120"/>
              </a:cxn>
              <a:cxn ang="0">
                <a:pos x="2624" y="280"/>
              </a:cxn>
              <a:cxn ang="0">
                <a:pos x="2624" y="0"/>
              </a:cxn>
              <a:cxn ang="0">
                <a:pos x="0" y="8"/>
              </a:cxn>
            </a:cxnLst>
            <a:rect l="0" t="0" r="r" b="b"/>
            <a:pathLst>
              <a:path w="2624" h="280">
                <a:moveTo>
                  <a:pt x="0" y="8"/>
                </a:moveTo>
                <a:cubicBezTo>
                  <a:pt x="438" y="40"/>
                  <a:pt x="564" y="59"/>
                  <a:pt x="1288" y="120"/>
                </a:cubicBezTo>
                <a:cubicBezTo>
                  <a:pt x="2015" y="181"/>
                  <a:pt x="2616" y="280"/>
                  <a:pt x="2624" y="280"/>
                </a:cubicBezTo>
                <a:lnTo>
                  <a:pt x="26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0774" name="Freeform 6"/>
          <p:cNvSpPr>
            <a:spLocks/>
          </p:cNvSpPr>
          <p:nvPr/>
        </p:nvSpPr>
        <p:spPr bwMode="invGray">
          <a:xfrm>
            <a:off x="0" y="-26988"/>
            <a:ext cx="9144000" cy="908051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36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24175"/>
            <a:ext cx="82296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</p:txBody>
      </p:sp>
      <p:sp>
        <p:nvSpPr>
          <p:cNvPr id="160778" name="Rectangle 1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4925" y="6566090"/>
            <a:ext cx="611188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1600" b="1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B4D077-8070-41DE-A9C1-F42E8FF0F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0780" name="Freeform 12"/>
          <p:cNvSpPr>
            <a:spLocks/>
          </p:cNvSpPr>
          <p:nvPr/>
        </p:nvSpPr>
        <p:spPr bwMode="gray">
          <a:xfrm flipH="1">
            <a:off x="48" y="862013"/>
            <a:ext cx="3635375" cy="4445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000" y="104"/>
              </a:cxn>
              <a:cxn ang="0">
                <a:pos x="2096" y="280"/>
              </a:cxn>
              <a:cxn ang="0">
                <a:pos x="2096" y="0"/>
              </a:cxn>
              <a:cxn ang="0">
                <a:pos x="0" y="16"/>
              </a:cxn>
            </a:cxnLst>
            <a:rect l="0" t="0" r="r" b="b"/>
            <a:pathLst>
              <a:path w="2096" h="280">
                <a:moveTo>
                  <a:pt x="0" y="16"/>
                </a:moveTo>
                <a:cubicBezTo>
                  <a:pt x="352" y="48"/>
                  <a:pt x="418" y="43"/>
                  <a:pt x="1000" y="104"/>
                </a:cubicBezTo>
                <a:cubicBezTo>
                  <a:pt x="1584" y="165"/>
                  <a:pt x="2048" y="251"/>
                  <a:pt x="2096" y="280"/>
                </a:cubicBezTo>
                <a:lnTo>
                  <a:pt x="2096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15370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401724"/>
            <a:ext cx="91440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4733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3"/>
          <p:cNvSpPr>
            <a:spLocks/>
          </p:cNvSpPr>
          <p:nvPr/>
        </p:nvSpPr>
        <p:spPr bwMode="gray">
          <a:xfrm>
            <a:off x="2" y="6413500"/>
            <a:ext cx="4205288" cy="444500"/>
          </a:xfrm>
          <a:custGeom>
            <a:avLst/>
            <a:gdLst>
              <a:gd name="T0" fmla="*/ 2147483647 w 2649"/>
              <a:gd name="T1" fmla="*/ 2147483647 h 280"/>
              <a:gd name="T2" fmla="*/ 2147483647 w 2649"/>
              <a:gd name="T3" fmla="*/ 2147483647 h 280"/>
              <a:gd name="T4" fmla="*/ 2147483647 w 2649"/>
              <a:gd name="T5" fmla="*/ 0 h 280"/>
              <a:gd name="T6" fmla="*/ 0 w 2649"/>
              <a:gd name="T7" fmla="*/ 2147483647 h 280"/>
              <a:gd name="T8" fmla="*/ 2147483647 w 2649"/>
              <a:gd name="T9" fmla="*/ 2147483647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7" name="Freeform 4"/>
          <p:cNvSpPr>
            <a:spLocks/>
          </p:cNvSpPr>
          <p:nvPr/>
        </p:nvSpPr>
        <p:spPr bwMode="gray">
          <a:xfrm>
            <a:off x="4932406" y="6337300"/>
            <a:ext cx="4211637" cy="520700"/>
          </a:xfrm>
          <a:custGeom>
            <a:avLst/>
            <a:gdLst>
              <a:gd name="T0" fmla="*/ 0 w 2653"/>
              <a:gd name="T1" fmla="*/ 2147483647 h 328"/>
              <a:gd name="T2" fmla="*/ 2147483647 w 2653"/>
              <a:gd name="T3" fmla="*/ 2147483647 h 328"/>
              <a:gd name="T4" fmla="*/ 2147483647 w 2653"/>
              <a:gd name="T5" fmla="*/ 0 h 328"/>
              <a:gd name="T6" fmla="*/ 2147483647 w 2653"/>
              <a:gd name="T7" fmla="*/ 2147483647 h 328"/>
              <a:gd name="T8" fmla="*/ 0 w 2653"/>
              <a:gd name="T9" fmla="*/ 2147483647 h 3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Freeform 5"/>
          <p:cNvSpPr>
            <a:spLocks/>
          </p:cNvSpPr>
          <p:nvPr/>
        </p:nvSpPr>
        <p:spPr bwMode="gray">
          <a:xfrm>
            <a:off x="4978402" y="874713"/>
            <a:ext cx="4165600" cy="444500"/>
          </a:xfrm>
          <a:custGeom>
            <a:avLst/>
            <a:gdLst>
              <a:gd name="T0" fmla="*/ 0 w 2624"/>
              <a:gd name="T1" fmla="*/ 2147483647 h 280"/>
              <a:gd name="T2" fmla="*/ 2147483647 w 2624"/>
              <a:gd name="T3" fmla="*/ 2147483647 h 280"/>
              <a:gd name="T4" fmla="*/ 2147483647 w 2624"/>
              <a:gd name="T5" fmla="*/ 2147483647 h 280"/>
              <a:gd name="T6" fmla="*/ 2147483647 w 2624"/>
              <a:gd name="T7" fmla="*/ 0 h 280"/>
              <a:gd name="T8" fmla="*/ 0 w 2624"/>
              <a:gd name="T9" fmla="*/ 2147483647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24" h="280">
                <a:moveTo>
                  <a:pt x="0" y="8"/>
                </a:moveTo>
                <a:cubicBezTo>
                  <a:pt x="438" y="40"/>
                  <a:pt x="564" y="59"/>
                  <a:pt x="1288" y="120"/>
                </a:cubicBezTo>
                <a:cubicBezTo>
                  <a:pt x="2015" y="181"/>
                  <a:pt x="2616" y="280"/>
                  <a:pt x="2624" y="280"/>
                </a:cubicBezTo>
                <a:lnTo>
                  <a:pt x="26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0774" name="Freeform 6"/>
          <p:cNvSpPr>
            <a:spLocks/>
          </p:cNvSpPr>
          <p:nvPr/>
        </p:nvSpPr>
        <p:spPr bwMode="invGray">
          <a:xfrm>
            <a:off x="0" y="-26988"/>
            <a:ext cx="9144000" cy="908051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24175"/>
            <a:ext cx="8229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160778" name="Rectangle 1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4925" y="6565986"/>
            <a:ext cx="611188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b="1">
                <a:solidFill>
                  <a:srgbClr val="4D4D4D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F60EFAF-1A05-4719-BB50-EE62164508AF}" type="slidenum">
              <a:rPr lang="en-US" sz="1600">
                <a:cs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cs typeface="Arial" pitchFamily="34" charset="0"/>
            </a:endParaRPr>
          </a:p>
        </p:txBody>
      </p:sp>
      <p:sp>
        <p:nvSpPr>
          <p:cNvPr id="103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473075"/>
            <a:ext cx="9144000" cy="36353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50000"/>
              </a:schemeClr>
            </a:outerShdw>
          </a:effectLst>
          <a:ex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1033" name="Freeform 12"/>
          <p:cNvSpPr>
            <a:spLocks/>
          </p:cNvSpPr>
          <p:nvPr/>
        </p:nvSpPr>
        <p:spPr bwMode="gray">
          <a:xfrm flipH="1">
            <a:off x="12" y="862013"/>
            <a:ext cx="3635375" cy="444500"/>
          </a:xfrm>
          <a:custGeom>
            <a:avLst/>
            <a:gdLst>
              <a:gd name="T0" fmla="*/ 0 w 2096"/>
              <a:gd name="T1" fmla="*/ 2147483647 h 280"/>
              <a:gd name="T2" fmla="*/ 2147483647 w 2096"/>
              <a:gd name="T3" fmla="*/ 2147483647 h 280"/>
              <a:gd name="T4" fmla="*/ 2147483647 w 2096"/>
              <a:gd name="T5" fmla="*/ 2147483647 h 280"/>
              <a:gd name="T6" fmla="*/ 2147483647 w 2096"/>
              <a:gd name="T7" fmla="*/ 0 h 280"/>
              <a:gd name="T8" fmla="*/ 0 w 2096"/>
              <a:gd name="T9" fmla="*/ 2147483647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96" h="280">
                <a:moveTo>
                  <a:pt x="0" y="16"/>
                </a:moveTo>
                <a:cubicBezTo>
                  <a:pt x="352" y="48"/>
                  <a:pt x="418" y="43"/>
                  <a:pt x="1000" y="104"/>
                </a:cubicBezTo>
                <a:cubicBezTo>
                  <a:pt x="1584" y="165"/>
                  <a:pt x="2048" y="251"/>
                  <a:pt x="2096" y="280"/>
                </a:cubicBezTo>
                <a:lnTo>
                  <a:pt x="2096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34" name="Picture 1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7" name="Rectangle 9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903917" y="863600"/>
            <a:ext cx="320516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200" b="1">
                <a:solidFill>
                  <a:srgbClr val="4D4D4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www.ibrae.ac.ru</a:t>
            </a:r>
          </a:p>
        </p:txBody>
      </p:sp>
    </p:spTree>
    <p:extLst>
      <p:ext uri="{BB962C8B-B14F-4D97-AF65-F5344CB8AC3E}">
        <p14:creationId xmlns:p14="http://schemas.microsoft.com/office/powerpoint/2010/main" val="338526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  <p:sldLayoutId id="2147484102" r:id="rId12"/>
    <p:sldLayoutId id="2147484103" r:id="rId13"/>
  </p:sldLayoutIdLst>
  <p:transition/>
  <p:hf hdr="0" ftr="0" dt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Arial" charset="0"/>
          <a:cs typeface="Arial" pitchFamily="34" charset="0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Arial" charset="0"/>
          <a:cs typeface="Arial" pitchFamily="34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Arial" charset="0"/>
          <a:cs typeface="Arial" pitchFamily="34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Arial" charset="0"/>
          <a:cs typeface="Arial" pitchFamily="34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Arial" charset="0"/>
          <a:cs typeface="Arial" pitchFamily="34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umimoji="1" sz="2600">
          <a:solidFill>
            <a:srgbClr val="4D4D4D"/>
          </a:solidFill>
          <a:latin typeface="+mn-lt"/>
          <a:ea typeface="Arial" charset="0"/>
          <a:cs typeface="Arial" pitchFamily="34" charset="0"/>
        </a:defRPr>
      </a:lvl1pPr>
      <a:lvl2pPr marL="742950" indent="-28575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umimoji="1" sz="2400">
          <a:solidFill>
            <a:srgbClr val="4D4D4D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rgbClr val="4D4D4D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har char="–"/>
        <a:defRPr kumimoji="1" sz="2000">
          <a:solidFill>
            <a:srgbClr val="4D4D4D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har char="»"/>
        <a:defRPr kumimoji="1" sz="2000">
          <a:solidFill>
            <a:srgbClr val="4D4D4D"/>
          </a:solidFill>
          <a:latin typeface="+mn-lt"/>
          <a:ea typeface="Arial" charset="0"/>
          <a:cs typeface="Arial" pitchFamily="34" charset="0"/>
        </a:defRPr>
      </a:lvl5pPr>
      <a:lvl6pPr marL="25146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56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511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E4D6BF-8B3B-4491-899E-20BB7168D42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56" y="77790"/>
            <a:ext cx="8207375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3" name="Text Box 5">
            <a:hlinkClick r:id="rId16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13975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1400" b="1" smtClean="0">
                <a:solidFill>
                  <a:srgbClr val="003274"/>
                </a:solidFill>
              </a:rPr>
              <a:t>www.rosatom.ru</a:t>
            </a:r>
            <a:endParaRPr lang="ru-RU" altLang="ru-RU" sz="1400" b="1" smtClean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95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  <p:sldLayoutId id="2147484116" r:id="rId12"/>
    <p:sldLayoutId id="2147484117" r:id="rId13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7"/>
        </a:buBlip>
        <a:defRPr sz="26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8"/>
        </a:buBlip>
        <a:defRPr sz="2400">
          <a:solidFill>
            <a:schemeClr val="tx1"/>
          </a:solidFill>
          <a:latin typeface="Arial" pitchFamily="34" charset="0"/>
          <a:cs typeface="+mn-cs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84" y="1557338"/>
            <a:ext cx="8207375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705"/>
            <a:ext cx="8112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fld id="{CEC9164C-5F14-47BD-9A04-7C8957138BD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116019" y="0"/>
            <a:ext cx="8027987" cy="112553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9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9"/>
            <a:ext cx="13975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chemeClr val="hlink"/>
                </a:solidFill>
              </a:rPr>
              <a:t>www.rosatom.ru</a:t>
            </a:r>
            <a:endParaRPr lang="ru-RU" sz="1400" b="1">
              <a:solidFill>
                <a:schemeClr val="hlink"/>
              </a:solidFill>
            </a:endParaRPr>
          </a:p>
        </p:txBody>
      </p:sp>
      <p:pic>
        <p:nvPicPr>
          <p:cNvPr id="6150" name="navigation8" descr="ujkm,"/>
          <p:cNvPicPr>
            <a:picLocks noChangeAspect="1" noChangeArrowheads="1"/>
          </p:cNvPicPr>
          <p:nvPr/>
        </p:nvPicPr>
        <p:blipFill>
          <a:blip r:embed="rId15" cstate="print">
            <a:lum bright="24000"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3" y="44725"/>
            <a:ext cx="1152525" cy="10191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709"/>
            <a:ext cx="8112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fld id="{11DE9D50-0B1B-41B9-9242-F24FDF4D480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84" y="1557338"/>
            <a:ext cx="8207375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84" y="78063"/>
            <a:ext cx="8207375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7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9"/>
            <a:ext cx="13975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chemeClr val="hlink"/>
                </a:solidFill>
              </a:rPr>
              <a:t>www.rosatom.ru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8198" name="navigation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7246939" y="1022350"/>
            <a:ext cx="287337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b="1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8199" name="navigation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62635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b="1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8200" name="navigation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00735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b="1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8201" name="navigation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388350" y="1022350"/>
            <a:ext cx="287338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4</a:t>
            </a:r>
            <a:endParaRPr lang="ru-RU" b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84" y="78063"/>
            <a:ext cx="8207375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Text Box 3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9"/>
            <a:ext cx="13975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chemeClr val="hlink"/>
                </a:solidFill>
              </a:rPr>
              <a:t>www.rosatom.ru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713"/>
            <a:ext cx="8112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fld id="{122AD0B5-E76F-409D-862F-D225E0602F5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84" y="1557338"/>
            <a:ext cx="8207375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46" name="navigation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7246939" y="1022350"/>
            <a:ext cx="287337" cy="287338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247" name="navigation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62635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b="1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10248" name="navigation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00735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b="1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10249" name="navigation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38835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en-US" b="1">
                <a:solidFill>
                  <a:schemeClr val="hlink"/>
                </a:solidFill>
              </a:rPr>
              <a:t>4</a:t>
            </a:r>
            <a:endParaRPr lang="ru-RU" b="1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717"/>
            <a:ext cx="8112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fld id="{608B154B-627F-498F-A038-237B0C0DAF0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84" y="1557338"/>
            <a:ext cx="8207375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84" y="78063"/>
            <a:ext cx="8207375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3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9"/>
            <a:ext cx="13975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chemeClr val="hlink"/>
                </a:solidFill>
              </a:rPr>
              <a:t>www.rosatom.ru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12294" name="navigation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7246939" y="1022350"/>
            <a:ext cx="287337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b="1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12295" name="navigation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626350" y="1022350"/>
            <a:ext cx="287338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296" name="navigation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00735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b="1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12297" name="navigation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38835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en-US" b="1">
                <a:solidFill>
                  <a:schemeClr val="hlink"/>
                </a:solidFill>
              </a:rPr>
              <a:t>4</a:t>
            </a:r>
            <a:endParaRPr lang="ru-RU" b="1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721"/>
            <a:ext cx="8112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fld id="{BC706426-B115-4B51-9AEE-BC2E802AC0E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84" y="1557338"/>
            <a:ext cx="8207375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84" y="78063"/>
            <a:ext cx="8207375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41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9"/>
            <a:ext cx="13975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chemeClr val="hlink"/>
                </a:solidFill>
              </a:rPr>
              <a:t>www.rosatom.ru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14342" name="navigation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7246939" y="1022350"/>
            <a:ext cx="287337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b="1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14343" name="navigation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62635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b="1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14344" name="navigation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007350" y="1022350"/>
            <a:ext cx="287338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345" name="navigation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38835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en-US" b="1">
                <a:solidFill>
                  <a:schemeClr val="hlink"/>
                </a:solidFill>
              </a:rPr>
              <a:t>4</a:t>
            </a:r>
            <a:endParaRPr lang="ru-RU" b="1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7" descr="ujkm,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" y="293691"/>
            <a:ext cx="16748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84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8384" y="78063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</p:sldLayoutIdLst>
  <p:transition>
    <p:fade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84" y="78063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44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729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pPr>
              <a:defRPr/>
            </a:pPr>
            <a:fld id="{6B4F2B6A-5F9B-49C2-89A6-E86DE3C51B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608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84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4454" name="Oval 6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640520" y="1022350"/>
            <a:ext cx="287337" cy="287338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  <a:cs typeface="+mn-cs"/>
              </a:rPr>
              <a:t>1</a:t>
            </a:r>
          </a:p>
        </p:txBody>
      </p:sp>
      <p:sp>
        <p:nvSpPr>
          <p:cNvPr id="104455" name="Oval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02786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cs typeface="+mn-cs"/>
              </a:rPr>
              <a:t>2</a:t>
            </a:r>
          </a:p>
        </p:txBody>
      </p:sp>
      <p:sp>
        <p:nvSpPr>
          <p:cNvPr id="104456" name="Oval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416805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cs typeface="+mn-cs"/>
              </a:rPr>
              <a:t>3</a:t>
            </a:r>
          </a:p>
        </p:txBody>
      </p:sp>
      <p:sp>
        <p:nvSpPr>
          <p:cNvPr id="104468" name="Oval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05744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  <a:cs typeface="+mn-cs"/>
              </a:rPr>
              <a:t>4</a:t>
            </a:r>
            <a:endParaRPr lang="ru-RU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104469" name="Oval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94681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  <a:cs typeface="+mn-cs"/>
              </a:rPr>
              <a:t>5</a:t>
            </a:r>
            <a:endParaRPr lang="ru-RU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104471" name="Text Box 23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468313" y="6529389"/>
            <a:ext cx="1397562" cy="215444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cs typeface="+mn-cs"/>
              </a:rPr>
              <a:t>www.rosatom.ru</a:t>
            </a:r>
            <a:endParaRPr lang="ru-RU" sz="1400" b="1">
              <a:solidFill>
                <a:schemeClr val="hlink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</p:sldLayoutIdLst>
  <p:transition>
    <p:wipe dir="r"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721"/>
            <a:ext cx="8112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fld id="{608B154B-627F-498F-A038-237B0C0DAF0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84" y="1557338"/>
            <a:ext cx="8207375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84" y="78063"/>
            <a:ext cx="8207375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3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9"/>
            <a:ext cx="13975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chemeClr val="hlink"/>
                </a:solidFill>
              </a:rPr>
              <a:t>www.rosatom.ru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12294" name="navigation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7246939" y="1022350"/>
            <a:ext cx="287337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b="1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12295" name="navigation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626350" y="1022350"/>
            <a:ext cx="287338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296" name="navigation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00735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b="1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12297" name="navigation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38835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en-US" b="1">
                <a:solidFill>
                  <a:schemeClr val="hlink"/>
                </a:solidFill>
              </a:rPr>
              <a:t>4</a:t>
            </a:r>
            <a:endParaRPr lang="ru-RU" b="1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733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pPr>
              <a:defRPr/>
            </a:pPr>
            <a:fld id="{B5506003-A0DC-4617-BA6B-81CCE6CAEA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710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84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12661" name="Oval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640520" y="1022350"/>
            <a:ext cx="287337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cs typeface="+mn-cs"/>
              </a:rPr>
              <a:t>1</a:t>
            </a:r>
          </a:p>
        </p:txBody>
      </p:sp>
      <p:sp>
        <p:nvSpPr>
          <p:cNvPr id="112662" name="Oval 2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027868" y="1022350"/>
            <a:ext cx="287337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  <a:cs typeface="+mn-cs"/>
              </a:rPr>
              <a:t>2</a:t>
            </a:r>
          </a:p>
        </p:txBody>
      </p:sp>
      <p:sp>
        <p:nvSpPr>
          <p:cNvPr id="112663" name="Oval 2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416805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cs typeface="+mn-cs"/>
              </a:rPr>
              <a:t>3</a:t>
            </a:r>
          </a:p>
        </p:txBody>
      </p:sp>
      <p:sp>
        <p:nvSpPr>
          <p:cNvPr id="112664" name="Oval 2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05744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  <a:cs typeface="+mn-cs"/>
              </a:rPr>
              <a:t>4</a:t>
            </a:r>
            <a:endParaRPr lang="ru-RU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112665" name="Oval 2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94681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  <a:cs typeface="+mn-cs"/>
              </a:rPr>
              <a:t>5</a:t>
            </a:r>
            <a:endParaRPr lang="ru-RU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112668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468384" y="78063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0" name="Text Box 30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468313" y="6529389"/>
            <a:ext cx="1397562" cy="215444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cs typeface="+mn-cs"/>
              </a:rPr>
              <a:t>www.rosatom.ru</a:t>
            </a:r>
            <a:endParaRPr lang="ru-RU" sz="1400" b="1">
              <a:solidFill>
                <a:schemeClr val="hlink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</p:sldLayoutIdLst>
  <p:transition>
    <p:wipe dir="r"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737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pPr>
              <a:defRPr/>
            </a:pPr>
            <a:fld id="{50E22699-C7F8-4C95-B15C-862B32FD9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8131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84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14709" name="Oval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640520" y="1022350"/>
            <a:ext cx="287337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cs typeface="+mn-cs"/>
              </a:rPr>
              <a:t>1</a:t>
            </a:r>
          </a:p>
        </p:txBody>
      </p:sp>
      <p:sp>
        <p:nvSpPr>
          <p:cNvPr id="114710" name="Oval 2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02786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cs typeface="+mn-cs"/>
              </a:rPr>
              <a:t>2</a:t>
            </a:r>
          </a:p>
        </p:txBody>
      </p:sp>
      <p:sp>
        <p:nvSpPr>
          <p:cNvPr id="114711" name="Oval 2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416805" y="1022350"/>
            <a:ext cx="287338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  <a:cs typeface="+mn-cs"/>
              </a:rPr>
              <a:t>3</a:t>
            </a:r>
          </a:p>
        </p:txBody>
      </p:sp>
      <p:sp>
        <p:nvSpPr>
          <p:cNvPr id="114712" name="Oval 2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05744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  <a:cs typeface="+mn-cs"/>
              </a:rPr>
              <a:t>4</a:t>
            </a:r>
            <a:endParaRPr lang="ru-RU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114713" name="Oval 2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94681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  <a:cs typeface="+mn-cs"/>
              </a:rPr>
              <a:t>5</a:t>
            </a:r>
            <a:endParaRPr lang="ru-RU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114716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468384" y="78063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4717" name="Text Box 29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468313" y="6529389"/>
            <a:ext cx="1397562" cy="215444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cs typeface="+mn-cs"/>
              </a:rPr>
              <a:t>www.rosatom.ru</a:t>
            </a:r>
            <a:endParaRPr lang="ru-RU" sz="1400" b="1">
              <a:solidFill>
                <a:schemeClr val="hlink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9" r:id="rId5"/>
    <p:sldLayoutId id="2147484220" r:id="rId6"/>
    <p:sldLayoutId id="2147484221" r:id="rId7"/>
    <p:sldLayoutId id="2147484222" r:id="rId8"/>
    <p:sldLayoutId id="2147484223" r:id="rId9"/>
    <p:sldLayoutId id="2147484224" r:id="rId10"/>
    <p:sldLayoutId id="2147484225" r:id="rId11"/>
  </p:sldLayoutIdLst>
  <p:transition>
    <p:wipe dir="r"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741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pPr>
              <a:defRPr/>
            </a:pPr>
            <a:fld id="{2A763059-ECB5-4069-90D8-93F5D9E34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915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84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74450" name="Oval 1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640520" y="1022350"/>
            <a:ext cx="287337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cs typeface="+mn-cs"/>
              </a:rPr>
              <a:t>1</a:t>
            </a:r>
          </a:p>
        </p:txBody>
      </p:sp>
      <p:sp>
        <p:nvSpPr>
          <p:cNvPr id="274451" name="Oval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02786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cs typeface="+mn-cs"/>
              </a:rPr>
              <a:t>2</a:t>
            </a:r>
          </a:p>
        </p:txBody>
      </p:sp>
      <p:sp>
        <p:nvSpPr>
          <p:cNvPr id="274452" name="Oval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416805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cs typeface="+mn-cs"/>
              </a:rPr>
              <a:t>3</a:t>
            </a:r>
          </a:p>
        </p:txBody>
      </p:sp>
      <p:sp>
        <p:nvSpPr>
          <p:cNvPr id="274453" name="Oval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05744" y="1022350"/>
            <a:ext cx="287337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cs typeface="+mn-cs"/>
              </a:rPr>
              <a:t>4</a:t>
            </a:r>
            <a:endParaRPr lang="ru-RU" b="1">
              <a:solidFill>
                <a:schemeClr val="bg1"/>
              </a:solidFill>
              <a:cs typeface="+mn-cs"/>
            </a:endParaRPr>
          </a:p>
        </p:txBody>
      </p:sp>
      <p:sp>
        <p:nvSpPr>
          <p:cNvPr id="274454" name="Oval 2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94681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  <a:cs typeface="+mn-cs"/>
              </a:rPr>
              <a:t>5</a:t>
            </a:r>
            <a:endParaRPr lang="ru-RU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27445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468384" y="78063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4458" name="Text Box 26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468313" y="6529389"/>
            <a:ext cx="1397562" cy="215444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cs typeface="+mn-cs"/>
              </a:rPr>
              <a:t>www.rosatom.ru</a:t>
            </a:r>
            <a:endParaRPr lang="ru-RU" sz="1400" b="1">
              <a:solidFill>
                <a:schemeClr val="hlink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ransition>
    <p:wipe dir="r"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74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pPr>
              <a:defRPr/>
            </a:pPr>
            <a:fld id="{FD22FE94-AD2D-4DDE-B8E5-D49D7E0E8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017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84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326667" name="Oval 1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640520" y="1022350"/>
            <a:ext cx="287337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cs typeface="+mn-cs"/>
              </a:rPr>
              <a:t>1</a:t>
            </a:r>
          </a:p>
        </p:txBody>
      </p:sp>
      <p:sp>
        <p:nvSpPr>
          <p:cNvPr id="326668" name="Oval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02786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cs typeface="+mn-cs"/>
              </a:rPr>
              <a:t>2</a:t>
            </a:r>
          </a:p>
        </p:txBody>
      </p:sp>
      <p:sp>
        <p:nvSpPr>
          <p:cNvPr id="326669" name="Oval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416805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cs typeface="+mn-cs"/>
              </a:rPr>
              <a:t>3</a:t>
            </a:r>
          </a:p>
        </p:txBody>
      </p:sp>
      <p:sp>
        <p:nvSpPr>
          <p:cNvPr id="326670" name="Oval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05744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  <a:cs typeface="+mn-cs"/>
              </a:rPr>
              <a:t>4</a:t>
            </a:r>
            <a:endParaRPr lang="ru-RU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326671" name="Oval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94681" y="1022350"/>
            <a:ext cx="287338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cs typeface="+mn-cs"/>
              </a:rPr>
              <a:t>5</a:t>
            </a:r>
            <a:endParaRPr lang="ru-RU" b="1">
              <a:solidFill>
                <a:schemeClr val="bg1"/>
              </a:solidFill>
              <a:cs typeface="+mn-cs"/>
            </a:endParaRPr>
          </a:p>
        </p:txBody>
      </p:sp>
      <p:sp>
        <p:nvSpPr>
          <p:cNvPr id="32667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68384" y="78063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6675" name="Text Box 19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468313" y="6529389"/>
            <a:ext cx="1397562" cy="215444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cs typeface="+mn-cs"/>
              </a:rPr>
              <a:t>www.rosatom.ru</a:t>
            </a:r>
            <a:endParaRPr lang="ru-RU" sz="1400" b="1">
              <a:solidFill>
                <a:schemeClr val="hlink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  <p:sldLayoutId id="2147484249" r:id="rId11"/>
  </p:sldLayoutIdLst>
  <p:transition>
    <p:wipe dir="r"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749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pPr>
              <a:defRPr/>
            </a:pPr>
            <a:fld id="{AFEFAF36-81C9-4FDF-AB70-9EEA6994E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84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349195" name="Oval 1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640520" y="1022350"/>
            <a:ext cx="287337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cs typeface="+mn-cs"/>
              </a:rPr>
              <a:t>1</a:t>
            </a:r>
          </a:p>
        </p:txBody>
      </p:sp>
      <p:sp>
        <p:nvSpPr>
          <p:cNvPr id="349196" name="Oval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02786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cs typeface="+mn-cs"/>
              </a:rPr>
              <a:t>2</a:t>
            </a:r>
          </a:p>
        </p:txBody>
      </p:sp>
      <p:sp>
        <p:nvSpPr>
          <p:cNvPr id="349197" name="Oval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416805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cs typeface="+mn-cs"/>
              </a:rPr>
              <a:t>3</a:t>
            </a:r>
          </a:p>
        </p:txBody>
      </p:sp>
      <p:sp>
        <p:nvSpPr>
          <p:cNvPr id="349198" name="Oval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05744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  <a:cs typeface="+mn-cs"/>
              </a:rPr>
              <a:t>4</a:t>
            </a:r>
            <a:endParaRPr lang="ru-RU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349199" name="Oval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94681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  <a:cs typeface="+mn-cs"/>
              </a:rPr>
              <a:t>5</a:t>
            </a:r>
            <a:endParaRPr lang="ru-RU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349201" name="Oval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583620" y="1022350"/>
            <a:ext cx="287337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cs typeface="+mn-cs"/>
              </a:rPr>
              <a:t>6</a:t>
            </a:r>
            <a:endParaRPr lang="ru-RU" b="1">
              <a:solidFill>
                <a:schemeClr val="bg1"/>
              </a:solidFill>
              <a:cs typeface="+mn-cs"/>
            </a:endParaRPr>
          </a:p>
        </p:txBody>
      </p:sp>
      <p:sp>
        <p:nvSpPr>
          <p:cNvPr id="34920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68384" y="78063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49203" name="Text Box 19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468313" y="6529389"/>
            <a:ext cx="1397562" cy="215444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cs typeface="+mn-cs"/>
              </a:rPr>
              <a:t>www.rosatom.ru</a:t>
            </a:r>
            <a:endParaRPr lang="ru-RU" sz="1400" b="1">
              <a:solidFill>
                <a:schemeClr val="hlink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  <p:sldLayoutId id="2147484254" r:id="rId4"/>
    <p:sldLayoutId id="2147484255" r:id="rId5"/>
    <p:sldLayoutId id="2147484256" r:id="rId6"/>
    <p:sldLayoutId id="2147484257" r:id="rId7"/>
    <p:sldLayoutId id="2147484258" r:id="rId8"/>
    <p:sldLayoutId id="2147484259" r:id="rId9"/>
    <p:sldLayoutId id="2147484260" r:id="rId10"/>
    <p:sldLayoutId id="2147484261" r:id="rId11"/>
  </p:sldLayoutIdLst>
  <p:transition>
    <p:wipe dir="r"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84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753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pPr>
              <a:defRPr/>
            </a:pPr>
            <a:fld id="{A125F51C-7995-4F83-87AD-6DB4E7084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8384" y="78063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6679" name="Text Box 7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9"/>
            <a:ext cx="1397562" cy="215444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cs typeface="+mn-cs"/>
              </a:rPr>
              <a:t>www.rosatom.ru</a:t>
            </a:r>
            <a:endParaRPr lang="ru-RU" sz="1400" b="1">
              <a:solidFill>
                <a:schemeClr val="hlink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  <p:sldLayoutId id="2147484273" r:id="rId11"/>
  </p:sldLayoutIdLst>
  <p:transition>
    <p:wipe dir="r"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84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68096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757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pPr>
              <a:defRPr/>
            </a:pPr>
            <a:fld id="{42C4FF70-9DDB-4D0E-94A7-D9A6E228E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8096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8384" y="78063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80967" name="Text Box 7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9"/>
            <a:ext cx="1397562" cy="215444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cs typeface="+mn-cs"/>
              </a:rPr>
              <a:t>www.rosatom.ru</a:t>
            </a:r>
            <a:endParaRPr lang="ru-RU" sz="1400" b="1">
              <a:solidFill>
                <a:schemeClr val="hlink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</p:sldLayoutIdLst>
  <p:transition>
    <p:wipe dir="r"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 bwMode="gray">
          <a:xfrm>
            <a:off x="144631" y="2084388"/>
            <a:ext cx="8656637" cy="386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56" tIns="44434" rIns="90456" bIns="444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269167" y="6529724"/>
            <a:ext cx="1693862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56" tIns="44434" rIns="90456" bIns="44434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80000"/>
              </a:lnSpc>
              <a:defRPr sz="1000" i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D41E5A0-C343-499E-AF2D-CA0C6C431C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144463" y="116164"/>
            <a:ext cx="8647112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56" tIns="44434" rIns="90456" bIns="4443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en-US" dirty="0" smtClean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1341439"/>
            <a:ext cx="9144000" cy="264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07" tIns="45704" rIns="91407" bIns="45704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endParaRPr lang="ru-RU" sz="1400" i="1" dirty="0">
              <a:latin typeface="Arial" pitchFamily="34" charset="0"/>
              <a:cs typeface="+mn-cs"/>
            </a:endParaRP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i="1" dirty="0">
              <a:latin typeface="Arial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296" r:id="rId10"/>
    <p:sldLayoutId id="2147484297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imes New Roman" pitchFamily="18" charset="0"/>
        </a:defRPr>
      </a:lvl9pPr>
    </p:titleStyle>
    <p:bodyStyle>
      <a:lvl1pPr marL="176213" indent="-1762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576263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400">
          <a:solidFill>
            <a:schemeClr val="tx1"/>
          </a:solidFill>
          <a:latin typeface="Arial" pitchFamily="34" charset="0"/>
        </a:defRPr>
      </a:lvl2pPr>
      <a:lvl3pPr marL="858838" indent="-1682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Arial" pitchFamily="34" charset="0"/>
        </a:defRPr>
      </a:lvl3pPr>
      <a:lvl4pPr marL="1200150" indent="-2270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400">
          <a:solidFill>
            <a:schemeClr val="tx1"/>
          </a:solidFill>
          <a:latin typeface="Arial" pitchFamily="34" charset="0"/>
        </a:defRPr>
      </a:lvl4pPr>
      <a:lvl5pPr marL="1481138" indent="-1666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Arial" pitchFamily="34" charset="0"/>
        </a:defRPr>
      </a:lvl5pPr>
      <a:lvl6pPr marL="1938338" indent="-1666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6pPr>
      <a:lvl7pPr marL="2395538" indent="-1666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7pPr>
      <a:lvl8pPr marL="2852738" indent="-1666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8pPr>
      <a:lvl9pPr marL="3309938" indent="-1666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91780" y="1671646"/>
            <a:ext cx="1838966" cy="366254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3200" b="1">
                <a:solidFill>
                  <a:srgbClr val="5772B5"/>
                </a:solidFill>
                <a:cs typeface="+mn-cs"/>
              </a:rPr>
              <a:t>1</a:t>
            </a:r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5867410" y="1076665"/>
            <a:ext cx="360363" cy="360363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cs typeface="+mn-cs"/>
              </a:rPr>
              <a:t>1</a:t>
            </a:r>
          </a:p>
        </p:txBody>
      </p:sp>
      <p:sp>
        <p:nvSpPr>
          <p:cNvPr id="13" name="Oval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265863" y="107666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2</a:t>
            </a:r>
          </a:p>
        </p:txBody>
      </p:sp>
      <p:sp>
        <p:nvSpPr>
          <p:cNvPr id="14" name="Oval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665913" y="107666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3</a:t>
            </a:r>
          </a:p>
        </p:txBody>
      </p:sp>
      <p:sp>
        <p:nvSpPr>
          <p:cNvPr id="15" name="Oval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064422" y="107666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4</a:t>
            </a:r>
          </a:p>
        </p:txBody>
      </p:sp>
      <p:sp>
        <p:nvSpPr>
          <p:cNvPr id="16" name="Oval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464595" y="107666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5</a:t>
            </a:r>
          </a:p>
        </p:txBody>
      </p:sp>
      <p:pic>
        <p:nvPicPr>
          <p:cNvPr id="55304" name="Picture 13" descr="ujkm,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81" y="511175"/>
            <a:ext cx="139223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4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612775" y="5554664"/>
            <a:ext cx="1397562" cy="215444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cs typeface="+mn-cs"/>
              </a:rPr>
              <a:t>www.rosatom.ru</a:t>
            </a:r>
            <a:endParaRPr lang="ru-RU" sz="1400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84" y="78063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530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84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9" r:id="rId1"/>
    <p:sldLayoutId id="2147484300" r:id="rId2"/>
    <p:sldLayoutId id="2147484301" r:id="rId3"/>
    <p:sldLayoutId id="2147484302" r:id="rId4"/>
    <p:sldLayoutId id="2147484303" r:id="rId5"/>
    <p:sldLayoutId id="2147484304" r:id="rId6"/>
    <p:sldLayoutId id="2147484305" r:id="rId7"/>
    <p:sldLayoutId id="2147484306" r:id="rId8"/>
    <p:sldLayoutId id="2147484307" r:id="rId9"/>
    <p:sldLayoutId id="2147484308" r:id="rId10"/>
    <p:sldLayoutId id="2147484309" r:id="rId11"/>
  </p:sldLayoutIdLst>
  <p:transition>
    <p:split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06080" y="1679577"/>
            <a:ext cx="1838966" cy="366254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3200" b="1">
                <a:solidFill>
                  <a:srgbClr val="5772B5"/>
                </a:solidFill>
                <a:cs typeface="+mn-cs"/>
              </a:rPr>
              <a:t>2</a:t>
            </a:r>
          </a:p>
        </p:txBody>
      </p:sp>
      <p:sp>
        <p:nvSpPr>
          <p:cNvPr id="12" name="Oval 13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854750" y="1076669"/>
            <a:ext cx="360363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1</a:t>
            </a:r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6253163" y="1076669"/>
            <a:ext cx="360362" cy="360363"/>
          </a:xfrm>
          <a:prstGeom prst="ellipse">
            <a:avLst/>
          </a:prstGeom>
          <a:solidFill>
            <a:schemeClr val="bg1"/>
          </a:solidFill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cs typeface="+mn-cs"/>
              </a:rPr>
              <a:t>2</a:t>
            </a:r>
          </a:p>
        </p:txBody>
      </p:sp>
      <p:sp>
        <p:nvSpPr>
          <p:cNvPr id="14" name="Oval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653213" y="1076669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3</a:t>
            </a:r>
          </a:p>
        </p:txBody>
      </p:sp>
      <p:sp>
        <p:nvSpPr>
          <p:cNvPr id="15" name="Oval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051762" y="1076669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4</a:t>
            </a:r>
          </a:p>
        </p:txBody>
      </p:sp>
      <p:sp>
        <p:nvSpPr>
          <p:cNvPr id="16" name="Oval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451897" y="1076669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5</a:t>
            </a:r>
          </a:p>
        </p:txBody>
      </p:sp>
      <p:pic>
        <p:nvPicPr>
          <p:cNvPr id="56328" name="Picture 21" descr="ujkm,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81" y="511175"/>
            <a:ext cx="139223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2">
            <a:hlinkClick r:id="rId16"/>
          </p:cNvPr>
          <p:cNvSpPr txBox="1">
            <a:spLocks noChangeArrowheads="1"/>
          </p:cNvSpPr>
          <p:nvPr/>
        </p:nvSpPr>
        <p:spPr bwMode="auto">
          <a:xfrm>
            <a:off x="612775" y="5554664"/>
            <a:ext cx="1397562" cy="215444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cs typeface="+mn-cs"/>
              </a:rPr>
              <a:t>www.rosatom.ru</a:t>
            </a:r>
            <a:endParaRPr lang="ru-RU" sz="1400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5633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84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12668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468384" y="78063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3" r:id="rId3"/>
    <p:sldLayoutId id="2147484314" r:id="rId4"/>
    <p:sldLayoutId id="2147484315" r:id="rId5"/>
    <p:sldLayoutId id="2147484316" r:id="rId6"/>
    <p:sldLayoutId id="2147484317" r:id="rId7"/>
    <p:sldLayoutId id="2147484318" r:id="rId8"/>
    <p:sldLayoutId id="2147484319" r:id="rId9"/>
    <p:sldLayoutId id="2147484320" r:id="rId10"/>
    <p:sldLayoutId id="2147484321" r:id="rId11"/>
  </p:sldLayoutIdLst>
  <p:transition>
    <p:split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7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8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725"/>
            <a:ext cx="8112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fld id="{BC706426-B115-4B51-9AEE-BC2E802AC0E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84" y="1557338"/>
            <a:ext cx="8207375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84" y="78063"/>
            <a:ext cx="8207375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41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9"/>
            <a:ext cx="13975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chemeClr val="hlink"/>
                </a:solidFill>
              </a:rPr>
              <a:t>www.rosatom.ru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14342" name="navigation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7246939" y="1022350"/>
            <a:ext cx="287337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b="1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14343" name="navigation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62635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b="1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14344" name="navigation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007350" y="1022350"/>
            <a:ext cx="287338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345" name="navigation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38835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en-US" b="1">
                <a:solidFill>
                  <a:schemeClr val="hlink"/>
                </a:solidFill>
              </a:rPr>
              <a:t>4</a:t>
            </a:r>
            <a:endParaRPr lang="ru-RU" b="1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04569" y="1665290"/>
            <a:ext cx="1824538" cy="36317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3000" b="1">
                <a:solidFill>
                  <a:srgbClr val="5772B5"/>
                </a:solidFill>
                <a:cs typeface="+mn-cs"/>
              </a:rPr>
              <a:t>3</a:t>
            </a:r>
          </a:p>
        </p:txBody>
      </p:sp>
      <p:sp>
        <p:nvSpPr>
          <p:cNvPr id="12" name="Oval 13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795963" y="1076673"/>
            <a:ext cx="360362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1</a:t>
            </a:r>
          </a:p>
        </p:txBody>
      </p:sp>
      <p:sp>
        <p:nvSpPr>
          <p:cNvPr id="13" name="Oval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194446" y="1076673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2</a:t>
            </a:r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6594478" y="1076673"/>
            <a:ext cx="360363" cy="360363"/>
          </a:xfrm>
          <a:prstGeom prst="ellipse">
            <a:avLst/>
          </a:prstGeom>
          <a:solidFill>
            <a:schemeClr val="bg1"/>
          </a:solidFill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cs typeface="+mn-cs"/>
              </a:rPr>
              <a:t>3</a:t>
            </a:r>
          </a:p>
        </p:txBody>
      </p:sp>
      <p:sp>
        <p:nvSpPr>
          <p:cNvPr id="15" name="Oval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992938" y="1076673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4</a:t>
            </a:r>
          </a:p>
        </p:txBody>
      </p:sp>
      <p:sp>
        <p:nvSpPr>
          <p:cNvPr id="16" name="Oval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392988" y="1076673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5</a:t>
            </a:r>
          </a:p>
        </p:txBody>
      </p:sp>
      <p:pic>
        <p:nvPicPr>
          <p:cNvPr id="57352" name="Picture 21" descr="ujkm,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81" y="511175"/>
            <a:ext cx="139223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2">
            <a:hlinkClick r:id="rId16"/>
          </p:cNvPr>
          <p:cNvSpPr txBox="1">
            <a:spLocks noChangeArrowheads="1"/>
          </p:cNvSpPr>
          <p:nvPr/>
        </p:nvSpPr>
        <p:spPr bwMode="auto">
          <a:xfrm>
            <a:off x="612775" y="5554664"/>
            <a:ext cx="1397562" cy="215444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cs typeface="+mn-cs"/>
              </a:rPr>
              <a:t>www.rosatom.ru</a:t>
            </a:r>
            <a:endParaRPr lang="ru-RU" sz="1400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5735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84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14716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468384" y="78063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3" r:id="rId1"/>
    <p:sldLayoutId id="2147484324" r:id="rId2"/>
    <p:sldLayoutId id="2147484325" r:id="rId3"/>
    <p:sldLayoutId id="2147484326" r:id="rId4"/>
    <p:sldLayoutId id="2147484327" r:id="rId5"/>
    <p:sldLayoutId id="2147484328" r:id="rId6"/>
    <p:sldLayoutId id="2147484329" r:id="rId7"/>
    <p:sldLayoutId id="2147484330" r:id="rId8"/>
    <p:sldLayoutId id="2147484331" r:id="rId9"/>
    <p:sldLayoutId id="2147484332" r:id="rId10"/>
    <p:sldLayoutId id="2147484333" r:id="rId11"/>
  </p:sldLayoutIdLst>
  <p:transition>
    <p:split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7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8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42669" y="1693864"/>
            <a:ext cx="1824538" cy="36317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3000" b="1">
                <a:solidFill>
                  <a:srgbClr val="5772B5"/>
                </a:solidFill>
                <a:cs typeface="+mn-cs"/>
              </a:rPr>
              <a:t>4</a:t>
            </a:r>
            <a:endParaRPr lang="ru-RU" sz="23000" b="1">
              <a:solidFill>
                <a:srgbClr val="5772B5"/>
              </a:solidFill>
              <a:cs typeface="+mn-cs"/>
            </a:endParaRPr>
          </a:p>
        </p:txBody>
      </p:sp>
      <p:sp>
        <p:nvSpPr>
          <p:cNvPr id="12" name="Oval 12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783263" y="1076677"/>
            <a:ext cx="360362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1</a:t>
            </a:r>
          </a:p>
        </p:txBody>
      </p:sp>
      <p:sp>
        <p:nvSpPr>
          <p:cNvPr id="13" name="Oval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181786" y="1076677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2</a:t>
            </a:r>
          </a:p>
        </p:txBody>
      </p:sp>
      <p:sp>
        <p:nvSpPr>
          <p:cNvPr id="14" name="Oval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581818" y="1076677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3</a:t>
            </a: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6980238" y="1076677"/>
            <a:ext cx="360362" cy="360363"/>
          </a:xfrm>
          <a:prstGeom prst="ellipse">
            <a:avLst/>
          </a:prstGeom>
          <a:solidFill>
            <a:schemeClr val="bg1"/>
          </a:solidFill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cs typeface="+mn-cs"/>
              </a:rPr>
              <a:t>4</a:t>
            </a:r>
          </a:p>
        </p:txBody>
      </p:sp>
      <p:sp>
        <p:nvSpPr>
          <p:cNvPr id="16" name="Oval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380288" y="1076677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5</a:t>
            </a:r>
          </a:p>
        </p:txBody>
      </p:sp>
      <p:pic>
        <p:nvPicPr>
          <p:cNvPr id="58376" name="Picture 20" descr="ujkm,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81" y="511175"/>
            <a:ext cx="139223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1">
            <a:hlinkClick r:id="rId16"/>
          </p:cNvPr>
          <p:cNvSpPr txBox="1">
            <a:spLocks noChangeArrowheads="1"/>
          </p:cNvSpPr>
          <p:nvPr/>
        </p:nvSpPr>
        <p:spPr bwMode="auto">
          <a:xfrm>
            <a:off x="612775" y="5554664"/>
            <a:ext cx="1397562" cy="215444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cs typeface="+mn-cs"/>
              </a:rPr>
              <a:t>www.rosatom.ru</a:t>
            </a:r>
            <a:endParaRPr lang="ru-RU" sz="1400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583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84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7445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468384" y="78063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5" r:id="rId1"/>
    <p:sldLayoutId id="2147484336" r:id="rId2"/>
    <p:sldLayoutId id="2147484337" r:id="rId3"/>
    <p:sldLayoutId id="2147484338" r:id="rId4"/>
    <p:sldLayoutId id="2147484339" r:id="rId5"/>
    <p:sldLayoutId id="2147484340" r:id="rId6"/>
    <p:sldLayoutId id="2147484341" r:id="rId7"/>
    <p:sldLayoutId id="2147484342" r:id="rId8"/>
    <p:sldLayoutId id="2147484343" r:id="rId9"/>
    <p:sldLayoutId id="2147484344" r:id="rId10"/>
    <p:sldLayoutId id="2147484345" r:id="rId11"/>
  </p:sldLayoutIdLst>
  <p:transition>
    <p:split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7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8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95041" y="1655766"/>
            <a:ext cx="1824538" cy="36317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3000" b="1">
                <a:solidFill>
                  <a:srgbClr val="5772B5"/>
                </a:solidFill>
                <a:cs typeface="+mn-cs"/>
              </a:rPr>
              <a:t>5</a:t>
            </a:r>
            <a:endParaRPr lang="ru-RU" sz="23000" b="1">
              <a:solidFill>
                <a:srgbClr val="5772B5"/>
              </a:solidFill>
              <a:cs typeface="+mn-cs"/>
            </a:endParaRPr>
          </a:p>
        </p:txBody>
      </p:sp>
      <p:sp>
        <p:nvSpPr>
          <p:cNvPr id="12" name="Oval 1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783263" y="1076681"/>
            <a:ext cx="360362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1</a:t>
            </a:r>
          </a:p>
        </p:txBody>
      </p:sp>
      <p:sp>
        <p:nvSpPr>
          <p:cNvPr id="13" name="Oval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181786" y="1076681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2</a:t>
            </a:r>
          </a:p>
        </p:txBody>
      </p:sp>
      <p:sp>
        <p:nvSpPr>
          <p:cNvPr id="14" name="Oval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581818" y="1076681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3</a:t>
            </a:r>
          </a:p>
        </p:txBody>
      </p:sp>
      <p:sp>
        <p:nvSpPr>
          <p:cNvPr id="15" name="Oval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980238" y="1076681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4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380288" y="1076681"/>
            <a:ext cx="360362" cy="360363"/>
          </a:xfrm>
          <a:prstGeom prst="ellipse">
            <a:avLst/>
          </a:prstGeom>
          <a:solidFill>
            <a:schemeClr val="bg1"/>
          </a:solidFill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cs typeface="+mn-cs"/>
              </a:rPr>
              <a:t>5</a:t>
            </a:r>
          </a:p>
        </p:txBody>
      </p:sp>
      <p:pic>
        <p:nvPicPr>
          <p:cNvPr id="59400" name="Picture 19" descr="ujkm,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81" y="511175"/>
            <a:ext cx="139223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0">
            <a:hlinkClick r:id="rId16"/>
          </p:cNvPr>
          <p:cNvSpPr txBox="1">
            <a:spLocks noChangeArrowheads="1"/>
          </p:cNvSpPr>
          <p:nvPr/>
        </p:nvSpPr>
        <p:spPr bwMode="auto">
          <a:xfrm>
            <a:off x="612775" y="5554664"/>
            <a:ext cx="1397562" cy="215444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cs typeface="+mn-cs"/>
              </a:rPr>
              <a:t>www.rosatom.ru</a:t>
            </a:r>
            <a:endParaRPr lang="ru-RU" sz="1400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5940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84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32667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68384" y="78063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7" r:id="rId1"/>
    <p:sldLayoutId id="2147484348" r:id="rId2"/>
    <p:sldLayoutId id="2147484349" r:id="rId3"/>
    <p:sldLayoutId id="2147484350" r:id="rId4"/>
    <p:sldLayoutId id="2147484351" r:id="rId5"/>
    <p:sldLayoutId id="2147484352" r:id="rId6"/>
    <p:sldLayoutId id="2147484353" r:id="rId7"/>
    <p:sldLayoutId id="2147484354" r:id="rId8"/>
    <p:sldLayoutId id="2147484355" r:id="rId9"/>
    <p:sldLayoutId id="2147484356" r:id="rId10"/>
    <p:sldLayoutId id="2147484357" r:id="rId11"/>
  </p:sldLayoutIdLst>
  <p:transition>
    <p:split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7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8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95041" y="1655766"/>
            <a:ext cx="1824538" cy="36317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3000" b="1">
                <a:solidFill>
                  <a:srgbClr val="5772B5"/>
                </a:solidFill>
                <a:cs typeface="+mn-cs"/>
              </a:rPr>
              <a:t>6</a:t>
            </a:r>
          </a:p>
        </p:txBody>
      </p:sp>
      <p:sp>
        <p:nvSpPr>
          <p:cNvPr id="13" name="Oval 1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84838" y="1076685"/>
            <a:ext cx="360362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1</a:t>
            </a:r>
          </a:p>
        </p:txBody>
      </p:sp>
      <p:sp>
        <p:nvSpPr>
          <p:cNvPr id="14" name="Oval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083480" y="107668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2</a:t>
            </a:r>
          </a:p>
        </p:txBody>
      </p:sp>
      <p:sp>
        <p:nvSpPr>
          <p:cNvPr id="15" name="Oval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483358" y="107668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3</a:t>
            </a:r>
          </a:p>
        </p:txBody>
      </p:sp>
      <p:sp>
        <p:nvSpPr>
          <p:cNvPr id="16" name="Oval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81813" y="107668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4</a:t>
            </a:r>
          </a:p>
        </p:txBody>
      </p:sp>
      <p:sp>
        <p:nvSpPr>
          <p:cNvPr id="17" name="Oval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281863" y="107668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5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7681913" y="1076685"/>
            <a:ext cx="360362" cy="360363"/>
          </a:xfrm>
          <a:prstGeom prst="ellipse">
            <a:avLst/>
          </a:prstGeom>
          <a:solidFill>
            <a:schemeClr val="bg1"/>
          </a:solidFill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cs typeface="+mn-cs"/>
              </a:rPr>
              <a:t>6</a:t>
            </a:r>
          </a:p>
        </p:txBody>
      </p:sp>
      <p:pic>
        <p:nvPicPr>
          <p:cNvPr id="60425" name="Picture 19" descr="ujkm,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81" y="511175"/>
            <a:ext cx="139223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20">
            <a:hlinkClick r:id="rId16"/>
          </p:cNvPr>
          <p:cNvSpPr txBox="1">
            <a:spLocks noChangeArrowheads="1"/>
          </p:cNvSpPr>
          <p:nvPr/>
        </p:nvSpPr>
        <p:spPr bwMode="auto">
          <a:xfrm>
            <a:off x="612775" y="5554664"/>
            <a:ext cx="1397562" cy="215444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cs typeface="+mn-cs"/>
              </a:rPr>
              <a:t>www.rosatom.ru</a:t>
            </a:r>
            <a:endParaRPr lang="ru-RU" sz="1400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604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84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34920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68384" y="78063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9" r:id="rId1"/>
    <p:sldLayoutId id="2147484360" r:id="rId2"/>
    <p:sldLayoutId id="2147484361" r:id="rId3"/>
    <p:sldLayoutId id="2147484362" r:id="rId4"/>
    <p:sldLayoutId id="2147484363" r:id="rId5"/>
    <p:sldLayoutId id="2147484364" r:id="rId6"/>
    <p:sldLayoutId id="2147484365" r:id="rId7"/>
    <p:sldLayoutId id="2147484366" r:id="rId8"/>
    <p:sldLayoutId id="2147484367" r:id="rId9"/>
    <p:sldLayoutId id="2147484368" r:id="rId10"/>
    <p:sldLayoutId id="2147484369" r:id="rId11"/>
  </p:sldLayoutIdLst>
  <p:transition>
    <p:split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7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8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ujkm,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13" y="293691"/>
            <a:ext cx="16748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84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68096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8384" y="78063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1" r:id="rId1"/>
    <p:sldLayoutId id="2147484372" r:id="rId2"/>
    <p:sldLayoutId id="2147484373" r:id="rId3"/>
    <p:sldLayoutId id="2147484374" r:id="rId4"/>
    <p:sldLayoutId id="2147484375" r:id="rId5"/>
    <p:sldLayoutId id="2147484376" r:id="rId6"/>
    <p:sldLayoutId id="2147484377" r:id="rId7"/>
    <p:sldLayoutId id="2147484378" r:id="rId8"/>
    <p:sldLayoutId id="2147484379" r:id="rId9"/>
    <p:sldLayoutId id="2147484380" r:id="rId10"/>
    <p:sldLayoutId id="2147484381" r:id="rId11"/>
  </p:sldLayoutIdLst>
  <p:transition>
    <p:fade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84" y="1557338"/>
            <a:ext cx="8207375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743"/>
            <a:ext cx="8112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fld id="{1B5AD345-5AF5-4ABC-8A2A-EEC2ADE1FB8F}" type="slidenum">
              <a:rPr lang="ru-RU" smtClean="0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84" y="78057"/>
            <a:ext cx="8207375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1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9"/>
            <a:ext cx="13975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3274"/>
                </a:solidFill>
              </a:rPr>
              <a:t>www.rosatom.ru</a:t>
            </a:r>
            <a:endParaRPr lang="ru-RU" sz="1400" b="1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2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3" r:id="rId1"/>
    <p:sldLayoutId id="2147484384" r:id="rId2"/>
    <p:sldLayoutId id="2147484385" r:id="rId3"/>
    <p:sldLayoutId id="2147484386" r:id="rId4"/>
    <p:sldLayoutId id="2147484387" r:id="rId5"/>
    <p:sldLayoutId id="2147484388" r:id="rId6"/>
    <p:sldLayoutId id="2147484389" r:id="rId7"/>
    <p:sldLayoutId id="2147484390" r:id="rId8"/>
    <p:sldLayoutId id="2147484391" r:id="rId9"/>
    <p:sldLayoutId id="2147484392" r:id="rId10"/>
    <p:sldLayoutId id="2147484393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60129" y="1703389"/>
            <a:ext cx="1824538" cy="36317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0" b="1">
                <a:solidFill>
                  <a:srgbClr val="5772B5"/>
                </a:solidFill>
                <a:cs typeface="Arial" charset="0"/>
              </a:rPr>
              <a:t>4</a:t>
            </a:r>
            <a:endParaRPr lang="ru-RU" sz="23000" b="1">
              <a:solidFill>
                <a:srgbClr val="5772B5"/>
              </a:solidFill>
              <a:cs typeface="Arial" charset="0"/>
            </a:endParaRPr>
          </a:p>
        </p:txBody>
      </p:sp>
      <p:pic>
        <p:nvPicPr>
          <p:cNvPr id="14339" name="Picture 20" descr="ujkm,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45" y="511175"/>
            <a:ext cx="139223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1">
            <a:hlinkClick r:id="rId18"/>
          </p:cNvPr>
          <p:cNvSpPr txBox="1">
            <a:spLocks noChangeArrowheads="1"/>
          </p:cNvSpPr>
          <p:nvPr/>
        </p:nvSpPr>
        <p:spPr bwMode="auto">
          <a:xfrm>
            <a:off x="612775" y="5554664"/>
            <a:ext cx="1397562" cy="215444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003274"/>
                </a:solidFill>
                <a:cs typeface="Arial" charset="0"/>
              </a:rPr>
              <a:t>www.rosatom.ru</a:t>
            </a:r>
            <a:endParaRPr lang="ru-RU" sz="1400" b="1">
              <a:solidFill>
                <a:srgbClr val="003274"/>
              </a:solidFill>
              <a:cs typeface="Arial" charset="0"/>
            </a:endParaRPr>
          </a:p>
        </p:txBody>
      </p:sp>
      <p:sp>
        <p:nvSpPr>
          <p:cNvPr id="27445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2124219" y="3192759"/>
            <a:ext cx="7019925" cy="4708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" name="Oval 1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805122" y="1076613"/>
            <a:ext cx="360362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  <p:sp>
        <p:nvSpPr>
          <p:cNvPr id="14" name="Oval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203728" y="1076613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FFFFFF"/>
                </a:solidFill>
                <a:cs typeface="Arial" charset="0"/>
              </a:rPr>
              <a:t>2</a:t>
            </a: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6603711" y="1076613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FFFFFF"/>
                </a:solidFill>
                <a:cs typeface="Arial" charset="0"/>
              </a:rPr>
              <a:t>3</a:t>
            </a:r>
          </a:p>
        </p:txBody>
      </p:sp>
      <p:sp>
        <p:nvSpPr>
          <p:cNvPr id="16" name="Oval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002097" y="1076613"/>
            <a:ext cx="360362" cy="360363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003274"/>
                </a:solidFill>
                <a:cs typeface="Arial" charset="0"/>
              </a:rPr>
              <a:t>4</a:t>
            </a:r>
          </a:p>
        </p:txBody>
      </p:sp>
      <p:sp>
        <p:nvSpPr>
          <p:cNvPr id="17" name="Oval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402146" y="1076613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FFFFFF"/>
                </a:solidFill>
                <a:cs typeface="Arial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6188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  <p:sldLayoutId id="2147484396" r:id="rId2"/>
    <p:sldLayoutId id="2147484397" r:id="rId3"/>
    <p:sldLayoutId id="2147484398" r:id="rId4"/>
    <p:sldLayoutId id="2147484399" r:id="rId5"/>
    <p:sldLayoutId id="2147484400" r:id="rId6"/>
    <p:sldLayoutId id="2147484401" r:id="rId7"/>
    <p:sldLayoutId id="2147484402" r:id="rId8"/>
    <p:sldLayoutId id="2147484403" r:id="rId9"/>
    <p:sldLayoutId id="2147484404" r:id="rId10"/>
    <p:sldLayoutId id="2147484405" r:id="rId11"/>
    <p:sldLayoutId id="2147484406" r:id="rId12"/>
    <p:sldLayoutId id="2147484407" r:id="rId13"/>
    <p:sldLayoutId id="2147484408" r:id="rId14"/>
  </p:sldLayoutIdLst>
  <p:transition>
    <p:split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20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21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21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91780" y="1671646"/>
            <a:ext cx="1838966" cy="366254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3200" b="1">
                <a:solidFill>
                  <a:srgbClr val="5772B5"/>
                </a:solidFill>
                <a:cs typeface="Arial" charset="0"/>
              </a:rPr>
              <a:t>1</a:t>
            </a:r>
          </a:p>
        </p:txBody>
      </p:sp>
      <p:pic>
        <p:nvPicPr>
          <p:cNvPr id="8195" name="Picture 13" descr="ujkm,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41" y="511175"/>
            <a:ext cx="139223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4">
            <a:hlinkClick r:id="rId18"/>
          </p:cNvPr>
          <p:cNvSpPr txBox="1">
            <a:spLocks noChangeArrowheads="1"/>
          </p:cNvSpPr>
          <p:nvPr/>
        </p:nvSpPr>
        <p:spPr bwMode="auto">
          <a:xfrm>
            <a:off x="612775" y="5554664"/>
            <a:ext cx="1397562" cy="215444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003274"/>
                </a:solidFill>
                <a:cs typeface="Arial" charset="0"/>
              </a:rPr>
              <a:t>www.rosatom.ru</a:t>
            </a:r>
            <a:endParaRPr lang="ru-RU" sz="1400" b="1">
              <a:solidFill>
                <a:srgbClr val="003274"/>
              </a:solidFill>
              <a:cs typeface="Arial" charset="0"/>
            </a:endParaRP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7918" y="3192759"/>
            <a:ext cx="7596187" cy="4708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" name="Oval 1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871591" y="1076581"/>
            <a:ext cx="360362" cy="360363"/>
          </a:xfrm>
          <a:prstGeom prst="ellipse">
            <a:avLst/>
          </a:prstGeom>
          <a:solidFill>
            <a:schemeClr val="bg1"/>
          </a:solidFill>
          <a:ln w="2857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003274"/>
                </a:solidFill>
                <a:cs typeface="Arial" charset="0"/>
              </a:rPr>
              <a:t>1</a:t>
            </a:r>
          </a:p>
        </p:txBody>
      </p:sp>
      <p:sp>
        <p:nvSpPr>
          <p:cNvPr id="14" name="Oval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270118" y="1076581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FFFFFF"/>
                </a:solidFill>
                <a:cs typeface="Arial" charset="0"/>
              </a:rPr>
              <a:t>2</a:t>
            </a: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6670181" y="1076581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FFFFFF"/>
                </a:solidFill>
                <a:cs typeface="Arial" charset="0"/>
              </a:rPr>
              <a:t>3</a:t>
            </a:r>
          </a:p>
        </p:txBody>
      </p:sp>
      <p:sp>
        <p:nvSpPr>
          <p:cNvPr id="16" name="Oval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068566" y="1076581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FFFFFF"/>
                </a:solidFill>
                <a:cs typeface="Arial" charset="0"/>
              </a:rPr>
              <a:t>4</a:t>
            </a:r>
          </a:p>
        </p:txBody>
      </p:sp>
      <p:sp>
        <p:nvSpPr>
          <p:cNvPr id="17" name="Oval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468615" y="1076581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FFFFFF"/>
                </a:solidFill>
                <a:cs typeface="Arial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3926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0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20" r:id="rId11"/>
    <p:sldLayoutId id="2147484421" r:id="rId12"/>
    <p:sldLayoutId id="2147484422" r:id="rId13"/>
    <p:sldLayoutId id="2147484423" r:id="rId14"/>
  </p:sldLayoutIdLst>
  <p:transition>
    <p:split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20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21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21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06080" y="1679577"/>
            <a:ext cx="1838966" cy="366254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3200" b="1">
                <a:solidFill>
                  <a:srgbClr val="5772B5"/>
                </a:solidFill>
                <a:cs typeface="Arial" charset="0"/>
              </a:rPr>
              <a:t>2</a:t>
            </a:r>
          </a:p>
        </p:txBody>
      </p:sp>
      <p:pic>
        <p:nvPicPr>
          <p:cNvPr id="10243" name="Picture 21" descr="ujkm,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09" y="511175"/>
            <a:ext cx="139223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2">
            <a:hlinkClick r:id="rId18"/>
          </p:cNvPr>
          <p:cNvSpPr txBox="1">
            <a:spLocks noChangeArrowheads="1"/>
          </p:cNvSpPr>
          <p:nvPr/>
        </p:nvSpPr>
        <p:spPr bwMode="auto">
          <a:xfrm>
            <a:off x="612775" y="5554664"/>
            <a:ext cx="1397562" cy="215444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003274"/>
                </a:solidFill>
                <a:cs typeface="Arial" charset="0"/>
              </a:rPr>
              <a:t>www.rosatom.ru</a:t>
            </a:r>
            <a:endParaRPr lang="ru-RU" sz="1400" b="1">
              <a:solidFill>
                <a:srgbClr val="003274"/>
              </a:solidFill>
              <a:cs typeface="Arial" charset="0"/>
            </a:endParaRPr>
          </a:p>
        </p:txBody>
      </p:sp>
      <p:sp>
        <p:nvSpPr>
          <p:cNvPr id="112668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2124187" y="3192759"/>
            <a:ext cx="7019925" cy="4708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" name="Oval 1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773025" y="1076549"/>
            <a:ext cx="360362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  <p:sp>
        <p:nvSpPr>
          <p:cNvPr id="14" name="Oval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171599" y="1076549"/>
            <a:ext cx="360363" cy="360363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003274"/>
                </a:solidFill>
                <a:cs typeface="Arial" charset="0"/>
              </a:rPr>
              <a:t>2</a:t>
            </a: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6571617" y="1076549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FFFFFF"/>
                </a:solidFill>
                <a:cs typeface="Arial" charset="0"/>
              </a:rPr>
              <a:t>3</a:t>
            </a:r>
          </a:p>
        </p:txBody>
      </p:sp>
      <p:sp>
        <p:nvSpPr>
          <p:cNvPr id="16" name="Oval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970001" y="1076549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FFFFFF"/>
                </a:solidFill>
                <a:cs typeface="Arial" charset="0"/>
              </a:rPr>
              <a:t>4</a:t>
            </a:r>
          </a:p>
        </p:txBody>
      </p:sp>
      <p:sp>
        <p:nvSpPr>
          <p:cNvPr id="17" name="Oval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370050" y="1076549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FFFFFF"/>
                </a:solidFill>
                <a:cs typeface="Arial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910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5" r:id="rId1"/>
    <p:sldLayoutId id="2147484426" r:id="rId2"/>
    <p:sldLayoutId id="2147484427" r:id="rId3"/>
    <p:sldLayoutId id="2147484428" r:id="rId4"/>
    <p:sldLayoutId id="2147484429" r:id="rId5"/>
    <p:sldLayoutId id="2147484430" r:id="rId6"/>
    <p:sldLayoutId id="2147484431" r:id="rId7"/>
    <p:sldLayoutId id="2147484432" r:id="rId8"/>
    <p:sldLayoutId id="2147484433" r:id="rId9"/>
    <p:sldLayoutId id="2147484434" r:id="rId10"/>
    <p:sldLayoutId id="2147484435" r:id="rId11"/>
    <p:sldLayoutId id="2147484436" r:id="rId12"/>
    <p:sldLayoutId id="2147484437" r:id="rId13"/>
    <p:sldLayoutId id="2147484438" r:id="rId14"/>
  </p:sldLayoutIdLst>
  <p:transition>
    <p:split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20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21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21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04569" y="1665290"/>
            <a:ext cx="1824538" cy="36317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3000" b="1">
                <a:solidFill>
                  <a:srgbClr val="5772B5"/>
                </a:solidFill>
                <a:cs typeface="Arial" charset="0"/>
              </a:rPr>
              <a:t>3</a:t>
            </a:r>
          </a:p>
        </p:txBody>
      </p:sp>
      <p:pic>
        <p:nvPicPr>
          <p:cNvPr id="12291" name="Picture 21" descr="ujkm,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08" y="511175"/>
            <a:ext cx="139223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2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612775" y="5554664"/>
            <a:ext cx="1397562" cy="215444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003274"/>
                </a:solidFill>
                <a:cs typeface="Arial" charset="0"/>
              </a:rPr>
              <a:t>www.rosatom.ru</a:t>
            </a:r>
            <a:endParaRPr lang="ru-RU" sz="1400" b="1">
              <a:solidFill>
                <a:srgbClr val="003274"/>
              </a:solidFill>
              <a:cs typeface="Arial" charset="0"/>
            </a:endParaRPr>
          </a:p>
        </p:txBody>
      </p:sp>
      <p:sp>
        <p:nvSpPr>
          <p:cNvPr id="114716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2051051" y="3192759"/>
            <a:ext cx="7092950" cy="4708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" name="Oval 1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805122" y="1076515"/>
            <a:ext cx="360362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  <p:sp>
        <p:nvSpPr>
          <p:cNvPr id="14" name="Oval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203678" y="107651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FFFFFF"/>
                </a:solidFill>
                <a:cs typeface="Arial" charset="0"/>
              </a:rPr>
              <a:t>2</a:t>
            </a: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6603714" y="1076515"/>
            <a:ext cx="360363" cy="360363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003274"/>
                </a:solidFill>
                <a:cs typeface="Arial" charset="0"/>
              </a:rPr>
              <a:t>3</a:t>
            </a:r>
          </a:p>
        </p:txBody>
      </p:sp>
      <p:sp>
        <p:nvSpPr>
          <p:cNvPr id="16" name="Oval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002097" y="107651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FFFFFF"/>
                </a:solidFill>
                <a:cs typeface="Arial" charset="0"/>
              </a:rPr>
              <a:t>4</a:t>
            </a:r>
          </a:p>
        </p:txBody>
      </p:sp>
      <p:sp>
        <p:nvSpPr>
          <p:cNvPr id="17" name="Oval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402146" y="107651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FFFFFF"/>
                </a:solidFill>
                <a:cs typeface="Arial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3010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0" r:id="rId1"/>
    <p:sldLayoutId id="2147484441" r:id="rId2"/>
    <p:sldLayoutId id="2147484442" r:id="rId3"/>
    <p:sldLayoutId id="2147484443" r:id="rId4"/>
    <p:sldLayoutId id="2147484444" r:id="rId5"/>
    <p:sldLayoutId id="2147484445" r:id="rId6"/>
    <p:sldLayoutId id="2147484446" r:id="rId7"/>
    <p:sldLayoutId id="2147484447" r:id="rId8"/>
    <p:sldLayoutId id="2147484448" r:id="rId9"/>
    <p:sldLayoutId id="2147484449" r:id="rId10"/>
    <p:sldLayoutId id="2147484450" r:id="rId11"/>
  </p:sldLayoutIdLst>
  <p:transition>
    <p:split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7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8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7" descr="ujkm,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2" y="293691"/>
            <a:ext cx="16748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84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8384" y="78063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fade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95041" y="1655766"/>
            <a:ext cx="1824538" cy="36317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0" b="1">
                <a:solidFill>
                  <a:srgbClr val="5772B5"/>
                </a:solidFill>
                <a:cs typeface="Arial" charset="0"/>
              </a:rPr>
              <a:t>5</a:t>
            </a:r>
            <a:endParaRPr lang="ru-RU" sz="23000" b="1">
              <a:solidFill>
                <a:srgbClr val="5772B5"/>
              </a:solidFill>
              <a:cs typeface="Arial" charset="0"/>
            </a:endParaRPr>
          </a:p>
        </p:txBody>
      </p:sp>
      <p:pic>
        <p:nvPicPr>
          <p:cNvPr id="16387" name="Picture 19" descr="ujkm,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73" y="511175"/>
            <a:ext cx="139223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0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612775" y="5554664"/>
            <a:ext cx="1397562" cy="215444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003274"/>
                </a:solidFill>
                <a:cs typeface="Arial" charset="0"/>
              </a:rPr>
              <a:t>www.rosatom.ru</a:t>
            </a:r>
            <a:endParaRPr lang="ru-RU" sz="1400" b="1">
              <a:solidFill>
                <a:srgbClr val="003274"/>
              </a:solidFill>
              <a:cs typeface="Arial" charset="0"/>
            </a:endParaRPr>
          </a:p>
        </p:txBody>
      </p:sp>
      <p:sp>
        <p:nvSpPr>
          <p:cNvPr id="32667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051051" y="3192759"/>
            <a:ext cx="7092950" cy="4708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" name="Oval 1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805122" y="1076473"/>
            <a:ext cx="360362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  <p:sp>
        <p:nvSpPr>
          <p:cNvPr id="14" name="Oval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203657" y="1076473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FFFFFF"/>
                </a:solidFill>
                <a:cs typeface="Arial" charset="0"/>
              </a:rPr>
              <a:t>2</a:t>
            </a: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6603708" y="1076473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FFFFFF"/>
                </a:solidFill>
                <a:cs typeface="Arial" charset="0"/>
              </a:rPr>
              <a:t>3</a:t>
            </a:r>
          </a:p>
        </p:txBody>
      </p:sp>
      <p:sp>
        <p:nvSpPr>
          <p:cNvPr id="16" name="Oval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002097" y="1076473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FFFFFF"/>
                </a:solidFill>
                <a:cs typeface="Arial" charset="0"/>
              </a:rPr>
              <a:t>4</a:t>
            </a:r>
          </a:p>
        </p:txBody>
      </p:sp>
      <p:sp>
        <p:nvSpPr>
          <p:cNvPr id="17" name="Oval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402146" y="1076473"/>
            <a:ext cx="360362" cy="360363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003274"/>
                </a:solidFill>
                <a:cs typeface="Arial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5781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2" r:id="rId1"/>
    <p:sldLayoutId id="2147484453" r:id="rId2"/>
    <p:sldLayoutId id="2147484454" r:id="rId3"/>
    <p:sldLayoutId id="2147484455" r:id="rId4"/>
    <p:sldLayoutId id="2147484456" r:id="rId5"/>
    <p:sldLayoutId id="2147484457" r:id="rId6"/>
    <p:sldLayoutId id="2147484458" r:id="rId7"/>
    <p:sldLayoutId id="2147484459" r:id="rId8"/>
    <p:sldLayoutId id="2147484460" r:id="rId9"/>
    <p:sldLayoutId id="2147484461" r:id="rId10"/>
    <p:sldLayoutId id="2147484462" r:id="rId11"/>
  </p:sldLayoutIdLst>
  <p:transition>
    <p:split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7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8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779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pPr>
              <a:defRPr/>
            </a:pPr>
            <a:fld id="{2A763059-ECB5-4069-90D8-93F5D9E34EC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4915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84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74450" name="Oval 1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640520" y="1022350"/>
            <a:ext cx="287337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rgbClr val="003274"/>
                </a:solidFill>
              </a:rPr>
              <a:t>1</a:t>
            </a:r>
          </a:p>
        </p:txBody>
      </p:sp>
      <p:sp>
        <p:nvSpPr>
          <p:cNvPr id="274451" name="Oval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02786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rgbClr val="003274"/>
                </a:solidFill>
              </a:rPr>
              <a:t>2</a:t>
            </a:r>
          </a:p>
        </p:txBody>
      </p:sp>
      <p:sp>
        <p:nvSpPr>
          <p:cNvPr id="274452" name="Oval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416805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rgbClr val="003274"/>
                </a:solidFill>
              </a:rPr>
              <a:t>3</a:t>
            </a:r>
          </a:p>
        </p:txBody>
      </p:sp>
      <p:sp>
        <p:nvSpPr>
          <p:cNvPr id="274453" name="Oval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05744" y="1022350"/>
            <a:ext cx="287337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rgbClr val="FFFFFF"/>
                </a:solidFill>
              </a:rPr>
              <a:t>4</a:t>
            </a:r>
            <a:endParaRPr lang="ru-RU" b="1">
              <a:solidFill>
                <a:srgbClr val="FFFFFF"/>
              </a:solidFill>
            </a:endParaRPr>
          </a:p>
        </p:txBody>
      </p:sp>
      <p:sp>
        <p:nvSpPr>
          <p:cNvPr id="274454" name="Oval 2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94681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rgbClr val="003274"/>
                </a:solidFill>
              </a:rPr>
              <a:t>5</a:t>
            </a:r>
            <a:endParaRPr lang="ru-RU" b="1">
              <a:solidFill>
                <a:srgbClr val="003274"/>
              </a:solidFill>
            </a:endParaRPr>
          </a:p>
        </p:txBody>
      </p:sp>
      <p:sp>
        <p:nvSpPr>
          <p:cNvPr id="27445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468384" y="78063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4458" name="Text Box 26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468313" y="6529389"/>
            <a:ext cx="1397562" cy="215444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274"/>
                </a:solidFill>
              </a:rPr>
              <a:t>www.rosatom.ru</a:t>
            </a:r>
            <a:endParaRPr lang="ru-RU" sz="1400" b="1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188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4" r:id="rId1"/>
    <p:sldLayoutId id="2147484465" r:id="rId2"/>
    <p:sldLayoutId id="2147484466" r:id="rId3"/>
    <p:sldLayoutId id="2147484467" r:id="rId4"/>
    <p:sldLayoutId id="2147484468" r:id="rId5"/>
    <p:sldLayoutId id="2147484469" r:id="rId6"/>
    <p:sldLayoutId id="2147484470" r:id="rId7"/>
    <p:sldLayoutId id="2147484471" r:id="rId8"/>
    <p:sldLayoutId id="2147484472" r:id="rId9"/>
    <p:sldLayoutId id="2147484473" r:id="rId10"/>
    <p:sldLayoutId id="2147484474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3" descr="chapka"/>
          <p:cNvPicPr>
            <a:picLocks noChangeAspect="1" noChangeArrowheads="1"/>
          </p:cNvPicPr>
          <p:nvPr/>
        </p:nvPicPr>
        <p:blipFill>
          <a:blip r:embed="rId3" cstate="print"/>
          <a:srcRect l="47639" t="6123" b="30865"/>
          <a:stretch>
            <a:fillRect/>
          </a:stretch>
        </p:blipFill>
        <p:spPr bwMode="auto">
          <a:xfrm>
            <a:off x="0" y="1676"/>
            <a:ext cx="6516688" cy="588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reeform 3"/>
          <p:cNvSpPr>
            <a:spLocks/>
          </p:cNvSpPr>
          <p:nvPr/>
        </p:nvSpPr>
        <p:spPr bwMode="gray">
          <a:xfrm>
            <a:off x="0" y="4483100"/>
            <a:ext cx="4122738" cy="2368550"/>
          </a:xfrm>
          <a:custGeom>
            <a:avLst/>
            <a:gdLst/>
            <a:ahLst/>
            <a:cxnLst>
              <a:cxn ang="0">
                <a:pos x="0" y="489"/>
              </a:cxn>
              <a:cxn ang="0">
                <a:pos x="1328" y="840"/>
              </a:cxn>
              <a:cxn ang="0">
                <a:pos x="2488" y="0"/>
              </a:cxn>
              <a:cxn ang="0">
                <a:pos x="1712" y="1124"/>
              </a:cxn>
              <a:cxn ang="0">
                <a:pos x="636" y="1492"/>
              </a:cxn>
              <a:cxn ang="0">
                <a:pos x="1" y="1492"/>
              </a:cxn>
              <a:cxn ang="0">
                <a:pos x="0" y="489"/>
              </a:cxn>
            </a:cxnLst>
            <a:rect l="0" t="0" r="r" b="b"/>
            <a:pathLst>
              <a:path w="2597" h="1492">
                <a:moveTo>
                  <a:pt x="0" y="489"/>
                </a:moveTo>
                <a:cubicBezTo>
                  <a:pt x="247" y="671"/>
                  <a:pt x="632" y="920"/>
                  <a:pt x="1328" y="840"/>
                </a:cubicBezTo>
                <a:cubicBezTo>
                  <a:pt x="2024" y="760"/>
                  <a:pt x="2360" y="131"/>
                  <a:pt x="2488" y="0"/>
                </a:cubicBezTo>
                <a:cubicBezTo>
                  <a:pt x="2597" y="53"/>
                  <a:pt x="1792" y="1068"/>
                  <a:pt x="1712" y="1124"/>
                </a:cubicBezTo>
                <a:cubicBezTo>
                  <a:pt x="1632" y="1180"/>
                  <a:pt x="921" y="1431"/>
                  <a:pt x="636" y="1492"/>
                </a:cubicBezTo>
                <a:lnTo>
                  <a:pt x="1" y="1492"/>
                </a:lnTo>
                <a:lnTo>
                  <a:pt x="0" y="489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2431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ru-RU" sz="1800"/>
          </a:p>
        </p:txBody>
      </p:sp>
      <p:sp>
        <p:nvSpPr>
          <p:cNvPr id="15" name="Freeform 4"/>
          <p:cNvSpPr>
            <a:spLocks/>
          </p:cNvSpPr>
          <p:nvPr/>
        </p:nvSpPr>
        <p:spPr bwMode="gray">
          <a:xfrm>
            <a:off x="-12696" y="4149813"/>
            <a:ext cx="4152900" cy="2708275"/>
          </a:xfrm>
          <a:custGeom>
            <a:avLst/>
            <a:gdLst/>
            <a:ahLst/>
            <a:cxnLst>
              <a:cxn ang="0">
                <a:pos x="0" y="1688"/>
              </a:cxn>
              <a:cxn ang="0">
                <a:pos x="0" y="1112"/>
              </a:cxn>
              <a:cxn ang="0">
                <a:pos x="2576" y="0"/>
              </a:cxn>
              <a:cxn ang="0">
                <a:pos x="2135" y="826"/>
              </a:cxn>
              <a:cxn ang="0">
                <a:pos x="635" y="1688"/>
              </a:cxn>
              <a:cxn ang="0">
                <a:pos x="0" y="1688"/>
              </a:cxn>
            </a:cxnLst>
            <a:rect l="0" t="0" r="r" b="b"/>
            <a:pathLst>
              <a:path w="2576" h="1688">
                <a:moveTo>
                  <a:pt x="0" y="1688"/>
                </a:moveTo>
                <a:lnTo>
                  <a:pt x="0" y="1112"/>
                </a:lnTo>
                <a:cubicBezTo>
                  <a:pt x="1960" y="1464"/>
                  <a:pt x="2419" y="304"/>
                  <a:pt x="2576" y="0"/>
                </a:cubicBezTo>
                <a:lnTo>
                  <a:pt x="2135" y="826"/>
                </a:lnTo>
                <a:cubicBezTo>
                  <a:pt x="1618" y="1315"/>
                  <a:pt x="1286" y="1456"/>
                  <a:pt x="635" y="1688"/>
                </a:cubicBezTo>
                <a:lnTo>
                  <a:pt x="0" y="1688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ru-RU" sz="1800"/>
          </a:p>
        </p:txBody>
      </p:sp>
      <p:sp>
        <p:nvSpPr>
          <p:cNvPr id="16" name="Freeform 5"/>
          <p:cNvSpPr>
            <a:spLocks/>
          </p:cNvSpPr>
          <p:nvPr/>
        </p:nvSpPr>
        <p:spPr bwMode="white">
          <a:xfrm>
            <a:off x="2230438" y="-11113"/>
            <a:ext cx="6950075" cy="6880226"/>
          </a:xfrm>
          <a:custGeom>
            <a:avLst/>
            <a:gdLst/>
            <a:ahLst/>
            <a:cxnLst>
              <a:cxn ang="0">
                <a:pos x="148" y="0"/>
              </a:cxn>
              <a:cxn ang="0">
                <a:pos x="561" y="193"/>
              </a:cxn>
              <a:cxn ang="0">
                <a:pos x="943" y="501"/>
              </a:cxn>
              <a:cxn ang="0">
                <a:pos x="1221" y="967"/>
              </a:cxn>
              <a:cxn ang="0">
                <a:pos x="1413" y="1630"/>
              </a:cxn>
              <a:cxn ang="0">
                <a:pos x="1290" y="2660"/>
              </a:cxn>
              <a:cxn ang="0">
                <a:pos x="0" y="4342"/>
              </a:cxn>
              <a:cxn ang="0">
                <a:pos x="4349" y="4342"/>
              </a:cxn>
              <a:cxn ang="0">
                <a:pos x="4362" y="7"/>
              </a:cxn>
              <a:cxn ang="0">
                <a:pos x="148" y="0"/>
              </a:cxn>
            </a:cxnLst>
            <a:rect l="0" t="0" r="r" b="b"/>
            <a:pathLst>
              <a:path w="4362" h="4342">
                <a:moveTo>
                  <a:pt x="148" y="0"/>
                </a:moveTo>
                <a:lnTo>
                  <a:pt x="561" y="193"/>
                </a:lnTo>
                <a:lnTo>
                  <a:pt x="943" y="501"/>
                </a:lnTo>
                <a:lnTo>
                  <a:pt x="1221" y="967"/>
                </a:lnTo>
                <a:lnTo>
                  <a:pt x="1413" y="1630"/>
                </a:lnTo>
                <a:lnTo>
                  <a:pt x="1290" y="2660"/>
                </a:lnTo>
                <a:lnTo>
                  <a:pt x="0" y="4342"/>
                </a:lnTo>
                <a:lnTo>
                  <a:pt x="4349" y="4342"/>
                </a:lnTo>
                <a:lnTo>
                  <a:pt x="4362" y="7"/>
                </a:lnTo>
                <a:lnTo>
                  <a:pt x="148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ru-RU" sz="1800"/>
          </a:p>
        </p:txBody>
      </p:sp>
      <p:sp>
        <p:nvSpPr>
          <p:cNvPr id="17" name="Freeform 8"/>
          <p:cNvSpPr>
            <a:spLocks/>
          </p:cNvSpPr>
          <p:nvPr/>
        </p:nvSpPr>
        <p:spPr bwMode="gray">
          <a:xfrm>
            <a:off x="827089" y="-11110"/>
            <a:ext cx="4032250" cy="6881813"/>
          </a:xfrm>
          <a:custGeom>
            <a:avLst/>
            <a:gdLst/>
            <a:ahLst/>
            <a:cxnLst>
              <a:cxn ang="0">
                <a:pos x="858" y="0"/>
              </a:cxn>
              <a:cxn ang="0">
                <a:pos x="1984" y="2583"/>
              </a:cxn>
              <a:cxn ang="0">
                <a:pos x="0" y="4327"/>
              </a:cxn>
              <a:cxn ang="0">
                <a:pos x="1208" y="4335"/>
              </a:cxn>
              <a:cxn ang="0">
                <a:pos x="2272" y="2567"/>
              </a:cxn>
              <a:cxn ang="0">
                <a:pos x="998" y="3"/>
              </a:cxn>
              <a:cxn ang="0">
                <a:pos x="858" y="0"/>
              </a:cxn>
            </a:cxnLst>
            <a:rect l="0" t="0" r="r" b="b"/>
            <a:pathLst>
              <a:path w="2408" h="4335">
                <a:moveTo>
                  <a:pt x="858" y="0"/>
                </a:moveTo>
                <a:cubicBezTo>
                  <a:pt x="2020" y="270"/>
                  <a:pt x="2408" y="1631"/>
                  <a:pt x="1984" y="2583"/>
                </a:cubicBezTo>
                <a:cubicBezTo>
                  <a:pt x="1560" y="3535"/>
                  <a:pt x="880" y="3976"/>
                  <a:pt x="0" y="4327"/>
                </a:cubicBezTo>
                <a:lnTo>
                  <a:pt x="1208" y="4335"/>
                </a:lnTo>
                <a:cubicBezTo>
                  <a:pt x="1520" y="4079"/>
                  <a:pt x="2144" y="3343"/>
                  <a:pt x="2272" y="2567"/>
                </a:cubicBezTo>
                <a:cubicBezTo>
                  <a:pt x="2400" y="1791"/>
                  <a:pt x="2278" y="419"/>
                  <a:pt x="998" y="3"/>
                </a:cubicBezTo>
                <a:lnTo>
                  <a:pt x="85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27451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ru-RU" sz="1800"/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3713455" y="127001"/>
            <a:ext cx="4533613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1200" b="1" dirty="0">
                <a:solidFill>
                  <a:schemeClr val="bg1"/>
                </a:solidFill>
              </a:rPr>
              <a:t>РОССИЙСКАЯ АКАДЕМИЯ НАУК</a:t>
            </a:r>
          </a:p>
          <a:p>
            <a:pPr algn="r">
              <a:defRPr/>
            </a:pPr>
            <a:r>
              <a:rPr lang="ru-RU" sz="1100" b="1" dirty="0">
                <a:solidFill>
                  <a:schemeClr val="bg1"/>
                </a:solidFill>
              </a:rPr>
              <a:t>Институт проблем безопасного развития атомной энергетики</a:t>
            </a:r>
          </a:p>
        </p:txBody>
      </p:sp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5474004" y="587376"/>
            <a:ext cx="2773067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chemeClr val="bg1"/>
                </a:solidFill>
              </a:rPr>
              <a:t>RUSSIAN ACADEMY OF SCIENCES</a:t>
            </a:r>
            <a:endParaRPr lang="ru-RU" sz="1200" b="1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sz="1100" b="1" dirty="0">
                <a:solidFill>
                  <a:schemeClr val="bg1"/>
                </a:solidFill>
              </a:rPr>
              <a:t>Nuclear Safety Institute (IBRAE)</a:t>
            </a:r>
            <a:endParaRPr lang="ru-RU" sz="1100" b="1" dirty="0">
              <a:solidFill>
                <a:schemeClr val="bg1"/>
              </a:solidFill>
            </a:endParaRPr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3635382" y="76200"/>
            <a:ext cx="5470525" cy="673100"/>
            <a:chOff x="2290" y="48"/>
            <a:chExt cx="3446" cy="424"/>
          </a:xfrm>
        </p:grpSpPr>
        <p:sp>
          <p:nvSpPr>
            <p:cNvPr id="21" name="Line 67"/>
            <p:cNvSpPr>
              <a:spLocks noChangeShapeType="1"/>
            </p:cNvSpPr>
            <p:nvPr/>
          </p:nvSpPr>
          <p:spPr bwMode="auto">
            <a:xfrm>
              <a:off x="2290" y="358"/>
              <a:ext cx="3357" cy="0"/>
            </a:xfrm>
            <a:prstGeom prst="line">
              <a:avLst/>
            </a:prstGeom>
            <a:noFill/>
            <a:ln w="19050">
              <a:solidFill>
                <a:srgbClr val="0089E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8" tIns="44450" rIns="90488" bIns="44450"/>
            <a:lstStyle/>
            <a:p>
              <a:pPr algn="l">
                <a:defRPr/>
              </a:pPr>
              <a:endParaRPr lang="ru-RU" sz="1800"/>
            </a:p>
          </p:txBody>
        </p:sp>
        <p:grpSp>
          <p:nvGrpSpPr>
            <p:cNvPr id="3" name="Group 69"/>
            <p:cNvGrpSpPr>
              <a:grpSpLocks/>
            </p:cNvGrpSpPr>
            <p:nvPr/>
          </p:nvGrpSpPr>
          <p:grpSpPr bwMode="auto">
            <a:xfrm>
              <a:off x="5169" y="48"/>
              <a:ext cx="567" cy="424"/>
              <a:chOff x="5064" y="0"/>
              <a:chExt cx="696" cy="521"/>
            </a:xfrm>
          </p:grpSpPr>
          <p:sp>
            <p:nvSpPr>
              <p:cNvPr id="23" name="Freeform 30"/>
              <p:cNvSpPr>
                <a:spLocks/>
              </p:cNvSpPr>
              <p:nvPr/>
            </p:nvSpPr>
            <p:spPr bwMode="auto">
              <a:xfrm flipH="1">
                <a:off x="5064" y="0"/>
                <a:ext cx="696" cy="521"/>
              </a:xfrm>
              <a:custGeom>
                <a:avLst/>
                <a:gdLst/>
                <a:ahLst/>
                <a:cxnLst>
                  <a:cxn ang="0">
                    <a:pos x="13" y="44"/>
                  </a:cxn>
                  <a:cxn ang="0">
                    <a:pos x="0" y="33"/>
                  </a:cxn>
                  <a:cxn ang="0">
                    <a:pos x="20" y="17"/>
                  </a:cxn>
                  <a:cxn ang="0">
                    <a:pos x="52" y="23"/>
                  </a:cxn>
                  <a:cxn ang="0">
                    <a:pos x="74" y="39"/>
                  </a:cxn>
                  <a:cxn ang="0">
                    <a:pos x="74" y="50"/>
                  </a:cxn>
                  <a:cxn ang="0">
                    <a:pos x="59" y="50"/>
                  </a:cxn>
                  <a:cxn ang="0">
                    <a:pos x="40" y="36"/>
                  </a:cxn>
                  <a:cxn ang="0">
                    <a:pos x="28" y="22"/>
                  </a:cxn>
                  <a:cxn ang="0">
                    <a:pos x="31" y="2"/>
                  </a:cxn>
                  <a:cxn ang="0">
                    <a:pos x="49" y="10"/>
                  </a:cxn>
                  <a:cxn ang="0">
                    <a:pos x="57" y="46"/>
                  </a:cxn>
                  <a:cxn ang="0">
                    <a:pos x="46" y="58"/>
                  </a:cxn>
                  <a:cxn ang="0">
                    <a:pos x="36" y="48"/>
                  </a:cxn>
                  <a:cxn ang="0">
                    <a:pos x="42" y="25"/>
                  </a:cxn>
                  <a:cxn ang="0">
                    <a:pos x="66" y="8"/>
                  </a:cxn>
                  <a:cxn ang="0">
                    <a:pos x="81" y="10"/>
                  </a:cxn>
                  <a:cxn ang="0">
                    <a:pos x="80" y="23"/>
                  </a:cxn>
                  <a:cxn ang="0">
                    <a:pos x="59" y="42"/>
                  </a:cxn>
                  <a:cxn ang="0">
                    <a:pos x="25" y="59"/>
                  </a:cxn>
                  <a:cxn ang="0">
                    <a:pos x="10" y="55"/>
                  </a:cxn>
                  <a:cxn ang="0">
                    <a:pos x="12" y="43"/>
                  </a:cxn>
                  <a:cxn ang="0">
                    <a:pos x="33" y="25"/>
                  </a:cxn>
                </a:cxnLst>
                <a:rect l="0" t="0" r="r" b="b"/>
                <a:pathLst>
                  <a:path w="83" h="60">
                    <a:moveTo>
                      <a:pt x="13" y="44"/>
                    </a:moveTo>
                    <a:cubicBezTo>
                      <a:pt x="7" y="44"/>
                      <a:pt x="0" y="42"/>
                      <a:pt x="0" y="33"/>
                    </a:cubicBezTo>
                    <a:cubicBezTo>
                      <a:pt x="0" y="24"/>
                      <a:pt x="7" y="18"/>
                      <a:pt x="20" y="17"/>
                    </a:cubicBezTo>
                    <a:cubicBezTo>
                      <a:pt x="33" y="16"/>
                      <a:pt x="43" y="20"/>
                      <a:pt x="52" y="23"/>
                    </a:cubicBezTo>
                    <a:cubicBezTo>
                      <a:pt x="61" y="27"/>
                      <a:pt x="72" y="35"/>
                      <a:pt x="74" y="39"/>
                    </a:cubicBezTo>
                    <a:cubicBezTo>
                      <a:pt x="76" y="43"/>
                      <a:pt x="77" y="46"/>
                      <a:pt x="74" y="50"/>
                    </a:cubicBezTo>
                    <a:cubicBezTo>
                      <a:pt x="71" y="54"/>
                      <a:pt x="65" y="53"/>
                      <a:pt x="59" y="50"/>
                    </a:cubicBezTo>
                    <a:cubicBezTo>
                      <a:pt x="56" y="49"/>
                      <a:pt x="45" y="42"/>
                      <a:pt x="40" y="36"/>
                    </a:cubicBezTo>
                    <a:cubicBezTo>
                      <a:pt x="34" y="31"/>
                      <a:pt x="31" y="28"/>
                      <a:pt x="28" y="22"/>
                    </a:cubicBezTo>
                    <a:cubicBezTo>
                      <a:pt x="24" y="15"/>
                      <a:pt x="26" y="4"/>
                      <a:pt x="31" y="2"/>
                    </a:cubicBezTo>
                    <a:cubicBezTo>
                      <a:pt x="37" y="0"/>
                      <a:pt x="45" y="3"/>
                      <a:pt x="49" y="10"/>
                    </a:cubicBezTo>
                    <a:cubicBezTo>
                      <a:pt x="54" y="16"/>
                      <a:pt x="58" y="35"/>
                      <a:pt x="57" y="46"/>
                    </a:cubicBezTo>
                    <a:cubicBezTo>
                      <a:pt x="56" y="57"/>
                      <a:pt x="49" y="58"/>
                      <a:pt x="46" y="58"/>
                    </a:cubicBezTo>
                    <a:cubicBezTo>
                      <a:pt x="42" y="58"/>
                      <a:pt x="37" y="54"/>
                      <a:pt x="36" y="48"/>
                    </a:cubicBezTo>
                    <a:cubicBezTo>
                      <a:pt x="35" y="43"/>
                      <a:pt x="35" y="33"/>
                      <a:pt x="42" y="25"/>
                    </a:cubicBezTo>
                    <a:cubicBezTo>
                      <a:pt x="48" y="18"/>
                      <a:pt x="59" y="11"/>
                      <a:pt x="66" y="8"/>
                    </a:cubicBezTo>
                    <a:cubicBezTo>
                      <a:pt x="73" y="6"/>
                      <a:pt x="79" y="7"/>
                      <a:pt x="81" y="10"/>
                    </a:cubicBezTo>
                    <a:cubicBezTo>
                      <a:pt x="83" y="12"/>
                      <a:pt x="82" y="18"/>
                      <a:pt x="80" y="23"/>
                    </a:cubicBezTo>
                    <a:cubicBezTo>
                      <a:pt x="78" y="25"/>
                      <a:pt x="72" y="33"/>
                      <a:pt x="59" y="42"/>
                    </a:cubicBezTo>
                    <a:cubicBezTo>
                      <a:pt x="47" y="50"/>
                      <a:pt x="34" y="57"/>
                      <a:pt x="25" y="59"/>
                    </a:cubicBezTo>
                    <a:cubicBezTo>
                      <a:pt x="16" y="60"/>
                      <a:pt x="12" y="58"/>
                      <a:pt x="10" y="55"/>
                    </a:cubicBezTo>
                    <a:cubicBezTo>
                      <a:pt x="7" y="53"/>
                      <a:pt x="8" y="48"/>
                      <a:pt x="12" y="43"/>
                    </a:cubicBezTo>
                    <a:cubicBezTo>
                      <a:pt x="15" y="37"/>
                      <a:pt x="28" y="29"/>
                      <a:pt x="33" y="25"/>
                    </a:cubicBezTo>
                  </a:path>
                </a:pathLst>
              </a:custGeom>
              <a:noFill/>
              <a:ln w="28575" cap="flat" cmpd="sng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grpSp>
            <p:nvGrpSpPr>
              <p:cNvPr id="4" name="Group 66"/>
              <p:cNvGrpSpPr>
                <a:grpSpLocks/>
              </p:cNvGrpSpPr>
              <p:nvPr/>
            </p:nvGrpSpPr>
            <p:grpSpPr bwMode="auto">
              <a:xfrm>
                <a:off x="5426" y="192"/>
                <a:ext cx="199" cy="203"/>
                <a:chOff x="4053" y="945"/>
                <a:chExt cx="180" cy="186"/>
              </a:xfrm>
            </p:grpSpPr>
            <p:sp>
              <p:nvSpPr>
                <p:cNvPr id="25" name="Oval 31"/>
                <p:cNvSpPr>
                  <a:spLocks noChangeArrowheads="1"/>
                </p:cNvSpPr>
                <p:nvPr/>
              </p:nvSpPr>
              <p:spPr bwMode="auto">
                <a:xfrm flipH="1">
                  <a:off x="4062" y="954"/>
                  <a:ext cx="161" cy="154"/>
                </a:xfrm>
                <a:prstGeom prst="ellipse">
                  <a:avLst/>
                </a:prstGeom>
                <a:solidFill>
                  <a:srgbClr val="1A1B1C"/>
                </a:solidFill>
                <a:ln w="9525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 sz="1800"/>
                </a:p>
              </p:txBody>
            </p:sp>
            <p:sp>
              <p:nvSpPr>
                <p:cNvPr id="26" name="Oval 32"/>
                <p:cNvSpPr>
                  <a:spLocks noChangeArrowheads="1"/>
                </p:cNvSpPr>
                <p:nvPr/>
              </p:nvSpPr>
              <p:spPr bwMode="auto">
                <a:xfrm flipH="1">
                  <a:off x="4062" y="954"/>
                  <a:ext cx="152" cy="154"/>
                </a:xfrm>
                <a:prstGeom prst="ellipse">
                  <a:avLst/>
                </a:prstGeom>
                <a:solidFill>
                  <a:srgbClr val="0091E3"/>
                </a:solidFill>
                <a:ln w="9525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 sz="1800"/>
                </a:p>
              </p:txBody>
            </p:sp>
            <p:sp>
              <p:nvSpPr>
                <p:cNvPr id="27" name="Oval 33"/>
                <p:cNvSpPr>
                  <a:spLocks noChangeArrowheads="1"/>
                </p:cNvSpPr>
                <p:nvPr/>
              </p:nvSpPr>
              <p:spPr bwMode="auto">
                <a:xfrm flipH="1">
                  <a:off x="4062" y="954"/>
                  <a:ext cx="152" cy="154"/>
                </a:xfrm>
                <a:prstGeom prst="ellipse">
                  <a:avLst/>
                </a:prstGeom>
                <a:solidFill>
                  <a:srgbClr val="0099E6"/>
                </a:solidFill>
                <a:ln w="9525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 sz="1800"/>
                </a:p>
              </p:txBody>
            </p:sp>
            <p:sp>
              <p:nvSpPr>
                <p:cNvPr id="28" name="Oval 34"/>
                <p:cNvSpPr>
                  <a:spLocks noChangeArrowheads="1"/>
                </p:cNvSpPr>
                <p:nvPr/>
              </p:nvSpPr>
              <p:spPr bwMode="auto">
                <a:xfrm flipH="1">
                  <a:off x="4062" y="954"/>
                  <a:ext cx="152" cy="154"/>
                </a:xfrm>
                <a:prstGeom prst="ellipse">
                  <a:avLst/>
                </a:prstGeom>
                <a:solidFill>
                  <a:srgbClr val="00A0E9"/>
                </a:solidFill>
                <a:ln w="9525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 sz="1800"/>
                </a:p>
              </p:txBody>
            </p:sp>
            <p:sp>
              <p:nvSpPr>
                <p:cNvPr id="29" name="Oval 35"/>
                <p:cNvSpPr>
                  <a:spLocks noChangeArrowheads="1"/>
                </p:cNvSpPr>
                <p:nvPr/>
              </p:nvSpPr>
              <p:spPr bwMode="auto">
                <a:xfrm flipH="1">
                  <a:off x="4062" y="954"/>
                  <a:ext cx="142" cy="154"/>
                </a:xfrm>
                <a:prstGeom prst="ellipse">
                  <a:avLst/>
                </a:prstGeom>
                <a:solidFill>
                  <a:srgbClr val="00A8EB"/>
                </a:solidFill>
                <a:ln w="9525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 sz="1800"/>
                </a:p>
              </p:txBody>
            </p:sp>
            <p:sp>
              <p:nvSpPr>
                <p:cNvPr id="30" name="Oval 36"/>
                <p:cNvSpPr>
                  <a:spLocks noChangeArrowheads="1"/>
                </p:cNvSpPr>
                <p:nvPr/>
              </p:nvSpPr>
              <p:spPr bwMode="auto">
                <a:xfrm flipH="1">
                  <a:off x="4062" y="965"/>
                  <a:ext cx="142" cy="135"/>
                </a:xfrm>
                <a:prstGeom prst="ellipse">
                  <a:avLst/>
                </a:prstGeom>
                <a:solidFill>
                  <a:srgbClr val="00B0EE"/>
                </a:solidFill>
                <a:ln w="9525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 sz="1800"/>
                </a:p>
              </p:txBody>
            </p:sp>
            <p:sp>
              <p:nvSpPr>
                <p:cNvPr id="31" name="Oval 37"/>
                <p:cNvSpPr>
                  <a:spLocks noChangeArrowheads="1"/>
                </p:cNvSpPr>
                <p:nvPr/>
              </p:nvSpPr>
              <p:spPr bwMode="auto">
                <a:xfrm flipH="1">
                  <a:off x="4062" y="965"/>
                  <a:ext cx="142" cy="135"/>
                </a:xfrm>
                <a:prstGeom prst="ellipse">
                  <a:avLst/>
                </a:prstGeom>
                <a:solidFill>
                  <a:srgbClr val="4AB9F1"/>
                </a:solidFill>
                <a:ln w="9525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 sz="1800"/>
                </a:p>
              </p:txBody>
            </p:sp>
            <p:sp>
              <p:nvSpPr>
                <p:cNvPr id="32" name="Oval 38"/>
                <p:cNvSpPr>
                  <a:spLocks noChangeArrowheads="1"/>
                </p:cNvSpPr>
                <p:nvPr/>
              </p:nvSpPr>
              <p:spPr bwMode="auto">
                <a:xfrm flipH="1">
                  <a:off x="4062" y="965"/>
                  <a:ext cx="134" cy="135"/>
                </a:xfrm>
                <a:prstGeom prst="ellipse">
                  <a:avLst/>
                </a:prstGeom>
                <a:solidFill>
                  <a:srgbClr val="6FC4F4"/>
                </a:solidFill>
                <a:ln w="9525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 sz="1800"/>
                </a:p>
              </p:txBody>
            </p:sp>
            <p:sp>
              <p:nvSpPr>
                <p:cNvPr id="33" name="Oval 39"/>
                <p:cNvSpPr>
                  <a:spLocks noChangeArrowheads="1"/>
                </p:cNvSpPr>
                <p:nvPr/>
              </p:nvSpPr>
              <p:spPr bwMode="auto">
                <a:xfrm flipH="1">
                  <a:off x="4062" y="965"/>
                  <a:ext cx="134" cy="135"/>
                </a:xfrm>
                <a:prstGeom prst="ellipse">
                  <a:avLst/>
                </a:prstGeom>
                <a:solidFill>
                  <a:srgbClr val="8FCFF6"/>
                </a:solidFill>
                <a:ln w="9525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 sz="1800"/>
                </a:p>
              </p:txBody>
            </p:sp>
            <p:sp>
              <p:nvSpPr>
                <p:cNvPr id="34" name="Oval 40"/>
                <p:cNvSpPr>
                  <a:spLocks noChangeArrowheads="1"/>
                </p:cNvSpPr>
                <p:nvPr/>
              </p:nvSpPr>
              <p:spPr bwMode="auto">
                <a:xfrm flipH="1">
                  <a:off x="4062" y="965"/>
                  <a:ext cx="134" cy="135"/>
                </a:xfrm>
                <a:prstGeom prst="ellipse">
                  <a:avLst/>
                </a:prstGeom>
                <a:solidFill>
                  <a:srgbClr val="B1DDFA"/>
                </a:solidFill>
                <a:ln w="9525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 sz="1800"/>
                </a:p>
              </p:txBody>
            </p:sp>
            <p:sp>
              <p:nvSpPr>
                <p:cNvPr id="35" name="Oval 41"/>
                <p:cNvSpPr>
                  <a:spLocks noChangeArrowheads="1"/>
                </p:cNvSpPr>
                <p:nvPr/>
              </p:nvSpPr>
              <p:spPr bwMode="auto">
                <a:xfrm flipH="1">
                  <a:off x="4062" y="965"/>
                  <a:ext cx="124" cy="126"/>
                </a:xfrm>
                <a:prstGeom prst="ellipse">
                  <a:avLst/>
                </a:prstGeom>
                <a:solidFill>
                  <a:srgbClr val="D7EDFC"/>
                </a:solidFill>
                <a:ln w="9525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 sz="1800"/>
                </a:p>
              </p:txBody>
            </p:sp>
            <p:sp>
              <p:nvSpPr>
                <p:cNvPr id="36" name="Oval 42"/>
                <p:cNvSpPr>
                  <a:spLocks noChangeArrowheads="1"/>
                </p:cNvSpPr>
                <p:nvPr/>
              </p:nvSpPr>
              <p:spPr bwMode="auto">
                <a:xfrm flipH="1">
                  <a:off x="4062" y="965"/>
                  <a:ext cx="124" cy="12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 sz="1800"/>
                </a:p>
              </p:txBody>
            </p:sp>
            <p:sp>
              <p:nvSpPr>
                <p:cNvPr id="37" name="Freeform 43"/>
                <p:cNvSpPr>
                  <a:spLocks/>
                </p:cNvSpPr>
                <p:nvPr/>
              </p:nvSpPr>
              <p:spPr bwMode="auto">
                <a:xfrm flipH="1">
                  <a:off x="4053" y="945"/>
                  <a:ext cx="180" cy="177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17" y="4"/>
                    </a:cxn>
                    <a:cxn ang="0">
                      <a:pos x="15" y="16"/>
                    </a:cxn>
                    <a:cxn ang="0">
                      <a:pos x="3" y="14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19" h="18">
                      <a:moveTo>
                        <a:pt x="5" y="2"/>
                      </a:moveTo>
                      <a:cubicBezTo>
                        <a:pt x="8" y="0"/>
                        <a:pt x="14" y="0"/>
                        <a:pt x="17" y="4"/>
                      </a:cubicBezTo>
                      <a:cubicBezTo>
                        <a:pt x="19" y="8"/>
                        <a:pt x="19" y="13"/>
                        <a:pt x="15" y="16"/>
                      </a:cubicBezTo>
                      <a:cubicBezTo>
                        <a:pt x="11" y="18"/>
                        <a:pt x="6" y="18"/>
                        <a:pt x="3" y="14"/>
                      </a:cubicBezTo>
                      <a:cubicBezTo>
                        <a:pt x="0" y="10"/>
                        <a:pt x="1" y="5"/>
                        <a:pt x="5" y="2"/>
                      </a:cubicBezTo>
                    </a:path>
                  </a:pathLst>
                </a:custGeom>
                <a:noFill/>
                <a:ln w="0">
                  <a:solidFill>
                    <a:srgbClr val="0089E1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 sz="1800"/>
                </a:p>
              </p:txBody>
            </p:sp>
            <p:sp>
              <p:nvSpPr>
                <p:cNvPr id="38" name="Freeform 44"/>
                <p:cNvSpPr>
                  <a:spLocks/>
                </p:cNvSpPr>
                <p:nvPr/>
              </p:nvSpPr>
              <p:spPr bwMode="auto">
                <a:xfrm flipH="1">
                  <a:off x="4062" y="954"/>
                  <a:ext cx="161" cy="154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17" y="8"/>
                    </a:cxn>
                    <a:cxn ang="0">
                      <a:pos x="9" y="16"/>
                    </a:cxn>
                    <a:cxn ang="0">
                      <a:pos x="0" y="8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17" h="16">
                      <a:moveTo>
                        <a:pt x="9" y="0"/>
                      </a:moveTo>
                      <a:cubicBezTo>
                        <a:pt x="13" y="0"/>
                        <a:pt x="17" y="3"/>
                        <a:pt x="17" y="8"/>
                      </a:cubicBezTo>
                      <a:cubicBezTo>
                        <a:pt x="17" y="13"/>
                        <a:pt x="13" y="16"/>
                        <a:pt x="9" y="16"/>
                      </a:cubicBezTo>
                      <a:cubicBezTo>
                        <a:pt x="4" y="16"/>
                        <a:pt x="0" y="13"/>
                        <a:pt x="0" y="8"/>
                      </a:cubicBezTo>
                      <a:cubicBezTo>
                        <a:pt x="0" y="4"/>
                        <a:pt x="4" y="0"/>
                        <a:pt x="9" y="0"/>
                      </a:cubicBez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 sz="1800"/>
                </a:p>
              </p:txBody>
            </p:sp>
            <p:sp>
              <p:nvSpPr>
                <p:cNvPr id="39" name="Freeform 45"/>
                <p:cNvSpPr>
                  <a:spLocks/>
                </p:cNvSpPr>
                <p:nvPr/>
              </p:nvSpPr>
              <p:spPr bwMode="auto">
                <a:xfrm flipH="1">
                  <a:off x="4053" y="945"/>
                  <a:ext cx="180" cy="186"/>
                </a:xfrm>
                <a:custGeom>
                  <a:avLst/>
                  <a:gdLst/>
                  <a:ahLst/>
                  <a:cxnLst>
                    <a:cxn ang="0">
                      <a:pos x="5" y="3"/>
                    </a:cxn>
                    <a:cxn ang="0">
                      <a:pos x="16" y="4"/>
                    </a:cxn>
                    <a:cxn ang="0">
                      <a:pos x="15" y="16"/>
                    </a:cxn>
                    <a:cxn ang="0">
                      <a:pos x="3" y="14"/>
                    </a:cxn>
                    <a:cxn ang="0">
                      <a:pos x="5" y="3"/>
                    </a:cxn>
                  </a:cxnLst>
                  <a:rect l="0" t="0" r="r" b="b"/>
                  <a:pathLst>
                    <a:path w="19" h="19">
                      <a:moveTo>
                        <a:pt x="5" y="3"/>
                      </a:moveTo>
                      <a:cubicBezTo>
                        <a:pt x="8" y="0"/>
                        <a:pt x="14" y="1"/>
                        <a:pt x="16" y="4"/>
                      </a:cubicBezTo>
                      <a:cubicBezTo>
                        <a:pt x="19" y="8"/>
                        <a:pt x="18" y="13"/>
                        <a:pt x="15" y="16"/>
                      </a:cubicBezTo>
                      <a:cubicBezTo>
                        <a:pt x="11" y="19"/>
                        <a:pt x="6" y="18"/>
                        <a:pt x="3" y="14"/>
                      </a:cubicBezTo>
                      <a:cubicBezTo>
                        <a:pt x="0" y="11"/>
                        <a:pt x="1" y="5"/>
                        <a:pt x="5" y="3"/>
                      </a:cubicBezTo>
                    </a:path>
                  </a:pathLst>
                </a:custGeom>
                <a:noFill/>
                <a:ln w="12700" cap="flat">
                  <a:solidFill>
                    <a:srgbClr val="0089E1"/>
                  </a:solidFill>
                  <a:prstDash val="solid"/>
                  <a:miter lim="800000"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 sz="1800"/>
                </a:p>
              </p:txBody>
            </p:sp>
            <p:sp>
              <p:nvSpPr>
                <p:cNvPr id="40" name="Freeform 46"/>
                <p:cNvSpPr>
                  <a:spLocks/>
                </p:cNvSpPr>
                <p:nvPr/>
              </p:nvSpPr>
              <p:spPr bwMode="auto">
                <a:xfrm flipH="1">
                  <a:off x="4072" y="954"/>
                  <a:ext cx="132" cy="154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10" y="5"/>
                    </a:cxn>
                    <a:cxn ang="0">
                      <a:pos x="12" y="15"/>
                    </a:cxn>
                    <a:cxn ang="0">
                      <a:pos x="3" y="10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14" h="16">
                      <a:moveTo>
                        <a:pt x="2" y="1"/>
                      </a:moveTo>
                      <a:cubicBezTo>
                        <a:pt x="4" y="0"/>
                        <a:pt x="7" y="2"/>
                        <a:pt x="10" y="5"/>
                      </a:cubicBezTo>
                      <a:cubicBezTo>
                        <a:pt x="13" y="9"/>
                        <a:pt x="14" y="13"/>
                        <a:pt x="12" y="15"/>
                      </a:cubicBezTo>
                      <a:cubicBezTo>
                        <a:pt x="10" y="16"/>
                        <a:pt x="6" y="14"/>
                        <a:pt x="3" y="10"/>
                      </a:cubicBezTo>
                      <a:cubicBezTo>
                        <a:pt x="1" y="7"/>
                        <a:pt x="0" y="3"/>
                        <a:pt x="2" y="1"/>
                      </a:cubicBezTo>
                    </a:path>
                  </a:pathLst>
                </a:custGeom>
                <a:noFill/>
                <a:ln w="0">
                  <a:solidFill>
                    <a:srgbClr val="0089E1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 sz="1800"/>
                </a:p>
              </p:txBody>
            </p:sp>
            <p:sp>
              <p:nvSpPr>
                <p:cNvPr id="41" name="Freeform 47"/>
                <p:cNvSpPr>
                  <a:spLocks/>
                </p:cNvSpPr>
                <p:nvPr/>
              </p:nvSpPr>
              <p:spPr bwMode="auto">
                <a:xfrm flipH="1">
                  <a:off x="4062" y="945"/>
                  <a:ext cx="152" cy="177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13" y="5"/>
                    </a:cxn>
                    <a:cxn ang="0">
                      <a:pos x="13" y="16"/>
                    </a:cxn>
                    <a:cxn ang="0">
                      <a:pos x="3" y="13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16" h="18">
                      <a:moveTo>
                        <a:pt x="3" y="2"/>
                      </a:moveTo>
                      <a:cubicBezTo>
                        <a:pt x="6" y="0"/>
                        <a:pt x="10" y="2"/>
                        <a:pt x="13" y="5"/>
                      </a:cubicBezTo>
                      <a:cubicBezTo>
                        <a:pt x="16" y="9"/>
                        <a:pt x="16" y="14"/>
                        <a:pt x="13" y="16"/>
                      </a:cubicBezTo>
                      <a:cubicBezTo>
                        <a:pt x="10" y="18"/>
                        <a:pt x="6" y="16"/>
                        <a:pt x="3" y="13"/>
                      </a:cubicBezTo>
                      <a:cubicBezTo>
                        <a:pt x="0" y="9"/>
                        <a:pt x="0" y="4"/>
                        <a:pt x="3" y="2"/>
                      </a:cubicBezTo>
                    </a:path>
                  </a:pathLst>
                </a:custGeom>
                <a:noFill/>
                <a:ln w="0">
                  <a:solidFill>
                    <a:srgbClr val="0089E1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 sz="1800"/>
                </a:p>
              </p:txBody>
            </p:sp>
            <p:sp>
              <p:nvSpPr>
                <p:cNvPr id="42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4091" y="965"/>
                  <a:ext cx="95" cy="135"/>
                </a:xfrm>
                <a:prstGeom prst="line">
                  <a:avLst/>
                </a:prstGeom>
                <a:noFill/>
                <a:ln w="0">
                  <a:solidFill>
                    <a:srgbClr val="0089E1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 sz="1800"/>
                </a:p>
              </p:txBody>
            </p:sp>
            <p:sp>
              <p:nvSpPr>
                <p:cNvPr id="43" name="Freeform 49"/>
                <p:cNvSpPr>
                  <a:spLocks/>
                </p:cNvSpPr>
                <p:nvPr/>
              </p:nvSpPr>
              <p:spPr bwMode="auto">
                <a:xfrm flipH="1">
                  <a:off x="4129" y="954"/>
                  <a:ext cx="85" cy="69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5" y="5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9" h="7">
                      <a:moveTo>
                        <a:pt x="9" y="0"/>
                      </a:moveTo>
                      <a:cubicBezTo>
                        <a:pt x="9" y="1"/>
                        <a:pt x="8" y="3"/>
                        <a:pt x="5" y="5"/>
                      </a:cubicBezTo>
                      <a:cubicBezTo>
                        <a:pt x="3" y="6"/>
                        <a:pt x="1" y="7"/>
                        <a:pt x="0" y="7"/>
                      </a:cubicBezTo>
                    </a:path>
                  </a:pathLst>
                </a:custGeom>
                <a:noFill/>
                <a:ln w="0">
                  <a:solidFill>
                    <a:srgbClr val="0089E1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 sz="1800"/>
                </a:p>
              </p:txBody>
            </p:sp>
            <p:sp>
              <p:nvSpPr>
                <p:cNvPr id="44" name="Freeform 50"/>
                <p:cNvSpPr>
                  <a:spLocks/>
                </p:cNvSpPr>
                <p:nvPr/>
              </p:nvSpPr>
              <p:spPr bwMode="auto">
                <a:xfrm flipH="1">
                  <a:off x="4062" y="1011"/>
                  <a:ext cx="114" cy="89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5" y="3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9">
                      <a:moveTo>
                        <a:pt x="0" y="9"/>
                      </a:moveTo>
                      <a:cubicBezTo>
                        <a:pt x="0" y="7"/>
                        <a:pt x="3" y="5"/>
                        <a:pt x="5" y="3"/>
                      </a:cubicBezTo>
                      <a:cubicBezTo>
                        <a:pt x="7" y="2"/>
                        <a:pt x="10" y="0"/>
                        <a:pt x="12" y="0"/>
                      </a:cubicBezTo>
                    </a:path>
                  </a:pathLst>
                </a:custGeom>
                <a:noFill/>
                <a:ln w="0">
                  <a:solidFill>
                    <a:srgbClr val="0089E1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 sz="1800"/>
                </a:p>
              </p:txBody>
            </p:sp>
            <p:sp>
              <p:nvSpPr>
                <p:cNvPr id="45" name="Freeform 51"/>
                <p:cNvSpPr>
                  <a:spLocks/>
                </p:cNvSpPr>
                <p:nvPr/>
              </p:nvSpPr>
              <p:spPr bwMode="auto">
                <a:xfrm flipH="1">
                  <a:off x="4149" y="954"/>
                  <a:ext cx="70" cy="5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4" y="3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cubicBezTo>
                        <a:pt x="7" y="1"/>
                        <a:pt x="6" y="2"/>
                        <a:pt x="4" y="3"/>
                      </a:cubicBezTo>
                      <a:cubicBezTo>
                        <a:pt x="3" y="4"/>
                        <a:pt x="1" y="5"/>
                        <a:pt x="0" y="4"/>
                      </a:cubicBezTo>
                    </a:path>
                  </a:pathLst>
                </a:custGeom>
                <a:noFill/>
                <a:ln w="0">
                  <a:solidFill>
                    <a:srgbClr val="0089E1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 sz="1800"/>
                </a:p>
              </p:txBody>
            </p:sp>
            <p:sp>
              <p:nvSpPr>
                <p:cNvPr id="46" name="Line 52"/>
                <p:cNvSpPr>
                  <a:spLocks noChangeShapeType="1"/>
                </p:cNvSpPr>
                <p:nvPr/>
              </p:nvSpPr>
              <p:spPr bwMode="auto">
                <a:xfrm flipH="1" flipV="1">
                  <a:off x="4072" y="984"/>
                  <a:ext cx="132" cy="98"/>
                </a:xfrm>
                <a:prstGeom prst="line">
                  <a:avLst/>
                </a:prstGeom>
                <a:noFill/>
                <a:ln w="0">
                  <a:solidFill>
                    <a:srgbClr val="0089E1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 sz="1800"/>
                </a:p>
              </p:txBody>
            </p:sp>
            <p:sp>
              <p:nvSpPr>
                <p:cNvPr id="47" name="Freeform 53"/>
                <p:cNvSpPr>
                  <a:spLocks/>
                </p:cNvSpPr>
                <p:nvPr/>
              </p:nvSpPr>
              <p:spPr bwMode="auto">
                <a:xfrm flipH="1">
                  <a:off x="4101" y="965"/>
                  <a:ext cx="113" cy="88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7" y="5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2" h="9">
                      <a:moveTo>
                        <a:pt x="12" y="0"/>
                      </a:moveTo>
                      <a:cubicBezTo>
                        <a:pt x="11" y="2"/>
                        <a:pt x="8" y="4"/>
                        <a:pt x="7" y="5"/>
                      </a:cubicBezTo>
                      <a:cubicBezTo>
                        <a:pt x="5" y="7"/>
                        <a:pt x="1" y="9"/>
                        <a:pt x="0" y="8"/>
                      </a:cubicBezTo>
                    </a:path>
                  </a:pathLst>
                </a:custGeom>
                <a:noFill/>
                <a:ln w="0">
                  <a:solidFill>
                    <a:srgbClr val="0089E1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 sz="1800"/>
                </a:p>
              </p:txBody>
            </p:sp>
            <p:sp>
              <p:nvSpPr>
                <p:cNvPr id="48" name="Freeform 54"/>
                <p:cNvSpPr>
                  <a:spLocks/>
                </p:cNvSpPr>
                <p:nvPr/>
              </p:nvSpPr>
              <p:spPr bwMode="auto">
                <a:xfrm flipH="1">
                  <a:off x="4062" y="1043"/>
                  <a:ext cx="95" cy="68"/>
                </a:xfrm>
                <a:custGeom>
                  <a:avLst/>
                  <a:gdLst/>
                  <a:ahLst/>
                  <a:cxnLst>
                    <a:cxn ang="0">
                      <a:pos x="1" y="7"/>
                    </a:cxn>
                    <a:cxn ang="0">
                      <a:pos x="4" y="2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0" h="7">
                      <a:moveTo>
                        <a:pt x="1" y="7"/>
                      </a:moveTo>
                      <a:cubicBezTo>
                        <a:pt x="0" y="6"/>
                        <a:pt x="2" y="4"/>
                        <a:pt x="4" y="2"/>
                      </a:cubicBezTo>
                      <a:cubicBezTo>
                        <a:pt x="7" y="0"/>
                        <a:pt x="9" y="0"/>
                        <a:pt x="10" y="0"/>
                      </a:cubicBezTo>
                    </a:path>
                  </a:pathLst>
                </a:custGeom>
                <a:noFill/>
                <a:ln w="0">
                  <a:solidFill>
                    <a:srgbClr val="0089E1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 sz="1800"/>
                </a:p>
              </p:txBody>
            </p:sp>
            <p:sp>
              <p:nvSpPr>
                <p:cNvPr id="49" name="Freeform 55"/>
                <p:cNvSpPr>
                  <a:spLocks/>
                </p:cNvSpPr>
                <p:nvPr/>
              </p:nvSpPr>
              <p:spPr bwMode="auto">
                <a:xfrm flipH="1">
                  <a:off x="4072" y="1062"/>
                  <a:ext cx="57" cy="46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3" y="2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6" h="5">
                      <a:moveTo>
                        <a:pt x="0" y="5"/>
                      </a:moveTo>
                      <a:cubicBezTo>
                        <a:pt x="0" y="4"/>
                        <a:pt x="1" y="3"/>
                        <a:pt x="3" y="2"/>
                      </a:cubicBezTo>
                      <a:cubicBezTo>
                        <a:pt x="4" y="1"/>
                        <a:pt x="6" y="0"/>
                        <a:pt x="6" y="0"/>
                      </a:cubicBezTo>
                    </a:path>
                  </a:pathLst>
                </a:custGeom>
                <a:noFill/>
                <a:ln w="0">
                  <a:solidFill>
                    <a:srgbClr val="0089E1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 sz="1800"/>
                </a:p>
              </p:txBody>
            </p:sp>
            <p:sp>
              <p:nvSpPr>
                <p:cNvPr id="50" name="Freeform 56"/>
                <p:cNvSpPr>
                  <a:spLocks/>
                </p:cNvSpPr>
                <p:nvPr/>
              </p:nvSpPr>
              <p:spPr bwMode="auto">
                <a:xfrm flipH="1">
                  <a:off x="4082" y="965"/>
                  <a:ext cx="114" cy="135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7" y="6"/>
                    </a:cxn>
                    <a:cxn ang="0">
                      <a:pos x="11" y="14"/>
                    </a:cxn>
                    <a:cxn ang="0">
                      <a:pos x="4" y="8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2" h="14">
                      <a:moveTo>
                        <a:pt x="1" y="0"/>
                      </a:moveTo>
                      <a:cubicBezTo>
                        <a:pt x="2" y="0"/>
                        <a:pt x="5" y="2"/>
                        <a:pt x="7" y="6"/>
                      </a:cubicBezTo>
                      <a:cubicBezTo>
                        <a:pt x="10" y="9"/>
                        <a:pt x="12" y="13"/>
                        <a:pt x="11" y="14"/>
                      </a:cubicBezTo>
                      <a:cubicBezTo>
                        <a:pt x="10" y="14"/>
                        <a:pt x="7" y="12"/>
                        <a:pt x="4" y="8"/>
                      </a:cubicBezTo>
                      <a:cubicBezTo>
                        <a:pt x="1" y="4"/>
                        <a:pt x="0" y="1"/>
                        <a:pt x="1" y="0"/>
                      </a:cubicBezTo>
                    </a:path>
                  </a:pathLst>
                </a:custGeom>
                <a:noFill/>
                <a:ln w="0">
                  <a:solidFill>
                    <a:srgbClr val="0089E1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 sz="1800"/>
                </a:p>
              </p:txBody>
            </p:sp>
          </p:grpSp>
        </p:grpSp>
      </p:grpSp>
      <p:sp>
        <p:nvSpPr>
          <p:cNvPr id="16077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2205016"/>
            <a:ext cx="9144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51" name="Rectangle 6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477152"/>
            <a:ext cx="21336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bg1"/>
                </a:solidFill>
                <a:latin typeface="+mn-lt"/>
                <a:cs typeface="Arial" charset="0"/>
              </a:defRPr>
            </a:lvl1pPr>
          </a:lstStyle>
          <a:p>
            <a:fld id="{08E5CCE5-B603-4D42-BE5D-26C2A96B95E8}" type="datetimeFigureOut">
              <a:rPr lang="ru-RU" smtClean="0"/>
              <a:t>04.08.2015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6" r:id="rId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Freeform 3"/>
          <p:cNvSpPr>
            <a:spLocks/>
          </p:cNvSpPr>
          <p:nvPr/>
        </p:nvSpPr>
        <p:spPr bwMode="gray">
          <a:xfrm>
            <a:off x="2" y="6413500"/>
            <a:ext cx="4205288" cy="444500"/>
          </a:xfrm>
          <a:custGeom>
            <a:avLst/>
            <a:gdLst/>
            <a:ahLst/>
            <a:cxnLst>
              <a:cxn ang="0">
                <a:pos x="2649" y="280"/>
              </a:cxn>
              <a:cxn ang="0">
                <a:pos x="1337" y="184"/>
              </a:cxn>
              <a:cxn ang="0">
                <a:pos x="1" y="0"/>
              </a:cxn>
              <a:cxn ang="0">
                <a:pos x="0" y="279"/>
              </a:cxn>
              <a:cxn ang="0">
                <a:pos x="2649" y="280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ru-RU" sz="1800"/>
          </a:p>
        </p:txBody>
      </p:sp>
      <p:sp>
        <p:nvSpPr>
          <p:cNvPr id="160772" name="Freeform 4"/>
          <p:cNvSpPr>
            <a:spLocks/>
          </p:cNvSpPr>
          <p:nvPr/>
        </p:nvSpPr>
        <p:spPr bwMode="gray">
          <a:xfrm>
            <a:off x="4932441" y="6337300"/>
            <a:ext cx="4211637" cy="520700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1321" y="224"/>
              </a:cxn>
              <a:cxn ang="0">
                <a:pos x="2653" y="0"/>
              </a:cxn>
              <a:cxn ang="0">
                <a:pos x="2653" y="328"/>
              </a:cxn>
              <a:cxn ang="0">
                <a:pos x="0" y="328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ru-RU" sz="1800"/>
          </a:p>
        </p:txBody>
      </p:sp>
      <p:sp>
        <p:nvSpPr>
          <p:cNvPr id="160773" name="Freeform 5"/>
          <p:cNvSpPr>
            <a:spLocks/>
          </p:cNvSpPr>
          <p:nvPr/>
        </p:nvSpPr>
        <p:spPr bwMode="gray">
          <a:xfrm>
            <a:off x="4978402" y="874713"/>
            <a:ext cx="4165600" cy="4445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288" y="120"/>
              </a:cxn>
              <a:cxn ang="0">
                <a:pos x="2624" y="280"/>
              </a:cxn>
              <a:cxn ang="0">
                <a:pos x="2624" y="0"/>
              </a:cxn>
              <a:cxn ang="0">
                <a:pos x="0" y="8"/>
              </a:cxn>
            </a:cxnLst>
            <a:rect l="0" t="0" r="r" b="b"/>
            <a:pathLst>
              <a:path w="2624" h="280">
                <a:moveTo>
                  <a:pt x="0" y="8"/>
                </a:moveTo>
                <a:cubicBezTo>
                  <a:pt x="438" y="40"/>
                  <a:pt x="564" y="59"/>
                  <a:pt x="1288" y="120"/>
                </a:cubicBezTo>
                <a:cubicBezTo>
                  <a:pt x="2015" y="181"/>
                  <a:pt x="2616" y="280"/>
                  <a:pt x="2624" y="280"/>
                </a:cubicBezTo>
                <a:lnTo>
                  <a:pt x="26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ru-RU" sz="1800"/>
          </a:p>
        </p:txBody>
      </p:sp>
      <p:sp>
        <p:nvSpPr>
          <p:cNvPr id="160774" name="Freeform 6"/>
          <p:cNvSpPr>
            <a:spLocks/>
          </p:cNvSpPr>
          <p:nvPr/>
        </p:nvSpPr>
        <p:spPr bwMode="invGray">
          <a:xfrm>
            <a:off x="0" y="-26988"/>
            <a:ext cx="9144000" cy="908051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ru-RU" sz="1800"/>
          </a:p>
        </p:txBody>
      </p:sp>
      <p:sp>
        <p:nvSpPr>
          <p:cNvPr id="1536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24175"/>
            <a:ext cx="82296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</p:txBody>
      </p:sp>
      <p:sp>
        <p:nvSpPr>
          <p:cNvPr id="160778" name="Rectangle 1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4925" y="6566056"/>
            <a:ext cx="611188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1600" b="1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B4D077-8070-41DE-A9C1-F42E8FF0F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0780" name="Freeform 12"/>
          <p:cNvSpPr>
            <a:spLocks/>
          </p:cNvSpPr>
          <p:nvPr/>
        </p:nvSpPr>
        <p:spPr bwMode="gray">
          <a:xfrm flipH="1">
            <a:off x="48" y="862013"/>
            <a:ext cx="3635375" cy="4445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000" y="104"/>
              </a:cxn>
              <a:cxn ang="0">
                <a:pos x="2096" y="280"/>
              </a:cxn>
              <a:cxn ang="0">
                <a:pos x="2096" y="0"/>
              </a:cxn>
              <a:cxn ang="0">
                <a:pos x="0" y="16"/>
              </a:cxn>
            </a:cxnLst>
            <a:rect l="0" t="0" r="r" b="b"/>
            <a:pathLst>
              <a:path w="2096" h="280">
                <a:moveTo>
                  <a:pt x="0" y="16"/>
                </a:moveTo>
                <a:cubicBezTo>
                  <a:pt x="352" y="48"/>
                  <a:pt x="418" y="43"/>
                  <a:pt x="1000" y="104"/>
                </a:cubicBezTo>
                <a:cubicBezTo>
                  <a:pt x="1584" y="165"/>
                  <a:pt x="2048" y="251"/>
                  <a:pt x="2096" y="280"/>
                </a:cubicBezTo>
                <a:lnTo>
                  <a:pt x="2096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ru-RU" sz="1800"/>
          </a:p>
        </p:txBody>
      </p:sp>
      <p:pic>
        <p:nvPicPr>
          <p:cNvPr id="15370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401724"/>
            <a:ext cx="91440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8" r:id="rId1"/>
    <p:sldLayoutId id="2147484479" r:id="rId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Freeform 3"/>
          <p:cNvSpPr>
            <a:spLocks/>
          </p:cNvSpPr>
          <p:nvPr/>
        </p:nvSpPr>
        <p:spPr bwMode="gray">
          <a:xfrm>
            <a:off x="2" y="6413500"/>
            <a:ext cx="4205288" cy="444500"/>
          </a:xfrm>
          <a:custGeom>
            <a:avLst/>
            <a:gdLst/>
            <a:ahLst/>
            <a:cxnLst>
              <a:cxn ang="0">
                <a:pos x="2649" y="280"/>
              </a:cxn>
              <a:cxn ang="0">
                <a:pos x="1337" y="184"/>
              </a:cxn>
              <a:cxn ang="0">
                <a:pos x="1" y="0"/>
              </a:cxn>
              <a:cxn ang="0">
                <a:pos x="0" y="279"/>
              </a:cxn>
              <a:cxn ang="0">
                <a:pos x="2649" y="280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0772" name="Freeform 4"/>
          <p:cNvSpPr>
            <a:spLocks/>
          </p:cNvSpPr>
          <p:nvPr/>
        </p:nvSpPr>
        <p:spPr bwMode="gray">
          <a:xfrm>
            <a:off x="4932439" y="6337300"/>
            <a:ext cx="4211637" cy="520700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1321" y="224"/>
              </a:cxn>
              <a:cxn ang="0">
                <a:pos x="2653" y="0"/>
              </a:cxn>
              <a:cxn ang="0">
                <a:pos x="2653" y="328"/>
              </a:cxn>
              <a:cxn ang="0">
                <a:pos x="0" y="328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0773" name="Freeform 5"/>
          <p:cNvSpPr>
            <a:spLocks/>
          </p:cNvSpPr>
          <p:nvPr/>
        </p:nvSpPr>
        <p:spPr bwMode="gray">
          <a:xfrm>
            <a:off x="4978402" y="874713"/>
            <a:ext cx="4165600" cy="4445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288" y="120"/>
              </a:cxn>
              <a:cxn ang="0">
                <a:pos x="2624" y="280"/>
              </a:cxn>
              <a:cxn ang="0">
                <a:pos x="2624" y="0"/>
              </a:cxn>
              <a:cxn ang="0">
                <a:pos x="0" y="8"/>
              </a:cxn>
            </a:cxnLst>
            <a:rect l="0" t="0" r="r" b="b"/>
            <a:pathLst>
              <a:path w="2624" h="280">
                <a:moveTo>
                  <a:pt x="0" y="8"/>
                </a:moveTo>
                <a:cubicBezTo>
                  <a:pt x="438" y="40"/>
                  <a:pt x="564" y="59"/>
                  <a:pt x="1288" y="120"/>
                </a:cubicBezTo>
                <a:cubicBezTo>
                  <a:pt x="2015" y="181"/>
                  <a:pt x="2616" y="280"/>
                  <a:pt x="2624" y="280"/>
                </a:cubicBezTo>
                <a:lnTo>
                  <a:pt x="26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0774" name="Freeform 6"/>
          <p:cNvSpPr>
            <a:spLocks/>
          </p:cNvSpPr>
          <p:nvPr/>
        </p:nvSpPr>
        <p:spPr bwMode="invGray">
          <a:xfrm>
            <a:off x="0" y="-26988"/>
            <a:ext cx="9144000" cy="908051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5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24175"/>
            <a:ext cx="82296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60778" name="Rectangle 1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4925" y="6566052"/>
            <a:ext cx="611188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rgbClr val="4D4D4D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BBF19322-200A-4F49-BB93-24BF77525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0780" name="Freeform 12"/>
          <p:cNvSpPr>
            <a:spLocks/>
          </p:cNvSpPr>
          <p:nvPr/>
        </p:nvSpPr>
        <p:spPr bwMode="gray">
          <a:xfrm flipH="1">
            <a:off x="48" y="862013"/>
            <a:ext cx="3635375" cy="4445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000" y="104"/>
              </a:cxn>
              <a:cxn ang="0">
                <a:pos x="2096" y="280"/>
              </a:cxn>
              <a:cxn ang="0">
                <a:pos x="2096" y="0"/>
              </a:cxn>
              <a:cxn ang="0">
                <a:pos x="0" y="16"/>
              </a:cxn>
            </a:cxnLst>
            <a:rect l="0" t="0" r="r" b="b"/>
            <a:pathLst>
              <a:path w="2096" h="280">
                <a:moveTo>
                  <a:pt x="0" y="16"/>
                </a:moveTo>
                <a:cubicBezTo>
                  <a:pt x="352" y="48"/>
                  <a:pt x="418" y="43"/>
                  <a:pt x="1000" y="104"/>
                </a:cubicBezTo>
                <a:cubicBezTo>
                  <a:pt x="1584" y="165"/>
                  <a:pt x="2048" y="251"/>
                  <a:pt x="2096" y="280"/>
                </a:cubicBezTo>
                <a:lnTo>
                  <a:pt x="2096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6153" name="Picture 1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7" name="Rectangle 9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903917" y="863600"/>
            <a:ext cx="320516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200" b="1">
                <a:solidFill>
                  <a:srgbClr val="4D4D4D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  <p:sp>
        <p:nvSpPr>
          <p:cNvPr id="16077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401724"/>
            <a:ext cx="91440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4719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1" r:id="rId1"/>
    <p:sldLayoutId id="2147484482" r:id="rId2"/>
    <p:sldLayoutId id="2147484483" r:id="rId3"/>
    <p:sldLayoutId id="2147484484" r:id="rId4"/>
    <p:sldLayoutId id="2147484485" r:id="rId5"/>
    <p:sldLayoutId id="2147484486" r:id="rId6"/>
    <p:sldLayoutId id="2147484487" r:id="rId7"/>
    <p:sldLayoutId id="2147484488" r:id="rId8"/>
    <p:sldLayoutId id="2147484489" r:id="rId9"/>
    <p:sldLayoutId id="2147484490" r:id="rId10"/>
    <p:sldLayoutId id="2147484491" r:id="rId11"/>
    <p:sldLayoutId id="2147484492" r:id="rId12"/>
    <p:sldLayoutId id="2147484493" r:id="rId13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6pPr>
      <a:lvl7pPr marL="29718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7pPr>
      <a:lvl8pPr marL="34290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8pPr>
      <a:lvl9pPr marL="38862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Freeform 3"/>
          <p:cNvSpPr>
            <a:spLocks/>
          </p:cNvSpPr>
          <p:nvPr/>
        </p:nvSpPr>
        <p:spPr bwMode="gray">
          <a:xfrm>
            <a:off x="2" y="6413500"/>
            <a:ext cx="4205288" cy="444500"/>
          </a:xfrm>
          <a:custGeom>
            <a:avLst/>
            <a:gdLst/>
            <a:ahLst/>
            <a:cxnLst>
              <a:cxn ang="0">
                <a:pos x="2649" y="280"/>
              </a:cxn>
              <a:cxn ang="0">
                <a:pos x="1337" y="184"/>
              </a:cxn>
              <a:cxn ang="0">
                <a:pos x="1" y="0"/>
              </a:cxn>
              <a:cxn ang="0">
                <a:pos x="0" y="279"/>
              </a:cxn>
              <a:cxn ang="0">
                <a:pos x="2649" y="280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0772" name="Freeform 4"/>
          <p:cNvSpPr>
            <a:spLocks/>
          </p:cNvSpPr>
          <p:nvPr/>
        </p:nvSpPr>
        <p:spPr bwMode="gray">
          <a:xfrm>
            <a:off x="4932443" y="6337300"/>
            <a:ext cx="4211637" cy="520700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1321" y="224"/>
              </a:cxn>
              <a:cxn ang="0">
                <a:pos x="2653" y="0"/>
              </a:cxn>
              <a:cxn ang="0">
                <a:pos x="2653" y="328"/>
              </a:cxn>
              <a:cxn ang="0">
                <a:pos x="0" y="328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0773" name="Freeform 5"/>
          <p:cNvSpPr>
            <a:spLocks/>
          </p:cNvSpPr>
          <p:nvPr/>
        </p:nvSpPr>
        <p:spPr bwMode="gray">
          <a:xfrm>
            <a:off x="4978402" y="874713"/>
            <a:ext cx="4165600" cy="4445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288" y="120"/>
              </a:cxn>
              <a:cxn ang="0">
                <a:pos x="2624" y="280"/>
              </a:cxn>
              <a:cxn ang="0">
                <a:pos x="2624" y="0"/>
              </a:cxn>
              <a:cxn ang="0">
                <a:pos x="0" y="8"/>
              </a:cxn>
            </a:cxnLst>
            <a:rect l="0" t="0" r="r" b="b"/>
            <a:pathLst>
              <a:path w="2624" h="280">
                <a:moveTo>
                  <a:pt x="0" y="8"/>
                </a:moveTo>
                <a:cubicBezTo>
                  <a:pt x="438" y="40"/>
                  <a:pt x="564" y="59"/>
                  <a:pt x="1288" y="120"/>
                </a:cubicBezTo>
                <a:cubicBezTo>
                  <a:pt x="2015" y="181"/>
                  <a:pt x="2616" y="280"/>
                  <a:pt x="2624" y="280"/>
                </a:cubicBezTo>
                <a:lnTo>
                  <a:pt x="26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0774" name="Freeform 6"/>
          <p:cNvSpPr>
            <a:spLocks/>
          </p:cNvSpPr>
          <p:nvPr/>
        </p:nvSpPr>
        <p:spPr bwMode="invGray">
          <a:xfrm>
            <a:off x="0" y="-26988"/>
            <a:ext cx="9144000" cy="908051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36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24175"/>
            <a:ext cx="82296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60778" name="Rectangle 1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4925" y="6566060"/>
            <a:ext cx="611188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1600" b="1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B4D077-8070-41DE-A9C1-F42E8FF0F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0780" name="Freeform 12"/>
          <p:cNvSpPr>
            <a:spLocks/>
          </p:cNvSpPr>
          <p:nvPr/>
        </p:nvSpPr>
        <p:spPr bwMode="gray">
          <a:xfrm flipH="1">
            <a:off x="48" y="862013"/>
            <a:ext cx="3635375" cy="4445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000" y="104"/>
              </a:cxn>
              <a:cxn ang="0">
                <a:pos x="2096" y="280"/>
              </a:cxn>
              <a:cxn ang="0">
                <a:pos x="2096" y="0"/>
              </a:cxn>
              <a:cxn ang="0">
                <a:pos x="0" y="16"/>
              </a:cxn>
            </a:cxnLst>
            <a:rect l="0" t="0" r="r" b="b"/>
            <a:pathLst>
              <a:path w="2096" h="280">
                <a:moveTo>
                  <a:pt x="0" y="16"/>
                </a:moveTo>
                <a:cubicBezTo>
                  <a:pt x="352" y="48"/>
                  <a:pt x="418" y="43"/>
                  <a:pt x="1000" y="104"/>
                </a:cubicBezTo>
                <a:cubicBezTo>
                  <a:pt x="1584" y="165"/>
                  <a:pt x="2048" y="251"/>
                  <a:pt x="2096" y="280"/>
                </a:cubicBezTo>
                <a:lnTo>
                  <a:pt x="2096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15370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401724"/>
            <a:ext cx="91440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6087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5" r:id="rId1"/>
    <p:sldLayoutId id="2147484496" r:id="rId2"/>
  </p:sldLayoutIdLst>
  <p:transition/>
  <p:hf hdr="0" dt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6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rgbClr val="4D4D4D"/>
          </a:solidFill>
          <a:latin typeface="+mn-lt"/>
        </a:defRPr>
      </a:lvl2pPr>
      <a:lvl3pPr marL="11430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4D4D4D"/>
          </a:solidFill>
          <a:latin typeface="+mn-lt"/>
        </a:defRPr>
      </a:lvl3pPr>
      <a:lvl4pPr marL="16002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har char="–"/>
        <a:defRPr sz="2000">
          <a:solidFill>
            <a:srgbClr val="4D4D4D"/>
          </a:solidFill>
          <a:latin typeface="+mn-lt"/>
        </a:defRPr>
      </a:lvl4pPr>
      <a:lvl5pPr marL="20574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Freeform 3"/>
          <p:cNvSpPr>
            <a:spLocks/>
          </p:cNvSpPr>
          <p:nvPr/>
        </p:nvSpPr>
        <p:spPr bwMode="gray">
          <a:xfrm>
            <a:off x="2" y="6413500"/>
            <a:ext cx="4205288" cy="444500"/>
          </a:xfrm>
          <a:custGeom>
            <a:avLst/>
            <a:gdLst/>
            <a:ahLst/>
            <a:cxnLst>
              <a:cxn ang="0">
                <a:pos x="2649" y="280"/>
              </a:cxn>
              <a:cxn ang="0">
                <a:pos x="1337" y="184"/>
              </a:cxn>
              <a:cxn ang="0">
                <a:pos x="1" y="0"/>
              </a:cxn>
              <a:cxn ang="0">
                <a:pos x="0" y="279"/>
              </a:cxn>
              <a:cxn ang="0">
                <a:pos x="2649" y="280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0772" name="Freeform 4"/>
          <p:cNvSpPr>
            <a:spLocks/>
          </p:cNvSpPr>
          <p:nvPr/>
        </p:nvSpPr>
        <p:spPr bwMode="gray">
          <a:xfrm>
            <a:off x="4932442" y="6337300"/>
            <a:ext cx="4211637" cy="520700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1321" y="224"/>
              </a:cxn>
              <a:cxn ang="0">
                <a:pos x="2653" y="0"/>
              </a:cxn>
              <a:cxn ang="0">
                <a:pos x="2653" y="328"/>
              </a:cxn>
              <a:cxn ang="0">
                <a:pos x="0" y="328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0773" name="Freeform 5"/>
          <p:cNvSpPr>
            <a:spLocks/>
          </p:cNvSpPr>
          <p:nvPr/>
        </p:nvSpPr>
        <p:spPr bwMode="gray">
          <a:xfrm>
            <a:off x="4978402" y="874713"/>
            <a:ext cx="4165600" cy="4445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288" y="120"/>
              </a:cxn>
              <a:cxn ang="0">
                <a:pos x="2624" y="280"/>
              </a:cxn>
              <a:cxn ang="0">
                <a:pos x="2624" y="0"/>
              </a:cxn>
              <a:cxn ang="0">
                <a:pos x="0" y="8"/>
              </a:cxn>
            </a:cxnLst>
            <a:rect l="0" t="0" r="r" b="b"/>
            <a:pathLst>
              <a:path w="2624" h="280">
                <a:moveTo>
                  <a:pt x="0" y="8"/>
                </a:moveTo>
                <a:cubicBezTo>
                  <a:pt x="438" y="40"/>
                  <a:pt x="564" y="59"/>
                  <a:pt x="1288" y="120"/>
                </a:cubicBezTo>
                <a:cubicBezTo>
                  <a:pt x="2015" y="181"/>
                  <a:pt x="2616" y="280"/>
                  <a:pt x="2624" y="280"/>
                </a:cubicBezTo>
                <a:lnTo>
                  <a:pt x="26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0774" name="Freeform 6"/>
          <p:cNvSpPr>
            <a:spLocks/>
          </p:cNvSpPr>
          <p:nvPr/>
        </p:nvSpPr>
        <p:spPr bwMode="invGray">
          <a:xfrm>
            <a:off x="0" y="-26988"/>
            <a:ext cx="9144000" cy="908051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36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24175"/>
            <a:ext cx="82296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60778" name="Rectangle 1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4925" y="6566058"/>
            <a:ext cx="611188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1600" b="1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B4D077-8070-41DE-A9C1-F42E8FF0F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0780" name="Freeform 12"/>
          <p:cNvSpPr>
            <a:spLocks/>
          </p:cNvSpPr>
          <p:nvPr/>
        </p:nvSpPr>
        <p:spPr bwMode="gray">
          <a:xfrm flipH="1">
            <a:off x="48" y="862013"/>
            <a:ext cx="3635375" cy="4445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000" y="104"/>
              </a:cxn>
              <a:cxn ang="0">
                <a:pos x="2096" y="280"/>
              </a:cxn>
              <a:cxn ang="0">
                <a:pos x="2096" y="0"/>
              </a:cxn>
              <a:cxn ang="0">
                <a:pos x="0" y="16"/>
              </a:cxn>
            </a:cxnLst>
            <a:rect l="0" t="0" r="r" b="b"/>
            <a:pathLst>
              <a:path w="2096" h="280">
                <a:moveTo>
                  <a:pt x="0" y="16"/>
                </a:moveTo>
                <a:cubicBezTo>
                  <a:pt x="352" y="48"/>
                  <a:pt x="418" y="43"/>
                  <a:pt x="1000" y="104"/>
                </a:cubicBezTo>
                <a:cubicBezTo>
                  <a:pt x="1584" y="165"/>
                  <a:pt x="2048" y="251"/>
                  <a:pt x="2096" y="280"/>
                </a:cubicBezTo>
                <a:lnTo>
                  <a:pt x="2096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15370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401724"/>
            <a:ext cx="91440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4831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8" r:id="rId1"/>
    <p:sldLayoutId id="2147484499" r:id="rId2"/>
    <p:sldLayoutId id="2147484500" r:id="rId3"/>
  </p:sldLayoutIdLst>
  <p:transition/>
  <p:hf hdr="0" dt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6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rgbClr val="4D4D4D"/>
          </a:solidFill>
          <a:latin typeface="+mn-lt"/>
        </a:defRPr>
      </a:lvl2pPr>
      <a:lvl3pPr marL="11430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4D4D4D"/>
          </a:solidFill>
          <a:latin typeface="+mn-lt"/>
        </a:defRPr>
      </a:lvl3pPr>
      <a:lvl4pPr marL="16002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har char="–"/>
        <a:defRPr sz="2000">
          <a:solidFill>
            <a:srgbClr val="4D4D4D"/>
          </a:solidFill>
          <a:latin typeface="+mn-lt"/>
        </a:defRPr>
      </a:lvl4pPr>
      <a:lvl5pPr marL="20574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7" y="6448509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1361AC-AE7D-42E4-8596-03607B79B652}" type="slidenum">
              <a:rPr 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5764" y="106363"/>
            <a:ext cx="887412" cy="785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577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2" r:id="rId1"/>
    <p:sldLayoutId id="2147484503" r:id="rId2"/>
    <p:sldLayoutId id="2147484504" r:id="rId3"/>
    <p:sldLayoutId id="2147484505" r:id="rId4"/>
    <p:sldLayoutId id="2147484506" r:id="rId5"/>
    <p:sldLayoutId id="2147484507" r:id="rId6"/>
    <p:sldLayoutId id="2147484508" r:id="rId7"/>
    <p:sldLayoutId id="2147484509" r:id="rId8"/>
    <p:sldLayoutId id="2147484510" r:id="rId9"/>
    <p:sldLayoutId id="2147484511" r:id="rId10"/>
    <p:sldLayoutId id="2147484512" r:id="rId1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1" fontAlgn="base" hangingPunct="1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1" fontAlgn="base" hangingPunct="1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1" fontAlgn="base" hangingPunct="1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55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509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DD4D26-FDAC-4146-9348-9E851AC92CC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55" y="77800"/>
            <a:ext cx="8207375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3" name="Text Box 5">
            <a:hlinkClick r:id="rId16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13975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1400" b="1" smtClean="0">
                <a:solidFill>
                  <a:srgbClr val="003274"/>
                </a:solidFill>
              </a:rPr>
              <a:t>www.rosatom.ru</a:t>
            </a:r>
            <a:endParaRPr lang="ru-RU" altLang="ru-RU" sz="1400" b="1" smtClean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8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4" r:id="rId1"/>
    <p:sldLayoutId id="2147484515" r:id="rId2"/>
    <p:sldLayoutId id="2147484516" r:id="rId3"/>
    <p:sldLayoutId id="2147484517" r:id="rId4"/>
    <p:sldLayoutId id="2147484518" r:id="rId5"/>
    <p:sldLayoutId id="2147484519" r:id="rId6"/>
    <p:sldLayoutId id="2147484520" r:id="rId7"/>
    <p:sldLayoutId id="2147484521" r:id="rId8"/>
    <p:sldLayoutId id="2147484522" r:id="rId9"/>
    <p:sldLayoutId id="2147484523" r:id="rId10"/>
    <p:sldLayoutId id="2147484524" r:id="rId11"/>
    <p:sldLayoutId id="2147484525" r:id="rId12"/>
    <p:sldLayoutId id="2147484526" r:id="rId13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7"/>
        </a:buBlip>
        <a:defRPr sz="26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8"/>
        </a:buBlip>
        <a:defRPr sz="2400">
          <a:solidFill>
            <a:schemeClr val="tx1"/>
          </a:solidFill>
          <a:latin typeface="Arial" pitchFamily="34" charset="0"/>
          <a:cs typeface="+mn-cs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Freeform 3"/>
          <p:cNvSpPr>
            <a:spLocks/>
          </p:cNvSpPr>
          <p:nvPr/>
        </p:nvSpPr>
        <p:spPr bwMode="gray">
          <a:xfrm>
            <a:off x="2" y="6413500"/>
            <a:ext cx="4205288" cy="444500"/>
          </a:xfrm>
          <a:custGeom>
            <a:avLst/>
            <a:gdLst/>
            <a:ahLst/>
            <a:cxnLst>
              <a:cxn ang="0">
                <a:pos x="2649" y="280"/>
              </a:cxn>
              <a:cxn ang="0">
                <a:pos x="1337" y="184"/>
              </a:cxn>
              <a:cxn ang="0">
                <a:pos x="1" y="0"/>
              </a:cxn>
              <a:cxn ang="0">
                <a:pos x="0" y="279"/>
              </a:cxn>
              <a:cxn ang="0">
                <a:pos x="2649" y="280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0772" name="Freeform 4"/>
          <p:cNvSpPr>
            <a:spLocks/>
          </p:cNvSpPr>
          <p:nvPr/>
        </p:nvSpPr>
        <p:spPr bwMode="gray">
          <a:xfrm>
            <a:off x="4932401" y="6337300"/>
            <a:ext cx="4211637" cy="520700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1321" y="224"/>
              </a:cxn>
              <a:cxn ang="0">
                <a:pos x="2653" y="0"/>
              </a:cxn>
              <a:cxn ang="0">
                <a:pos x="2653" y="328"/>
              </a:cxn>
              <a:cxn ang="0">
                <a:pos x="0" y="328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0773" name="Freeform 5"/>
          <p:cNvSpPr>
            <a:spLocks/>
          </p:cNvSpPr>
          <p:nvPr/>
        </p:nvSpPr>
        <p:spPr bwMode="gray">
          <a:xfrm>
            <a:off x="4978402" y="874713"/>
            <a:ext cx="4165600" cy="4445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288" y="120"/>
              </a:cxn>
              <a:cxn ang="0">
                <a:pos x="2624" y="280"/>
              </a:cxn>
              <a:cxn ang="0">
                <a:pos x="2624" y="0"/>
              </a:cxn>
              <a:cxn ang="0">
                <a:pos x="0" y="8"/>
              </a:cxn>
            </a:cxnLst>
            <a:rect l="0" t="0" r="r" b="b"/>
            <a:pathLst>
              <a:path w="2624" h="280">
                <a:moveTo>
                  <a:pt x="0" y="8"/>
                </a:moveTo>
                <a:cubicBezTo>
                  <a:pt x="438" y="40"/>
                  <a:pt x="564" y="59"/>
                  <a:pt x="1288" y="120"/>
                </a:cubicBezTo>
                <a:cubicBezTo>
                  <a:pt x="2015" y="181"/>
                  <a:pt x="2616" y="280"/>
                  <a:pt x="2624" y="280"/>
                </a:cubicBezTo>
                <a:lnTo>
                  <a:pt x="26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0774" name="Freeform 6"/>
          <p:cNvSpPr>
            <a:spLocks/>
          </p:cNvSpPr>
          <p:nvPr/>
        </p:nvSpPr>
        <p:spPr bwMode="invGray">
          <a:xfrm>
            <a:off x="0" y="-26988"/>
            <a:ext cx="9144000" cy="908051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36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24175"/>
            <a:ext cx="82296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60778" name="Rectangle 1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4925" y="6565976"/>
            <a:ext cx="611188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1600" b="1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B4D077-8070-41DE-A9C1-F42E8FF0F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0780" name="Freeform 12"/>
          <p:cNvSpPr>
            <a:spLocks/>
          </p:cNvSpPr>
          <p:nvPr/>
        </p:nvSpPr>
        <p:spPr bwMode="gray">
          <a:xfrm flipH="1">
            <a:off x="12" y="862013"/>
            <a:ext cx="3635375" cy="4445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000" y="104"/>
              </a:cxn>
              <a:cxn ang="0">
                <a:pos x="2096" y="280"/>
              </a:cxn>
              <a:cxn ang="0">
                <a:pos x="2096" y="0"/>
              </a:cxn>
              <a:cxn ang="0">
                <a:pos x="0" y="16"/>
              </a:cxn>
            </a:cxnLst>
            <a:rect l="0" t="0" r="r" b="b"/>
            <a:pathLst>
              <a:path w="2096" h="280">
                <a:moveTo>
                  <a:pt x="0" y="16"/>
                </a:moveTo>
                <a:cubicBezTo>
                  <a:pt x="352" y="48"/>
                  <a:pt x="418" y="43"/>
                  <a:pt x="1000" y="104"/>
                </a:cubicBezTo>
                <a:cubicBezTo>
                  <a:pt x="1584" y="165"/>
                  <a:pt x="2048" y="251"/>
                  <a:pt x="2096" y="280"/>
                </a:cubicBezTo>
                <a:lnTo>
                  <a:pt x="2096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5370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401643"/>
            <a:ext cx="91440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1437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8" r:id="rId1"/>
    <p:sldLayoutId id="2147484529" r:id="rId2"/>
  </p:sldLayoutIdLst>
  <p:transition/>
  <p:hf hdr="0" dt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6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rgbClr val="4D4D4D"/>
          </a:solidFill>
          <a:latin typeface="+mn-lt"/>
        </a:defRPr>
      </a:lvl2pPr>
      <a:lvl3pPr marL="11430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4D4D4D"/>
          </a:solidFill>
          <a:latin typeface="+mn-lt"/>
        </a:defRPr>
      </a:lvl3pPr>
      <a:lvl4pPr marL="16002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har char="–"/>
        <a:defRPr sz="2000">
          <a:solidFill>
            <a:srgbClr val="4D4D4D"/>
          </a:solidFill>
          <a:latin typeface="+mn-lt"/>
        </a:defRPr>
      </a:lvl4pPr>
      <a:lvl5pPr marL="20574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84" y="78063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44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733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pPr>
              <a:defRPr/>
            </a:pPr>
            <a:fld id="{6B4F2B6A-5F9B-49C2-89A6-E86DE3C51B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608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84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4454" name="Oval 6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640520" y="1022350"/>
            <a:ext cx="287337" cy="287338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  <a:cs typeface="+mn-cs"/>
              </a:rPr>
              <a:t>1</a:t>
            </a:r>
          </a:p>
        </p:txBody>
      </p:sp>
      <p:sp>
        <p:nvSpPr>
          <p:cNvPr id="104455" name="Oval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02786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cs typeface="+mn-cs"/>
              </a:rPr>
              <a:t>2</a:t>
            </a:r>
          </a:p>
        </p:txBody>
      </p:sp>
      <p:sp>
        <p:nvSpPr>
          <p:cNvPr id="104456" name="Oval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416805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cs typeface="+mn-cs"/>
              </a:rPr>
              <a:t>3</a:t>
            </a:r>
          </a:p>
        </p:txBody>
      </p:sp>
      <p:sp>
        <p:nvSpPr>
          <p:cNvPr id="104468" name="Oval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05744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  <a:cs typeface="+mn-cs"/>
              </a:rPr>
              <a:t>4</a:t>
            </a:r>
            <a:endParaRPr lang="ru-RU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104469" name="Oval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94681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  <a:cs typeface="+mn-cs"/>
              </a:rPr>
              <a:t>5</a:t>
            </a:r>
            <a:endParaRPr lang="ru-RU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104471" name="Text Box 23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468313" y="6529389"/>
            <a:ext cx="1397562" cy="215444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cs typeface="+mn-cs"/>
              </a:rPr>
              <a:t>www.rosatom.ru</a:t>
            </a:r>
            <a:endParaRPr lang="ru-RU" sz="1400" b="1">
              <a:solidFill>
                <a:schemeClr val="hlink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wipe dir="r"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Freeform 3"/>
          <p:cNvSpPr>
            <a:spLocks/>
          </p:cNvSpPr>
          <p:nvPr/>
        </p:nvSpPr>
        <p:spPr bwMode="gray">
          <a:xfrm>
            <a:off x="2" y="6413500"/>
            <a:ext cx="4205288" cy="444500"/>
          </a:xfrm>
          <a:custGeom>
            <a:avLst/>
            <a:gdLst/>
            <a:ahLst/>
            <a:cxnLst>
              <a:cxn ang="0">
                <a:pos x="2649" y="280"/>
              </a:cxn>
              <a:cxn ang="0">
                <a:pos x="1337" y="184"/>
              </a:cxn>
              <a:cxn ang="0">
                <a:pos x="1" y="0"/>
              </a:cxn>
              <a:cxn ang="0">
                <a:pos x="0" y="279"/>
              </a:cxn>
              <a:cxn ang="0">
                <a:pos x="2649" y="280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0772" name="Freeform 4"/>
          <p:cNvSpPr>
            <a:spLocks/>
          </p:cNvSpPr>
          <p:nvPr/>
        </p:nvSpPr>
        <p:spPr bwMode="gray">
          <a:xfrm>
            <a:off x="4932443" y="6337300"/>
            <a:ext cx="4211637" cy="520700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1321" y="224"/>
              </a:cxn>
              <a:cxn ang="0">
                <a:pos x="2653" y="0"/>
              </a:cxn>
              <a:cxn ang="0">
                <a:pos x="2653" y="328"/>
              </a:cxn>
              <a:cxn ang="0">
                <a:pos x="0" y="328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0773" name="Freeform 5"/>
          <p:cNvSpPr>
            <a:spLocks/>
          </p:cNvSpPr>
          <p:nvPr/>
        </p:nvSpPr>
        <p:spPr bwMode="gray">
          <a:xfrm>
            <a:off x="4978402" y="874713"/>
            <a:ext cx="4165600" cy="4445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288" y="120"/>
              </a:cxn>
              <a:cxn ang="0">
                <a:pos x="2624" y="280"/>
              </a:cxn>
              <a:cxn ang="0">
                <a:pos x="2624" y="0"/>
              </a:cxn>
              <a:cxn ang="0">
                <a:pos x="0" y="8"/>
              </a:cxn>
            </a:cxnLst>
            <a:rect l="0" t="0" r="r" b="b"/>
            <a:pathLst>
              <a:path w="2624" h="280">
                <a:moveTo>
                  <a:pt x="0" y="8"/>
                </a:moveTo>
                <a:cubicBezTo>
                  <a:pt x="438" y="40"/>
                  <a:pt x="564" y="59"/>
                  <a:pt x="1288" y="120"/>
                </a:cubicBezTo>
                <a:cubicBezTo>
                  <a:pt x="2015" y="181"/>
                  <a:pt x="2616" y="280"/>
                  <a:pt x="2624" y="280"/>
                </a:cubicBezTo>
                <a:lnTo>
                  <a:pt x="26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0774" name="Freeform 6"/>
          <p:cNvSpPr>
            <a:spLocks/>
          </p:cNvSpPr>
          <p:nvPr/>
        </p:nvSpPr>
        <p:spPr bwMode="invGray">
          <a:xfrm>
            <a:off x="0" y="-26988"/>
            <a:ext cx="9144000" cy="908051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36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24175"/>
            <a:ext cx="82296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</p:txBody>
      </p:sp>
      <p:sp>
        <p:nvSpPr>
          <p:cNvPr id="160780" name="Freeform 12"/>
          <p:cNvSpPr>
            <a:spLocks/>
          </p:cNvSpPr>
          <p:nvPr/>
        </p:nvSpPr>
        <p:spPr bwMode="gray">
          <a:xfrm flipH="1">
            <a:off x="48" y="862013"/>
            <a:ext cx="3635375" cy="4445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000" y="104"/>
              </a:cxn>
              <a:cxn ang="0">
                <a:pos x="2096" y="280"/>
              </a:cxn>
              <a:cxn ang="0">
                <a:pos x="2096" y="0"/>
              </a:cxn>
              <a:cxn ang="0">
                <a:pos x="0" y="16"/>
              </a:cxn>
            </a:cxnLst>
            <a:rect l="0" t="0" r="r" b="b"/>
            <a:pathLst>
              <a:path w="2096" h="280">
                <a:moveTo>
                  <a:pt x="0" y="16"/>
                </a:moveTo>
                <a:cubicBezTo>
                  <a:pt x="352" y="48"/>
                  <a:pt x="418" y="43"/>
                  <a:pt x="1000" y="104"/>
                </a:cubicBezTo>
                <a:cubicBezTo>
                  <a:pt x="1584" y="165"/>
                  <a:pt x="2048" y="251"/>
                  <a:pt x="2096" y="280"/>
                </a:cubicBezTo>
                <a:lnTo>
                  <a:pt x="2096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15370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401718"/>
            <a:ext cx="91440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7506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1" r:id="rId1"/>
    <p:sldLayoutId id="2147484532" r:id="rId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Freeform 3"/>
          <p:cNvSpPr>
            <a:spLocks/>
          </p:cNvSpPr>
          <p:nvPr/>
        </p:nvSpPr>
        <p:spPr bwMode="gray">
          <a:xfrm>
            <a:off x="2" y="6413500"/>
            <a:ext cx="4205288" cy="444500"/>
          </a:xfrm>
          <a:custGeom>
            <a:avLst/>
            <a:gdLst/>
            <a:ahLst/>
            <a:cxnLst>
              <a:cxn ang="0">
                <a:pos x="2649" y="280"/>
              </a:cxn>
              <a:cxn ang="0">
                <a:pos x="1337" y="184"/>
              </a:cxn>
              <a:cxn ang="0">
                <a:pos x="1" y="0"/>
              </a:cxn>
              <a:cxn ang="0">
                <a:pos x="0" y="279"/>
              </a:cxn>
              <a:cxn ang="0">
                <a:pos x="2649" y="280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0772" name="Freeform 4"/>
          <p:cNvSpPr>
            <a:spLocks/>
          </p:cNvSpPr>
          <p:nvPr/>
        </p:nvSpPr>
        <p:spPr bwMode="gray">
          <a:xfrm>
            <a:off x="4932456" y="6337300"/>
            <a:ext cx="4211637" cy="520700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1321" y="224"/>
              </a:cxn>
              <a:cxn ang="0">
                <a:pos x="2653" y="0"/>
              </a:cxn>
              <a:cxn ang="0">
                <a:pos x="2653" y="328"/>
              </a:cxn>
              <a:cxn ang="0">
                <a:pos x="0" y="328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0773" name="Freeform 5"/>
          <p:cNvSpPr>
            <a:spLocks/>
          </p:cNvSpPr>
          <p:nvPr/>
        </p:nvSpPr>
        <p:spPr bwMode="gray">
          <a:xfrm>
            <a:off x="4978402" y="874713"/>
            <a:ext cx="4165600" cy="4445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288" y="120"/>
              </a:cxn>
              <a:cxn ang="0">
                <a:pos x="2624" y="280"/>
              </a:cxn>
              <a:cxn ang="0">
                <a:pos x="2624" y="0"/>
              </a:cxn>
              <a:cxn ang="0">
                <a:pos x="0" y="8"/>
              </a:cxn>
            </a:cxnLst>
            <a:rect l="0" t="0" r="r" b="b"/>
            <a:pathLst>
              <a:path w="2624" h="280">
                <a:moveTo>
                  <a:pt x="0" y="8"/>
                </a:moveTo>
                <a:cubicBezTo>
                  <a:pt x="438" y="40"/>
                  <a:pt x="564" y="59"/>
                  <a:pt x="1288" y="120"/>
                </a:cubicBezTo>
                <a:cubicBezTo>
                  <a:pt x="2015" y="181"/>
                  <a:pt x="2616" y="280"/>
                  <a:pt x="2624" y="280"/>
                </a:cubicBezTo>
                <a:lnTo>
                  <a:pt x="26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0774" name="Freeform 6"/>
          <p:cNvSpPr>
            <a:spLocks/>
          </p:cNvSpPr>
          <p:nvPr/>
        </p:nvSpPr>
        <p:spPr bwMode="invGray">
          <a:xfrm>
            <a:off x="0" y="-26988"/>
            <a:ext cx="9144000" cy="908051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36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24175"/>
            <a:ext cx="82296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</p:txBody>
      </p:sp>
      <p:sp>
        <p:nvSpPr>
          <p:cNvPr id="160780" name="Freeform 12"/>
          <p:cNvSpPr>
            <a:spLocks/>
          </p:cNvSpPr>
          <p:nvPr/>
        </p:nvSpPr>
        <p:spPr bwMode="gray">
          <a:xfrm flipH="1">
            <a:off x="48" y="862013"/>
            <a:ext cx="3635375" cy="4445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000" y="104"/>
              </a:cxn>
              <a:cxn ang="0">
                <a:pos x="2096" y="280"/>
              </a:cxn>
              <a:cxn ang="0">
                <a:pos x="2096" y="0"/>
              </a:cxn>
              <a:cxn ang="0">
                <a:pos x="0" y="16"/>
              </a:cxn>
            </a:cxnLst>
            <a:rect l="0" t="0" r="r" b="b"/>
            <a:pathLst>
              <a:path w="2096" h="280">
                <a:moveTo>
                  <a:pt x="0" y="16"/>
                </a:moveTo>
                <a:cubicBezTo>
                  <a:pt x="352" y="48"/>
                  <a:pt x="418" y="43"/>
                  <a:pt x="1000" y="104"/>
                </a:cubicBezTo>
                <a:cubicBezTo>
                  <a:pt x="1584" y="165"/>
                  <a:pt x="2048" y="251"/>
                  <a:pt x="2096" y="280"/>
                </a:cubicBezTo>
                <a:lnTo>
                  <a:pt x="2096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15370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401724"/>
            <a:ext cx="91440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4733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4" r:id="rId1"/>
    <p:sldLayoutId id="2147484535" r:id="rId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3"/>
          <p:cNvSpPr>
            <a:spLocks/>
          </p:cNvSpPr>
          <p:nvPr/>
        </p:nvSpPr>
        <p:spPr bwMode="gray">
          <a:xfrm>
            <a:off x="2" y="6413500"/>
            <a:ext cx="4205288" cy="444500"/>
          </a:xfrm>
          <a:custGeom>
            <a:avLst/>
            <a:gdLst>
              <a:gd name="T0" fmla="*/ 2147483647 w 2649"/>
              <a:gd name="T1" fmla="*/ 2147483647 h 280"/>
              <a:gd name="T2" fmla="*/ 2147483647 w 2649"/>
              <a:gd name="T3" fmla="*/ 2147483647 h 280"/>
              <a:gd name="T4" fmla="*/ 2147483647 w 2649"/>
              <a:gd name="T5" fmla="*/ 0 h 280"/>
              <a:gd name="T6" fmla="*/ 0 w 2649"/>
              <a:gd name="T7" fmla="*/ 2147483647 h 280"/>
              <a:gd name="T8" fmla="*/ 2147483647 w 2649"/>
              <a:gd name="T9" fmla="*/ 2147483647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7" name="Freeform 4"/>
          <p:cNvSpPr>
            <a:spLocks/>
          </p:cNvSpPr>
          <p:nvPr/>
        </p:nvSpPr>
        <p:spPr bwMode="gray">
          <a:xfrm>
            <a:off x="4932404" y="6337300"/>
            <a:ext cx="4211637" cy="520700"/>
          </a:xfrm>
          <a:custGeom>
            <a:avLst/>
            <a:gdLst>
              <a:gd name="T0" fmla="*/ 0 w 2653"/>
              <a:gd name="T1" fmla="*/ 2147483647 h 328"/>
              <a:gd name="T2" fmla="*/ 2147483647 w 2653"/>
              <a:gd name="T3" fmla="*/ 2147483647 h 328"/>
              <a:gd name="T4" fmla="*/ 2147483647 w 2653"/>
              <a:gd name="T5" fmla="*/ 0 h 328"/>
              <a:gd name="T6" fmla="*/ 2147483647 w 2653"/>
              <a:gd name="T7" fmla="*/ 2147483647 h 328"/>
              <a:gd name="T8" fmla="*/ 0 w 2653"/>
              <a:gd name="T9" fmla="*/ 2147483647 h 3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Freeform 5"/>
          <p:cNvSpPr>
            <a:spLocks/>
          </p:cNvSpPr>
          <p:nvPr/>
        </p:nvSpPr>
        <p:spPr bwMode="gray">
          <a:xfrm>
            <a:off x="4978402" y="874713"/>
            <a:ext cx="4165600" cy="444500"/>
          </a:xfrm>
          <a:custGeom>
            <a:avLst/>
            <a:gdLst>
              <a:gd name="T0" fmla="*/ 0 w 2624"/>
              <a:gd name="T1" fmla="*/ 2147483647 h 280"/>
              <a:gd name="T2" fmla="*/ 2147483647 w 2624"/>
              <a:gd name="T3" fmla="*/ 2147483647 h 280"/>
              <a:gd name="T4" fmla="*/ 2147483647 w 2624"/>
              <a:gd name="T5" fmla="*/ 2147483647 h 280"/>
              <a:gd name="T6" fmla="*/ 2147483647 w 2624"/>
              <a:gd name="T7" fmla="*/ 0 h 280"/>
              <a:gd name="T8" fmla="*/ 0 w 2624"/>
              <a:gd name="T9" fmla="*/ 2147483647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24" h="280">
                <a:moveTo>
                  <a:pt x="0" y="8"/>
                </a:moveTo>
                <a:cubicBezTo>
                  <a:pt x="438" y="40"/>
                  <a:pt x="564" y="59"/>
                  <a:pt x="1288" y="120"/>
                </a:cubicBezTo>
                <a:cubicBezTo>
                  <a:pt x="2015" y="181"/>
                  <a:pt x="2616" y="280"/>
                  <a:pt x="2624" y="280"/>
                </a:cubicBezTo>
                <a:lnTo>
                  <a:pt x="26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0774" name="Freeform 6"/>
          <p:cNvSpPr>
            <a:spLocks/>
          </p:cNvSpPr>
          <p:nvPr/>
        </p:nvSpPr>
        <p:spPr bwMode="invGray">
          <a:xfrm>
            <a:off x="0" y="-26988"/>
            <a:ext cx="9144000" cy="908051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24175"/>
            <a:ext cx="8229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103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473075"/>
            <a:ext cx="9144000" cy="36353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50000"/>
              </a:schemeClr>
            </a:outerShdw>
          </a:effectLst>
          <a:ex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1033" name="Freeform 12"/>
          <p:cNvSpPr>
            <a:spLocks/>
          </p:cNvSpPr>
          <p:nvPr/>
        </p:nvSpPr>
        <p:spPr bwMode="gray">
          <a:xfrm flipH="1">
            <a:off x="12" y="862013"/>
            <a:ext cx="3635375" cy="444500"/>
          </a:xfrm>
          <a:custGeom>
            <a:avLst/>
            <a:gdLst>
              <a:gd name="T0" fmla="*/ 0 w 2096"/>
              <a:gd name="T1" fmla="*/ 2147483647 h 280"/>
              <a:gd name="T2" fmla="*/ 2147483647 w 2096"/>
              <a:gd name="T3" fmla="*/ 2147483647 h 280"/>
              <a:gd name="T4" fmla="*/ 2147483647 w 2096"/>
              <a:gd name="T5" fmla="*/ 2147483647 h 280"/>
              <a:gd name="T6" fmla="*/ 2147483647 w 2096"/>
              <a:gd name="T7" fmla="*/ 0 h 280"/>
              <a:gd name="T8" fmla="*/ 0 w 2096"/>
              <a:gd name="T9" fmla="*/ 2147483647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96" h="280">
                <a:moveTo>
                  <a:pt x="0" y="16"/>
                </a:moveTo>
                <a:cubicBezTo>
                  <a:pt x="352" y="48"/>
                  <a:pt x="418" y="43"/>
                  <a:pt x="1000" y="104"/>
                </a:cubicBezTo>
                <a:cubicBezTo>
                  <a:pt x="1584" y="165"/>
                  <a:pt x="2048" y="251"/>
                  <a:pt x="2096" y="280"/>
                </a:cubicBezTo>
                <a:lnTo>
                  <a:pt x="2096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34" name="Picture 1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7" name="Rectangle 9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903917" y="863600"/>
            <a:ext cx="320516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200" b="1">
                <a:solidFill>
                  <a:srgbClr val="4D4D4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www.ibrae.ac.ru</a:t>
            </a:r>
          </a:p>
        </p:txBody>
      </p:sp>
    </p:spTree>
    <p:extLst>
      <p:ext uri="{BB962C8B-B14F-4D97-AF65-F5344CB8AC3E}">
        <p14:creationId xmlns:p14="http://schemas.microsoft.com/office/powerpoint/2010/main" val="338526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7" r:id="rId1"/>
    <p:sldLayoutId id="2147484538" r:id="rId2"/>
    <p:sldLayoutId id="2147484539" r:id="rId3"/>
    <p:sldLayoutId id="2147484540" r:id="rId4"/>
    <p:sldLayoutId id="2147484541" r:id="rId5"/>
    <p:sldLayoutId id="2147484542" r:id="rId6"/>
    <p:sldLayoutId id="2147484543" r:id="rId7"/>
    <p:sldLayoutId id="2147484544" r:id="rId8"/>
    <p:sldLayoutId id="2147484545" r:id="rId9"/>
    <p:sldLayoutId id="2147484546" r:id="rId10"/>
    <p:sldLayoutId id="2147484547" r:id="rId11"/>
    <p:sldLayoutId id="2147484548" r:id="rId12"/>
    <p:sldLayoutId id="2147484549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Arial" charset="0"/>
          <a:cs typeface="Arial" pitchFamily="34" charset="0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Arial" charset="0"/>
          <a:cs typeface="Arial" pitchFamily="34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Arial" charset="0"/>
          <a:cs typeface="Arial" pitchFamily="34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Arial" charset="0"/>
          <a:cs typeface="Arial" pitchFamily="34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Arial" charset="0"/>
          <a:cs typeface="Arial" pitchFamily="34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umimoji="1" sz="2600">
          <a:solidFill>
            <a:srgbClr val="4D4D4D"/>
          </a:solidFill>
          <a:latin typeface="+mn-lt"/>
          <a:ea typeface="Arial" charset="0"/>
          <a:cs typeface="Arial" pitchFamily="34" charset="0"/>
        </a:defRPr>
      </a:lvl1pPr>
      <a:lvl2pPr marL="742950" indent="-28575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umimoji="1" sz="2400">
          <a:solidFill>
            <a:srgbClr val="4D4D4D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rgbClr val="4D4D4D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har char="–"/>
        <a:defRPr kumimoji="1" sz="2000">
          <a:solidFill>
            <a:srgbClr val="4D4D4D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har char="»"/>
        <a:defRPr kumimoji="1" sz="2000">
          <a:solidFill>
            <a:srgbClr val="4D4D4D"/>
          </a:solidFill>
          <a:latin typeface="+mn-lt"/>
          <a:ea typeface="Arial" charset="0"/>
          <a:cs typeface="Arial" pitchFamily="34" charset="0"/>
        </a:defRPr>
      </a:lvl5pPr>
      <a:lvl6pPr marL="25146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54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507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E4D6BF-8B3B-4491-899E-20BB7168D42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54" y="77790"/>
            <a:ext cx="8207375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3" name="Text Box 5">
            <a:hlinkClick r:id="rId16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13975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1400" b="1" smtClean="0">
                <a:solidFill>
                  <a:srgbClr val="003274"/>
                </a:solidFill>
              </a:rPr>
              <a:t>www.rosatom.ru</a:t>
            </a:r>
            <a:endParaRPr lang="ru-RU" altLang="ru-RU" sz="1400" b="1" smtClean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95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1" r:id="rId1"/>
    <p:sldLayoutId id="2147484552" r:id="rId2"/>
    <p:sldLayoutId id="2147484553" r:id="rId3"/>
    <p:sldLayoutId id="2147484554" r:id="rId4"/>
    <p:sldLayoutId id="2147484555" r:id="rId5"/>
    <p:sldLayoutId id="2147484556" r:id="rId6"/>
    <p:sldLayoutId id="2147484557" r:id="rId7"/>
    <p:sldLayoutId id="2147484558" r:id="rId8"/>
    <p:sldLayoutId id="2147484559" r:id="rId9"/>
    <p:sldLayoutId id="2147484560" r:id="rId10"/>
    <p:sldLayoutId id="2147484561" r:id="rId11"/>
    <p:sldLayoutId id="2147484562" r:id="rId12"/>
    <p:sldLayoutId id="2147484563" r:id="rId13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7"/>
        </a:buBlip>
        <a:defRPr sz="26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8"/>
        </a:buBlip>
        <a:defRPr sz="2400">
          <a:solidFill>
            <a:schemeClr val="tx1"/>
          </a:solidFill>
          <a:latin typeface="Arial" pitchFamily="34" charset="0"/>
          <a:cs typeface="+mn-cs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fld id="{D832F208-4B52-4D6A-8877-D06CB20F5799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1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1390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3274"/>
                </a:solidFill>
              </a:rPr>
              <a:t>www.rosatom.ru</a:t>
            </a:r>
            <a:endParaRPr lang="ru-RU" sz="1400" b="1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79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5" r:id="rId1"/>
    <p:sldLayoutId id="2147484566" r:id="rId2"/>
    <p:sldLayoutId id="2147484567" r:id="rId3"/>
    <p:sldLayoutId id="2147484568" r:id="rId4"/>
    <p:sldLayoutId id="2147484569" r:id="rId5"/>
    <p:sldLayoutId id="2147484570" r:id="rId6"/>
    <p:sldLayoutId id="2147484571" r:id="rId7"/>
    <p:sldLayoutId id="2147484572" r:id="rId8"/>
    <p:sldLayoutId id="2147484573" r:id="rId9"/>
    <p:sldLayoutId id="2147484574" r:id="rId10"/>
    <p:sldLayoutId id="2147484575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68096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pPr>
              <a:defRPr/>
            </a:pPr>
            <a:fld id="{42C4FF70-9DDB-4D0E-94A7-D9A6E228EC6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68096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80967" name="Text Box 7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1390650" cy="212725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274"/>
                </a:solidFill>
              </a:rPr>
              <a:t>www.rosatom.ru</a:t>
            </a:r>
            <a:endParaRPr lang="ru-RU" sz="1400" b="1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16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7" r:id="rId1"/>
    <p:sldLayoutId id="2147484578" r:id="rId2"/>
    <p:sldLayoutId id="2147484579" r:id="rId3"/>
    <p:sldLayoutId id="2147484580" r:id="rId4"/>
    <p:sldLayoutId id="2147484581" r:id="rId5"/>
    <p:sldLayoutId id="2147484582" r:id="rId6"/>
    <p:sldLayoutId id="2147484583" r:id="rId7"/>
    <p:sldLayoutId id="2147484584" r:id="rId8"/>
    <p:sldLayoutId id="2147484585" r:id="rId9"/>
    <p:sldLayoutId id="2147484586" r:id="rId10"/>
    <p:sldLayoutId id="2147484587" r:id="rId11"/>
  </p:sldLayoutIdLst>
  <p:transition>
    <p:wipe dir="r"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68096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pPr>
              <a:defRPr/>
            </a:pPr>
            <a:fld id="{42C4FF70-9DDB-4D0E-94A7-D9A6E228EC6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68096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80967" name="Text Box 7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1390650" cy="212725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274"/>
                </a:solidFill>
              </a:rPr>
              <a:t>www.rosatom.ru</a:t>
            </a:r>
            <a:endParaRPr lang="ru-RU" sz="1400" b="1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9" r:id="rId1"/>
    <p:sldLayoutId id="2147484590" r:id="rId2"/>
    <p:sldLayoutId id="2147484591" r:id="rId3"/>
    <p:sldLayoutId id="2147484592" r:id="rId4"/>
    <p:sldLayoutId id="2147484593" r:id="rId5"/>
    <p:sldLayoutId id="2147484594" r:id="rId6"/>
    <p:sldLayoutId id="2147484595" r:id="rId7"/>
    <p:sldLayoutId id="2147484596" r:id="rId8"/>
    <p:sldLayoutId id="2147484597" r:id="rId9"/>
    <p:sldLayoutId id="2147484598" r:id="rId10"/>
    <p:sldLayoutId id="2147484599" r:id="rId11"/>
  </p:sldLayoutIdLst>
  <p:transition>
    <p:wipe dir="r"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fld id="{F8A39777-FFB2-40DD-A0CF-4C997B3A034E}" type="slidenum">
              <a:rPr lang="ru-RU" smtClean="0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1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1390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3274"/>
                </a:solidFill>
              </a:rPr>
              <a:t>www.rosatom.ru</a:t>
            </a:r>
            <a:endParaRPr lang="ru-RU" sz="1400" b="1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1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3" r:id="rId1"/>
    <p:sldLayoutId id="2147484604" r:id="rId2"/>
    <p:sldLayoutId id="2147484605" r:id="rId3"/>
    <p:sldLayoutId id="2147484606" r:id="rId4"/>
    <p:sldLayoutId id="2147484607" r:id="rId5"/>
    <p:sldLayoutId id="2147484608" r:id="rId6"/>
    <p:sldLayoutId id="2147484609" r:id="rId7"/>
    <p:sldLayoutId id="2147484610" r:id="rId8"/>
    <p:sldLayoutId id="2147484611" r:id="rId9"/>
    <p:sldLayoutId id="2147484612" r:id="rId10"/>
    <p:sldLayoutId id="2147484613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Freeform 3"/>
          <p:cNvSpPr>
            <a:spLocks/>
          </p:cNvSpPr>
          <p:nvPr userDrawn="1"/>
        </p:nvSpPr>
        <p:spPr bwMode="gray">
          <a:xfrm>
            <a:off x="0" y="6413500"/>
            <a:ext cx="4205288" cy="444500"/>
          </a:xfrm>
          <a:custGeom>
            <a:avLst/>
            <a:gdLst/>
            <a:ahLst/>
            <a:cxnLst>
              <a:cxn ang="0">
                <a:pos x="2649" y="280"/>
              </a:cxn>
              <a:cxn ang="0">
                <a:pos x="1337" y="184"/>
              </a:cxn>
              <a:cxn ang="0">
                <a:pos x="1" y="0"/>
              </a:cxn>
              <a:cxn ang="0">
                <a:pos x="0" y="279"/>
              </a:cxn>
              <a:cxn ang="0">
                <a:pos x="2649" y="280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60772" name="Freeform 4"/>
          <p:cNvSpPr>
            <a:spLocks/>
          </p:cNvSpPr>
          <p:nvPr/>
        </p:nvSpPr>
        <p:spPr bwMode="gray">
          <a:xfrm>
            <a:off x="4932363" y="6337300"/>
            <a:ext cx="4211637" cy="520700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1321" y="224"/>
              </a:cxn>
              <a:cxn ang="0">
                <a:pos x="2653" y="0"/>
              </a:cxn>
              <a:cxn ang="0">
                <a:pos x="2653" y="328"/>
              </a:cxn>
              <a:cxn ang="0">
                <a:pos x="0" y="328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60773" name="Freeform 5"/>
          <p:cNvSpPr>
            <a:spLocks/>
          </p:cNvSpPr>
          <p:nvPr/>
        </p:nvSpPr>
        <p:spPr bwMode="gray">
          <a:xfrm>
            <a:off x="4978400" y="874713"/>
            <a:ext cx="4165600" cy="4445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288" y="120"/>
              </a:cxn>
              <a:cxn ang="0">
                <a:pos x="2624" y="280"/>
              </a:cxn>
              <a:cxn ang="0">
                <a:pos x="2624" y="0"/>
              </a:cxn>
              <a:cxn ang="0">
                <a:pos x="0" y="8"/>
              </a:cxn>
            </a:cxnLst>
            <a:rect l="0" t="0" r="r" b="b"/>
            <a:pathLst>
              <a:path w="2624" h="280">
                <a:moveTo>
                  <a:pt x="0" y="8"/>
                </a:moveTo>
                <a:cubicBezTo>
                  <a:pt x="438" y="40"/>
                  <a:pt x="564" y="59"/>
                  <a:pt x="1288" y="120"/>
                </a:cubicBezTo>
                <a:cubicBezTo>
                  <a:pt x="2015" y="181"/>
                  <a:pt x="2616" y="280"/>
                  <a:pt x="2624" y="280"/>
                </a:cubicBezTo>
                <a:lnTo>
                  <a:pt x="26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60774" name="Freeform 6"/>
          <p:cNvSpPr>
            <a:spLocks/>
          </p:cNvSpPr>
          <p:nvPr/>
        </p:nvSpPr>
        <p:spPr bwMode="invGray">
          <a:xfrm>
            <a:off x="0" y="-26988"/>
            <a:ext cx="9144000" cy="908051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36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24175"/>
            <a:ext cx="82296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60780" name="Freeform 12"/>
          <p:cNvSpPr>
            <a:spLocks/>
          </p:cNvSpPr>
          <p:nvPr/>
        </p:nvSpPr>
        <p:spPr bwMode="gray">
          <a:xfrm flipH="1">
            <a:off x="0" y="862013"/>
            <a:ext cx="3635375" cy="4445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000" y="104"/>
              </a:cxn>
              <a:cxn ang="0">
                <a:pos x="2096" y="280"/>
              </a:cxn>
              <a:cxn ang="0">
                <a:pos x="2096" y="0"/>
              </a:cxn>
              <a:cxn ang="0">
                <a:pos x="0" y="16"/>
              </a:cxn>
            </a:cxnLst>
            <a:rect l="0" t="0" r="r" b="b"/>
            <a:pathLst>
              <a:path w="2096" h="280">
                <a:moveTo>
                  <a:pt x="0" y="16"/>
                </a:moveTo>
                <a:cubicBezTo>
                  <a:pt x="352" y="48"/>
                  <a:pt x="418" y="43"/>
                  <a:pt x="1000" y="104"/>
                </a:cubicBezTo>
                <a:cubicBezTo>
                  <a:pt x="1584" y="165"/>
                  <a:pt x="2048" y="251"/>
                  <a:pt x="2096" y="280"/>
                </a:cubicBezTo>
                <a:lnTo>
                  <a:pt x="2096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15370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401638"/>
            <a:ext cx="91440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6022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5" r:id="rId1"/>
    <p:sldLayoutId id="2147484616" r:id="rId2"/>
    <p:sldLayoutId id="2147484617" r:id="rId3"/>
    <p:sldLayoutId id="2147484618" r:id="rId4"/>
    <p:sldLayoutId id="2147484619" r:id="rId5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600" b="1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b="1">
          <a:solidFill>
            <a:srgbClr val="4D4D4D"/>
          </a:solidFill>
          <a:latin typeface="+mn-lt"/>
        </a:defRPr>
      </a:lvl2pPr>
      <a:lvl3pPr marL="11430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000" b="1">
          <a:solidFill>
            <a:srgbClr val="4D4D4D"/>
          </a:solidFill>
          <a:latin typeface="+mn-lt"/>
        </a:defRPr>
      </a:lvl3pPr>
      <a:lvl4pPr marL="16002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har char="–"/>
        <a:defRPr sz="2000" b="1">
          <a:solidFill>
            <a:srgbClr val="4D4D4D"/>
          </a:solidFill>
          <a:latin typeface="+mn-lt"/>
        </a:defRPr>
      </a:lvl4pPr>
      <a:lvl5pPr marL="2057400" indent="-228600" algn="l" rtl="0" eaLnBrk="1" fontAlgn="base" hangingPunct="1">
        <a:lnSpc>
          <a:spcPct val="80000"/>
        </a:lnSpc>
        <a:spcBef>
          <a:spcPct val="35000"/>
        </a:spcBef>
        <a:spcAft>
          <a:spcPct val="0"/>
        </a:spcAft>
        <a:buChar char="»"/>
        <a:defRPr sz="2000" b="1">
          <a:solidFill>
            <a:srgbClr val="4D4D4D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pPr>
              <a:defRPr/>
            </a:pPr>
            <a:fld id="{A125F51C-7995-4F83-87AD-6DB4E7084CC8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6679" name="Text Box 7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1390650" cy="212725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274"/>
                </a:solidFill>
              </a:rPr>
              <a:t>www.rosatom.ru</a:t>
            </a:r>
            <a:endParaRPr lang="ru-RU" sz="1400" b="1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928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1" r:id="rId1"/>
    <p:sldLayoutId id="2147484622" r:id="rId2"/>
    <p:sldLayoutId id="2147484623" r:id="rId3"/>
    <p:sldLayoutId id="2147484624" r:id="rId4"/>
    <p:sldLayoutId id="2147484625" r:id="rId5"/>
    <p:sldLayoutId id="2147484626" r:id="rId6"/>
    <p:sldLayoutId id="2147484627" r:id="rId7"/>
    <p:sldLayoutId id="2147484628" r:id="rId8"/>
    <p:sldLayoutId id="2147484629" r:id="rId9"/>
    <p:sldLayoutId id="2147484630" r:id="rId10"/>
    <p:sldLayoutId id="2147484631" r:id="rId11"/>
  </p:sldLayoutIdLst>
  <p:transition>
    <p:wipe dir="r"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737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pPr>
              <a:defRPr/>
            </a:pPr>
            <a:fld id="{B5506003-A0DC-4617-BA6B-81CCE6CAEA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710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84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12661" name="Oval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640520" y="1022350"/>
            <a:ext cx="287337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cs typeface="+mn-cs"/>
              </a:rPr>
              <a:t>1</a:t>
            </a:r>
          </a:p>
        </p:txBody>
      </p:sp>
      <p:sp>
        <p:nvSpPr>
          <p:cNvPr id="112662" name="Oval 2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027868" y="1022350"/>
            <a:ext cx="287337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  <a:cs typeface="+mn-cs"/>
              </a:rPr>
              <a:t>2</a:t>
            </a:r>
          </a:p>
        </p:txBody>
      </p:sp>
      <p:sp>
        <p:nvSpPr>
          <p:cNvPr id="112663" name="Oval 2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416805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cs typeface="+mn-cs"/>
              </a:rPr>
              <a:t>3</a:t>
            </a:r>
          </a:p>
        </p:txBody>
      </p:sp>
      <p:sp>
        <p:nvSpPr>
          <p:cNvPr id="112664" name="Oval 2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05744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  <a:cs typeface="+mn-cs"/>
              </a:rPr>
              <a:t>4</a:t>
            </a:r>
            <a:endParaRPr lang="ru-RU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112665" name="Oval 2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94681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  <a:cs typeface="+mn-cs"/>
              </a:rPr>
              <a:t>5</a:t>
            </a:r>
            <a:endParaRPr lang="ru-RU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112668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468384" y="78063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0" name="Text Box 30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468313" y="6529389"/>
            <a:ext cx="1397562" cy="215444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cs typeface="+mn-cs"/>
              </a:rPr>
              <a:t>www.rosatom.ru</a:t>
            </a:r>
            <a:endParaRPr lang="ru-RU" sz="1400" b="1">
              <a:solidFill>
                <a:schemeClr val="hlink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wipe dir="r"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4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4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4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4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4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4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4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4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4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4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4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74.xm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74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519057"/>
            <a:ext cx="9161252" cy="837152"/>
          </a:xfrm>
          <a:noFill/>
        </p:spPr>
        <p:txBody>
          <a:bodyPr/>
          <a:lstStyle/>
          <a:p>
            <a:r>
              <a:rPr lang="ru-RU" sz="3400" spc="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ГХК </a:t>
            </a:r>
            <a:r>
              <a:rPr lang="ru-RU" sz="3400" spc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риски для населения</a:t>
            </a:r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отраслевой </a:t>
            </a:r>
            <a:r>
              <a:rPr lang="ru-RU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региональный </a:t>
            </a:r>
            <a:r>
              <a:rPr lang="ru-R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аспекты</a:t>
            </a:r>
            <a:endParaRPr lang="ru-RU" sz="3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626572" y="3933056"/>
            <a:ext cx="4246832" cy="647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2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24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Зам. директора ИБРАЭ РАН</a:t>
            </a:r>
          </a:p>
          <a:p>
            <a:r>
              <a:rPr lang="ru-RU" sz="2800" kern="1200" spc="1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 И. </a:t>
            </a:r>
            <a:r>
              <a:rPr lang="ru-RU" sz="2800" kern="1200" spc="1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Линге</a:t>
            </a:r>
            <a:endParaRPr lang="ru-RU" sz="2800" kern="1200" spc="11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6021288"/>
            <a:ext cx="4499993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 июля 2015 </a:t>
            </a: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Красноярск, ИЦАЭ </a:t>
            </a:r>
            <a:r>
              <a:rPr lang="ru-RU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Росатома</a:t>
            </a:r>
            <a:endParaRPr lang="ru-RU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12698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3999" cy="81253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200" dirty="0" smtClean="0"/>
              <a:t>Средняя годовая доза облучения сельского населения </a:t>
            </a:r>
            <a:br>
              <a:rPr lang="ru-RU" sz="2200" dirty="0" smtClean="0"/>
            </a:br>
            <a:r>
              <a:rPr lang="ru-RU" sz="2200" dirty="0" smtClean="0"/>
              <a:t>(рыбаки) зоны наблюдения ГХК от природных </a:t>
            </a:r>
            <a:br>
              <a:rPr lang="ru-RU" sz="2200" dirty="0" smtClean="0"/>
            </a:br>
            <a:r>
              <a:rPr lang="ru-RU" sz="2200" dirty="0" smtClean="0"/>
              <a:t>и техногенных источников, </a:t>
            </a:r>
            <a:r>
              <a:rPr lang="ru-RU" sz="2200" dirty="0" err="1" smtClean="0"/>
              <a:t>мЗв</a:t>
            </a:r>
            <a:r>
              <a:rPr lang="en-US" sz="2200" dirty="0" smtClean="0"/>
              <a:t>/</a:t>
            </a:r>
            <a:r>
              <a:rPr lang="ru-RU" sz="2200" dirty="0" smtClean="0"/>
              <a:t>год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34925" y="6566060"/>
            <a:ext cx="611188" cy="187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5950FDD-2571-4728-92B2-77C590EDC92F}" type="slidenum">
              <a:rPr lang="ru-RU">
                <a:solidFill>
                  <a:srgbClr val="003274"/>
                </a:solidFill>
              </a:rPr>
              <a:pPr>
                <a:defRPr/>
              </a:pPr>
              <a:t>10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05" y="3068960"/>
            <a:ext cx="2868862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srgbClr val="414142"/>
                </a:solidFill>
              </a:rPr>
              <a:t>        </a:t>
            </a:r>
          </a:p>
          <a:p>
            <a:pPr marL="180975" indent="-180975">
              <a:lnSpc>
                <a:spcPct val="80000"/>
              </a:lnSpc>
            </a:pPr>
            <a:r>
              <a:rPr lang="ru-RU" sz="1400" b="1" dirty="0" smtClean="0">
                <a:solidFill>
                  <a:srgbClr val="414142"/>
                </a:solidFill>
              </a:rPr>
              <a:t>    </a:t>
            </a:r>
            <a:endParaRPr lang="ru-RU" sz="1400" b="1" dirty="0">
              <a:solidFill>
                <a:srgbClr val="41414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" t="14636" r="5594"/>
          <a:stretch/>
        </p:blipFill>
        <p:spPr>
          <a:xfrm>
            <a:off x="5290537" y="1628800"/>
            <a:ext cx="3548972" cy="4410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70494" y="2315195"/>
            <a:ext cx="4445522" cy="276998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b="1" dirty="0" smtClean="0"/>
              <a:t>По </a:t>
            </a:r>
            <a:r>
              <a:rPr lang="ru-RU" b="1" dirty="0"/>
              <a:t>результатам исследований ФГУЗ «Центр </a:t>
            </a:r>
            <a:r>
              <a:rPr lang="ru-RU" b="1" dirty="0" smtClean="0"/>
              <a:t>гигиены и эпидемиологии в </a:t>
            </a:r>
            <a:r>
              <a:rPr lang="ru-RU" b="1" dirty="0"/>
              <a:t>Красноярском </a:t>
            </a:r>
            <a:r>
              <a:rPr lang="ru-RU" b="1" dirty="0" smtClean="0"/>
              <a:t>крае» в 2008–2010 </a:t>
            </a:r>
            <a:r>
              <a:rPr lang="ru-RU" b="1" dirty="0"/>
              <a:t>гг</a:t>
            </a:r>
            <a:r>
              <a:rPr lang="ru-RU" b="1" dirty="0" smtClean="0"/>
              <a:t>.</a:t>
            </a:r>
            <a:r>
              <a:rPr lang="en-US" b="1" dirty="0" smtClean="0"/>
              <a:t>:</a:t>
            </a:r>
            <a:endParaRPr lang="ru-RU" b="1" dirty="0" smtClean="0"/>
          </a:p>
          <a:p>
            <a:pPr marL="285750" indent="-285750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b="1" dirty="0"/>
              <a:t>Ведущим фактором облучения являются природные источники. </a:t>
            </a:r>
          </a:p>
          <a:p>
            <a:pPr marL="285750" indent="-285750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b="1" dirty="0"/>
              <a:t>Техногенная составляющая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дозы </a:t>
            </a:r>
            <a:r>
              <a:rPr lang="en-US" b="1" dirty="0" smtClean="0"/>
              <a:t> </a:t>
            </a:r>
            <a:r>
              <a:rPr lang="ru-RU" b="1" dirty="0" smtClean="0"/>
              <a:t>находится в диапазоне </a:t>
            </a:r>
            <a:br>
              <a:rPr lang="ru-RU" b="1" dirty="0" smtClean="0"/>
            </a:br>
            <a:r>
              <a:rPr lang="ru-RU" b="1" dirty="0" smtClean="0"/>
              <a:t>0,01– 0,1 </a:t>
            </a:r>
            <a:r>
              <a:rPr lang="ru-RU" b="1" dirty="0" err="1" smtClean="0"/>
              <a:t>мЗв</a:t>
            </a:r>
            <a:r>
              <a:rPr lang="en-US" b="1" dirty="0" smtClean="0"/>
              <a:t>/</a:t>
            </a:r>
            <a:r>
              <a:rPr lang="ru-RU" b="1" dirty="0" smtClean="0"/>
              <a:t>год, что в 10–100 </a:t>
            </a:r>
            <a:r>
              <a:rPr lang="ru-RU" b="1" dirty="0"/>
              <a:t>раз ниже </a:t>
            </a:r>
            <a:r>
              <a:rPr lang="ru-RU" b="1" dirty="0" smtClean="0"/>
              <a:t>допустимого уровня (НРБ 99</a:t>
            </a:r>
            <a:r>
              <a:rPr lang="en-US" b="1" dirty="0" smtClean="0"/>
              <a:t>/</a:t>
            </a:r>
            <a:r>
              <a:rPr lang="ru-RU" b="1" dirty="0" smtClean="0"/>
              <a:t>2009) и природного фона.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93746" y="4077072"/>
            <a:ext cx="201978" cy="12311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ru-RU" sz="800" b="1" dirty="0" smtClean="0">
                <a:solidFill>
                  <a:srgbClr val="414142"/>
                </a:solidFill>
              </a:rPr>
              <a:t>0,01</a:t>
            </a:r>
            <a:endParaRPr lang="ru-RU" sz="800" b="1" dirty="0">
              <a:solidFill>
                <a:srgbClr val="41414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72400" y="4149080"/>
            <a:ext cx="20197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800" b="1" dirty="0" smtClean="0">
                <a:solidFill>
                  <a:srgbClr val="FFFFFF"/>
                </a:solidFill>
              </a:rPr>
              <a:t>2,18</a:t>
            </a:r>
            <a:endParaRPr lang="ru-RU" sz="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457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366254"/>
          </a:xfrm>
        </p:spPr>
        <p:txBody>
          <a:bodyPr/>
          <a:lstStyle/>
          <a:p>
            <a:r>
              <a:rPr lang="ru-RU" dirty="0" smtClean="0"/>
              <a:t>Можно ли оценить опасность </a:t>
            </a:r>
            <a:br>
              <a:rPr lang="ru-RU" dirty="0" smtClean="0"/>
            </a:br>
            <a:r>
              <a:rPr lang="ru-RU" dirty="0" smtClean="0"/>
              <a:t>различных видов воздействий?</a:t>
            </a:r>
            <a:endParaRPr lang="ru-RU" dirty="0"/>
          </a:p>
        </p:txBody>
      </p:sp>
      <p:sp>
        <p:nvSpPr>
          <p:cNvPr id="8" name="Объект 2"/>
          <p:cNvSpPr txBox="1">
            <a:spLocks noGrp="1"/>
          </p:cNvSpPr>
          <p:nvPr>
            <p:ph idx="1"/>
          </p:nvPr>
        </p:nvSpPr>
        <p:spPr>
          <a:xfrm>
            <a:off x="457200" y="2348880"/>
            <a:ext cx="8229600" cy="2326791"/>
          </a:xfrm>
        </p:spPr>
        <p:txBody>
          <a:bodyPr/>
          <a:lstStyle>
            <a:lvl1pPr marL="358775" indent="-358775" algn="l" rtl="0" eaLnBrk="1" fontAlgn="base" hangingPunct="1"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261938" algn="l" rtl="0" eaLnBrk="1" fontAlgn="base" hangingPunct="1">
              <a:spcBef>
                <a:spcPct val="0"/>
              </a:spcBef>
              <a:spcAft>
                <a:spcPct val="2000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892175" indent="-268288" algn="l" rtl="0" eaLnBrk="1" fontAlgn="base" hangingPunct="1">
              <a:spcBef>
                <a:spcPct val="0"/>
              </a:spcBef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+mn-lt"/>
              </a:defRPr>
            </a:lvl3pPr>
            <a:lvl4pPr marL="16652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732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30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87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448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9020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2800" dirty="0" smtClean="0"/>
              <a:t>Способ оценки опасности техногенного воздействия радиационных и химических факторов окружающей среды для здоровья человека существует.</a:t>
            </a:r>
          </a:p>
          <a:p>
            <a:pPr marL="0" indent="0" algn="ctr">
              <a:buNone/>
            </a:pPr>
            <a:r>
              <a:rPr lang="ru-RU" sz="2800" dirty="0" smtClean="0"/>
              <a:t>Это – методология анализа риска</a:t>
            </a:r>
            <a:br>
              <a:rPr lang="ru-RU" sz="2800" dirty="0" smtClean="0"/>
            </a:br>
            <a:r>
              <a:rPr lang="ru-RU" sz="2800" dirty="0" smtClean="0"/>
              <a:t>для здоровья.</a:t>
            </a:r>
            <a:endParaRPr lang="ru-RU" sz="2800" dirty="0"/>
          </a:p>
        </p:txBody>
      </p:sp>
      <p:sp>
        <p:nvSpPr>
          <p:cNvPr id="13" name="Номер слайда 1"/>
          <p:cNvSpPr txBox="1">
            <a:spLocks/>
          </p:cNvSpPr>
          <p:nvPr/>
        </p:nvSpPr>
        <p:spPr>
          <a:xfrm>
            <a:off x="34925" y="6566060"/>
            <a:ext cx="611188" cy="1873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17339EB-924C-400C-8A14-BF0D9D0D701C}" type="slidenum">
              <a:rPr lang="en-US" smtClean="0">
                <a:solidFill>
                  <a:srgbClr val="003274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369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144000" cy="784830"/>
          </a:xfrm>
        </p:spPr>
        <p:txBody>
          <a:bodyPr/>
          <a:lstStyle/>
          <a:p>
            <a:pPr algn="ctr"/>
            <a:r>
              <a:rPr lang="ru-RU" sz="3000" dirty="0"/>
              <a:t>Методология анализа риска </a:t>
            </a:r>
            <a:r>
              <a:rPr lang="ru-RU" sz="3000" dirty="0" smtClean="0"/>
              <a:t>утверждена</a:t>
            </a:r>
            <a:br>
              <a:rPr lang="ru-RU" sz="3000" dirty="0" smtClean="0"/>
            </a:br>
            <a:r>
              <a:rPr lang="ru-RU" sz="3000" dirty="0" smtClean="0"/>
              <a:t>и широко применяется</a:t>
            </a:r>
            <a:endParaRPr lang="ru-RU" sz="3000" dirty="0"/>
          </a:p>
        </p:txBody>
      </p:sp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216447"/>
            <a:ext cx="8640960" cy="522450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ru-RU" sz="1800" b="1" dirty="0" smtClean="0"/>
              <a:t>Онищенко Г.Г</a:t>
            </a:r>
            <a:r>
              <a:rPr lang="ru-RU" sz="1800" b="1" dirty="0"/>
              <a:t>. , </a:t>
            </a:r>
            <a:r>
              <a:rPr lang="ru-RU" sz="1800" b="1" dirty="0" smtClean="0"/>
              <a:t>Новиков С.М</a:t>
            </a:r>
            <a:r>
              <a:rPr lang="ru-RU" sz="1800" b="1" dirty="0"/>
              <a:t>., </a:t>
            </a:r>
            <a:r>
              <a:rPr lang="ru-RU" sz="1800" b="1" dirty="0" err="1" smtClean="0"/>
              <a:t>Рахманин</a:t>
            </a:r>
            <a:r>
              <a:rPr lang="ru-RU" sz="1800" b="1" dirty="0" smtClean="0"/>
              <a:t> Ю.А. </a:t>
            </a:r>
            <a:r>
              <a:rPr lang="ru-RU" sz="1800" b="1" dirty="0"/>
              <a:t>и др</a:t>
            </a:r>
            <a:r>
              <a:rPr lang="ru-RU" sz="1800" b="1" dirty="0" smtClean="0"/>
              <a:t>. </a:t>
            </a:r>
            <a:br>
              <a:rPr lang="ru-RU" sz="1800" b="1" dirty="0" smtClean="0"/>
            </a:br>
            <a:r>
              <a:rPr lang="ru-RU" sz="1800" b="1" dirty="0" smtClean="0"/>
              <a:t>«Основы </a:t>
            </a:r>
            <a:r>
              <a:rPr lang="ru-RU" sz="1800" b="1" dirty="0"/>
              <a:t>оценки риска для здоровья населения при </a:t>
            </a:r>
            <a:r>
              <a:rPr lang="ru-RU" sz="1800" b="1" dirty="0" smtClean="0"/>
              <a:t>воздействии </a:t>
            </a:r>
            <a:r>
              <a:rPr lang="ru-RU" sz="1800" b="1" dirty="0"/>
              <a:t>химических веществ, </a:t>
            </a:r>
            <a:r>
              <a:rPr lang="ru-RU" sz="1800" b="1" dirty="0" smtClean="0"/>
              <a:t>загрязняющих окружающую среду», Москва, 2002 г.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ru-RU" sz="1800" b="1" dirty="0" smtClean="0"/>
              <a:t>Руководство по оценке риска для здоровья населения Р2.1.10.1920-04,  утверждено и введено в действие главным санитарным врачом </a:t>
            </a:r>
            <a:br>
              <a:rPr lang="ru-RU" sz="1800" b="1" dirty="0" smtClean="0"/>
            </a:br>
            <a:r>
              <a:rPr lang="ru-RU" sz="1800" b="1" dirty="0" smtClean="0"/>
              <a:t>Онищенко Г.Г. 5 марта 2004 г.</a:t>
            </a:r>
          </a:p>
          <a:p>
            <a:pPr marL="0" lvl="0" indent="0">
              <a:lnSpc>
                <a:spcPct val="100000"/>
              </a:lnSpc>
              <a:buClr>
                <a:srgbClr val="1129A1"/>
              </a:buClr>
              <a:buNone/>
            </a:pPr>
            <a:r>
              <a:rPr lang="ru-RU" sz="1800" dirty="0" smtClean="0"/>
              <a:t>В 2011–2013 годах по инициативе руководства ГХК на основе данной методологии был реализован проект по оценкам рисков для Красноярского края.</a:t>
            </a:r>
          </a:p>
          <a:p>
            <a:pPr marL="0" lvl="0" indent="358775">
              <a:lnSpc>
                <a:spcPct val="100000"/>
              </a:lnSpc>
              <a:buClr>
                <a:srgbClr val="1129A1"/>
              </a:buClr>
              <a:buNone/>
            </a:pPr>
            <a:r>
              <a:rPr lang="ru-RU" sz="1800" dirty="0" smtClean="0"/>
              <a:t>Приняли участие: </a:t>
            </a:r>
          </a:p>
          <a:p>
            <a:pPr marL="0" lvl="0" indent="0">
              <a:lnSpc>
                <a:spcPct val="100000"/>
              </a:lnSpc>
              <a:buClr>
                <a:srgbClr val="1129A1"/>
              </a:buClr>
              <a:buNone/>
            </a:pPr>
            <a:r>
              <a:rPr lang="ru-RU" altLang="ru-RU" sz="1800" dirty="0" smtClean="0">
                <a:solidFill>
                  <a:srgbClr val="000000"/>
                </a:solidFill>
              </a:rPr>
              <a:t>ведущие российские специалисты </a:t>
            </a:r>
            <a:r>
              <a:rPr lang="ru-RU" altLang="ru-RU" sz="1800" dirty="0">
                <a:solidFill>
                  <a:srgbClr val="000000"/>
                </a:solidFill>
              </a:rPr>
              <a:t>в области оценки и анализа химических рисков – сотрудников ГУ НИИ ЭЧ и ГОС им. </a:t>
            </a:r>
            <a:r>
              <a:rPr lang="ru-RU" altLang="ru-RU" sz="1800" dirty="0" err="1">
                <a:solidFill>
                  <a:srgbClr val="000000"/>
                </a:solidFill>
              </a:rPr>
              <a:t>А.Н.Сысина</a:t>
            </a:r>
            <a:r>
              <a:rPr lang="ru-RU" altLang="ru-RU" sz="1800" dirty="0">
                <a:solidFill>
                  <a:srgbClr val="000000"/>
                </a:solidFill>
              </a:rPr>
              <a:t> Минздрава </a:t>
            </a:r>
            <a:r>
              <a:rPr lang="ru-RU" altLang="ru-RU" sz="1800" dirty="0" smtClean="0">
                <a:solidFill>
                  <a:srgbClr val="000000"/>
                </a:solidFill>
              </a:rPr>
              <a:t>России;</a:t>
            </a:r>
          </a:p>
          <a:p>
            <a:pPr marL="0" lvl="0" indent="0">
              <a:lnSpc>
                <a:spcPct val="100000"/>
              </a:lnSpc>
              <a:buClr>
                <a:srgbClr val="1129A1"/>
              </a:buClr>
              <a:buNone/>
            </a:pPr>
            <a:r>
              <a:rPr lang="ru-RU" altLang="ru-RU" sz="1800" dirty="0" smtClean="0">
                <a:solidFill>
                  <a:srgbClr val="000000"/>
                </a:solidFill>
              </a:rPr>
              <a:t> специалисты </a:t>
            </a:r>
            <a:r>
              <a:rPr lang="ru-RU" altLang="ru-RU" sz="1800" dirty="0">
                <a:solidFill>
                  <a:srgbClr val="000000"/>
                </a:solidFill>
              </a:rPr>
              <a:t>регионального управления </a:t>
            </a:r>
            <a:r>
              <a:rPr lang="ru-RU" altLang="ru-RU" sz="1800" dirty="0" err="1">
                <a:solidFill>
                  <a:srgbClr val="000000"/>
                </a:solidFill>
              </a:rPr>
              <a:t>Роспотребнадзора</a:t>
            </a:r>
            <a:r>
              <a:rPr lang="ru-RU" altLang="ru-RU" sz="1800" dirty="0">
                <a:solidFill>
                  <a:srgbClr val="000000"/>
                </a:solidFill>
              </a:rPr>
              <a:t>  </a:t>
            </a:r>
            <a:r>
              <a:rPr lang="ru-RU" altLang="ru-RU" sz="1800" dirty="0" smtClean="0">
                <a:solidFill>
                  <a:srgbClr val="000000"/>
                </a:solidFill>
              </a:rPr>
              <a:t>                    по </a:t>
            </a:r>
            <a:r>
              <a:rPr lang="ru-RU" altLang="ru-RU" sz="1800" dirty="0">
                <a:solidFill>
                  <a:srgbClr val="000000"/>
                </a:solidFill>
              </a:rPr>
              <a:t>Красноярскому краю, </a:t>
            </a:r>
            <a:r>
              <a:rPr lang="ru-RU" sz="1800" dirty="0">
                <a:solidFill>
                  <a:srgbClr val="000000"/>
                </a:solidFill>
              </a:rPr>
              <a:t>ГБОУ ВПО </a:t>
            </a:r>
            <a:r>
              <a:rPr lang="ru-RU" sz="1800" dirty="0" err="1">
                <a:solidFill>
                  <a:srgbClr val="000000"/>
                </a:solidFill>
              </a:rPr>
              <a:t>КрасГМУ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smtClean="0">
                <a:solidFill>
                  <a:srgbClr val="000000"/>
                </a:solidFill>
              </a:rPr>
              <a:t>им</a:t>
            </a:r>
            <a:r>
              <a:rPr lang="ru-RU" sz="1800" dirty="0">
                <a:solidFill>
                  <a:srgbClr val="000000"/>
                </a:solidFill>
              </a:rPr>
              <a:t>. </a:t>
            </a:r>
            <a:r>
              <a:rPr lang="ru-RU" sz="1800" dirty="0" smtClean="0">
                <a:solidFill>
                  <a:srgbClr val="000000"/>
                </a:solidFill>
              </a:rPr>
              <a:t>проф</a:t>
            </a:r>
            <a:r>
              <a:rPr lang="ru-RU" sz="1800" dirty="0">
                <a:solidFill>
                  <a:srgbClr val="000000"/>
                </a:solidFill>
              </a:rPr>
              <a:t>. В.Ф</a:t>
            </a:r>
            <a:r>
              <a:rPr lang="ru-RU" sz="1800" dirty="0" smtClean="0">
                <a:solidFill>
                  <a:srgbClr val="000000"/>
                </a:solidFill>
              </a:rPr>
              <a:t>. </a:t>
            </a:r>
            <a:r>
              <a:rPr lang="ru-RU" sz="1800" dirty="0" err="1" smtClean="0">
                <a:solidFill>
                  <a:srgbClr val="000000"/>
                </a:solidFill>
              </a:rPr>
              <a:t>Войно-Ясенецкого</a:t>
            </a:r>
            <a:r>
              <a:rPr lang="ru-RU" sz="1800" dirty="0" smtClean="0">
                <a:solidFill>
                  <a:srgbClr val="000000"/>
                </a:solidFill>
              </a:rPr>
              <a:t> </a:t>
            </a:r>
            <a:r>
              <a:rPr lang="ru-RU" sz="1800" dirty="0">
                <a:solidFill>
                  <a:srgbClr val="000000"/>
                </a:solidFill>
              </a:rPr>
              <a:t>Минздрава </a:t>
            </a:r>
            <a:r>
              <a:rPr lang="ru-RU" sz="1800" dirty="0" smtClean="0">
                <a:solidFill>
                  <a:srgbClr val="000000"/>
                </a:solidFill>
              </a:rPr>
              <a:t>России.</a:t>
            </a:r>
            <a:r>
              <a:rPr lang="ru-RU" sz="1800" dirty="0" smtClean="0"/>
              <a:t> </a:t>
            </a:r>
            <a:endParaRPr lang="ru-RU" sz="1800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34925" y="6566060"/>
            <a:ext cx="611188" cy="187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4F54AC4-00CA-455B-8B49-FF0B83200438}" type="slidenum">
              <a:rPr lang="en-US">
                <a:solidFill>
                  <a:srgbClr val="003274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225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Область оцениваемых рисков</a:t>
            </a:r>
          </a:p>
        </p:txBody>
      </p:sp>
      <p:sp>
        <p:nvSpPr>
          <p:cNvPr id="106503" name="Rectangle 7"/>
          <p:cNvSpPr>
            <a:spLocks noGrp="1" noChangeArrowheads="1"/>
          </p:cNvSpPr>
          <p:nvPr>
            <p:ph idx="1"/>
          </p:nvPr>
        </p:nvSpPr>
        <p:spPr>
          <a:xfrm>
            <a:off x="323528" y="2483773"/>
            <a:ext cx="8712968" cy="2671501"/>
          </a:xfrm>
        </p:spPr>
        <p:txBody>
          <a:bodyPr/>
          <a:lstStyle/>
          <a:p>
            <a:r>
              <a:rPr lang="ru-RU" altLang="ru-RU" sz="2400" dirty="0" smtClean="0"/>
              <a:t>Риски, обусловленные химическим загрязнением окружающей среды </a:t>
            </a:r>
            <a:r>
              <a:rPr lang="ru-RU" altLang="ru-RU" sz="2000" dirty="0" smtClean="0"/>
              <a:t>(хим. канцерогены </a:t>
            </a:r>
            <a:r>
              <a:rPr lang="ru-RU" altLang="ru-RU" sz="2000" dirty="0"/>
              <a:t>и «классические»  загрязняющие вещества</a:t>
            </a:r>
            <a:r>
              <a:rPr lang="ru-RU" altLang="ru-RU" sz="2000" dirty="0" smtClean="0"/>
              <a:t>)</a:t>
            </a:r>
            <a:r>
              <a:rPr lang="ru-RU" altLang="ru-RU" sz="2400" dirty="0" smtClean="0"/>
              <a:t>: атмосферный воздух, питьевая вода, почва. </a:t>
            </a:r>
          </a:p>
          <a:p>
            <a:r>
              <a:rPr lang="ru-RU" altLang="ru-RU" sz="2400" dirty="0" smtClean="0"/>
              <a:t>Радиационные риски, связанные с текущей работой ГХК и проживанием на территории, загрязненной в результате его прошлой деятельности.</a:t>
            </a:r>
          </a:p>
          <a:p>
            <a:endParaRPr lang="ru-RU" altLang="ru-RU" sz="2400" dirty="0" smtClean="0"/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34925" y="6566060"/>
            <a:ext cx="611188" cy="187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17339EB-924C-400C-8A14-BF0D9D0D701C}" type="slidenum">
              <a:rPr lang="en-US">
                <a:solidFill>
                  <a:srgbClr val="003274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912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387200"/>
            <a:ext cx="9144000" cy="392415"/>
          </a:xfrm>
        </p:spPr>
        <p:txBody>
          <a:bodyPr/>
          <a:lstStyle/>
          <a:p>
            <a:r>
              <a:rPr lang="ru-RU" altLang="ru-RU" sz="3000" dirty="0" smtClean="0"/>
              <a:t>Исходные базы данных</a:t>
            </a:r>
          </a:p>
        </p:txBody>
      </p:sp>
      <p:sp>
        <p:nvSpPr>
          <p:cNvPr id="10244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451829"/>
            <a:ext cx="8229600" cy="4490460"/>
          </a:xfrm>
        </p:spPr>
        <p:txBody>
          <a:bodyPr/>
          <a:lstStyle/>
          <a:p>
            <a:r>
              <a:rPr lang="ru-RU" altLang="ru-RU" sz="2000" dirty="0" smtClean="0"/>
              <a:t>Данные системы социально-гигиенического мониторинга </a:t>
            </a:r>
            <a:r>
              <a:rPr lang="ru-RU" altLang="ru-RU" sz="2000" dirty="0" err="1" smtClean="0"/>
              <a:t>Роспотребнадзора</a:t>
            </a:r>
            <a:r>
              <a:rPr lang="ru-RU" altLang="ru-RU" sz="2000" dirty="0" smtClean="0"/>
              <a:t> и государственной системы мониторинга Росгидромета за 2007–2011 гг. об уровнях химического загрязнения объектов окружающей среды: </a:t>
            </a:r>
          </a:p>
          <a:p>
            <a:pPr lvl="1"/>
            <a:r>
              <a:rPr lang="ru-RU" altLang="ru-RU" sz="1800" dirty="0" smtClean="0"/>
              <a:t>атмосферного воздуха – в 8 городах края</a:t>
            </a:r>
            <a:r>
              <a:rPr lang="ru-RU" altLang="ru-RU" sz="1800" dirty="0"/>
              <a:t>;</a:t>
            </a:r>
            <a:endParaRPr lang="ru-RU" altLang="ru-RU" sz="1800" dirty="0" smtClean="0"/>
          </a:p>
          <a:p>
            <a:pPr lvl="1"/>
            <a:r>
              <a:rPr lang="ru-RU" altLang="ru-RU" sz="1800" dirty="0" smtClean="0"/>
              <a:t>питьевой воды и почвы – на 55 административных территориях. </a:t>
            </a:r>
          </a:p>
          <a:p>
            <a:r>
              <a:rPr lang="ru-RU" altLang="ru-RU" sz="2000" dirty="0" smtClean="0"/>
              <a:t>Данные многолетнего радиационного мониторинга долины </a:t>
            </a:r>
            <a:r>
              <a:rPr lang="ru-RU" altLang="ru-RU" sz="2000" dirty="0" err="1" smtClean="0"/>
              <a:t>р.Енисей</a:t>
            </a:r>
            <a:r>
              <a:rPr lang="ru-RU" altLang="ru-RU" sz="2000" dirty="0" smtClean="0"/>
              <a:t>, проводимого Росгидрометом и ГХК. </a:t>
            </a:r>
          </a:p>
          <a:p>
            <a:r>
              <a:rPr lang="ru-RU" altLang="ru-RU" sz="2000" dirty="0" smtClean="0"/>
              <a:t>Данные радиационно-гигиенических паспортов Красноярского края.</a:t>
            </a:r>
          </a:p>
          <a:p>
            <a:r>
              <a:rPr lang="ru-RU" altLang="ru-RU" sz="2000" dirty="0" smtClean="0"/>
              <a:t>Результаты специальных исследований по оценке доз облучения населения, проживающего в долине р. Енисей, проведенных ФГУЗ «Центр гигиены и эпидемиологии в Красноярском крае». </a:t>
            </a:r>
          </a:p>
          <a:p>
            <a:r>
              <a:rPr lang="ru-RU" altLang="ru-RU" sz="2000" dirty="0" smtClean="0"/>
              <a:t>Результаты международного проекта </a:t>
            </a:r>
            <a:r>
              <a:rPr lang="ru-RU" sz="2000" dirty="0" smtClean="0"/>
              <a:t>RADSITE.</a:t>
            </a:r>
            <a:endParaRPr lang="ru-RU" altLang="ru-RU" sz="2000" dirty="0" smtClean="0"/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34925" y="6566060"/>
            <a:ext cx="611188" cy="187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17339EB-924C-400C-8A14-BF0D9D0D701C}" type="slidenum">
              <a:rPr lang="en-US">
                <a:solidFill>
                  <a:srgbClr val="003274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347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363537"/>
          </a:xfrm>
        </p:spPr>
        <p:txBody>
          <a:bodyPr/>
          <a:lstStyle/>
          <a:p>
            <a:r>
              <a:rPr lang="en-US" altLang="ru-RU" dirty="0" err="1" smtClean="0"/>
              <a:t>Структура</a:t>
            </a:r>
            <a:r>
              <a:rPr lang="en-US" altLang="ru-RU" dirty="0" smtClean="0"/>
              <a:t> </a:t>
            </a:r>
            <a:r>
              <a:rPr lang="ru-RU" altLang="ru-RU" dirty="0" smtClean="0"/>
              <a:t>средней </a:t>
            </a:r>
            <a:r>
              <a:rPr lang="en-US" altLang="ru-RU" dirty="0" err="1" smtClean="0"/>
              <a:t>годовой</a:t>
            </a:r>
            <a:r>
              <a:rPr lang="en-US" altLang="ru-RU" dirty="0" smtClean="0"/>
              <a:t> </a:t>
            </a:r>
            <a:r>
              <a:rPr lang="en-US" altLang="ru-RU" dirty="0" err="1" smtClean="0"/>
              <a:t>эффективной</a:t>
            </a:r>
            <a:r>
              <a:rPr lang="en-US" altLang="ru-RU" dirty="0" smtClean="0"/>
              <a:t> </a:t>
            </a:r>
            <a:r>
              <a:rPr lang="en-US" altLang="ru-RU" dirty="0" err="1" smtClean="0"/>
              <a:t>дозы</a:t>
            </a:r>
            <a:r>
              <a:rPr lang="en-US" altLang="ru-RU" dirty="0" smtClean="0"/>
              <a:t> </a:t>
            </a:r>
            <a:r>
              <a:rPr lang="en-US" altLang="ru-RU" dirty="0" err="1" smtClean="0"/>
              <a:t>облучения</a:t>
            </a:r>
            <a:r>
              <a:rPr lang="en-US" altLang="ru-RU" dirty="0" smtClean="0"/>
              <a:t> </a:t>
            </a:r>
            <a:r>
              <a:rPr lang="en-US" altLang="ru-RU" dirty="0" err="1" smtClean="0"/>
              <a:t>населения</a:t>
            </a:r>
            <a:r>
              <a:rPr lang="en-US" altLang="ru-RU" dirty="0" smtClean="0"/>
              <a:t> </a:t>
            </a:r>
            <a:r>
              <a:rPr lang="en-US" altLang="ru-RU" dirty="0" err="1" smtClean="0"/>
              <a:t>Красноярского</a:t>
            </a:r>
            <a:r>
              <a:rPr lang="en-US" altLang="ru-RU" dirty="0" smtClean="0"/>
              <a:t> </a:t>
            </a:r>
            <a:r>
              <a:rPr lang="en-US" altLang="ru-RU" dirty="0" err="1" smtClean="0"/>
              <a:t>края</a:t>
            </a:r>
            <a:endParaRPr lang="ru-RU" altLang="ru-RU" dirty="0" smtClean="0"/>
          </a:p>
        </p:txBody>
      </p:sp>
      <p:graphicFrame>
        <p:nvGraphicFramePr>
          <p:cNvPr id="9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618745"/>
              </p:ext>
            </p:extLst>
          </p:nvPr>
        </p:nvGraphicFramePr>
        <p:xfrm>
          <a:off x="-180528" y="4176463"/>
          <a:ext cx="4536503" cy="2852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68" name="TextBox 8"/>
          <p:cNvSpPr txBox="1">
            <a:spLocks noChangeArrowheads="1"/>
          </p:cNvSpPr>
          <p:nvPr/>
        </p:nvSpPr>
        <p:spPr bwMode="auto">
          <a:xfrm>
            <a:off x="817315" y="1116608"/>
            <a:ext cx="74991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5000"/>
              </a:lnSpc>
              <a:spcBef>
                <a:spcPct val="40000"/>
              </a:spcBef>
              <a:buClr>
                <a:schemeClr val="hlink"/>
              </a:buClr>
              <a:buFont typeface="Wingdings" pitchFamily="2" charset="2"/>
              <a:buChar char="v"/>
              <a:defRPr sz="2600" b="1">
                <a:solidFill>
                  <a:srgbClr val="41414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 b="1">
                <a:solidFill>
                  <a:srgbClr val="414142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40000"/>
              </a:spcBef>
              <a:buClr>
                <a:schemeClr val="tx1"/>
              </a:buClr>
              <a:buChar char="•"/>
              <a:defRPr sz="2200" b="1">
                <a:solidFill>
                  <a:srgbClr val="414142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40000"/>
              </a:spcBef>
              <a:buChar char="–"/>
              <a:defRPr sz="2000" b="1">
                <a:solidFill>
                  <a:srgbClr val="414142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40000"/>
              </a:spcBef>
              <a:buChar char="»"/>
              <a:defRPr sz="2000" b="1">
                <a:solidFill>
                  <a:srgbClr val="41414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har char="»"/>
              <a:defRPr sz="2000" b="1">
                <a:solidFill>
                  <a:srgbClr val="41414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har char="»"/>
              <a:defRPr sz="2000" b="1">
                <a:solidFill>
                  <a:srgbClr val="41414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har char="»"/>
              <a:defRPr sz="2000" b="1">
                <a:solidFill>
                  <a:srgbClr val="41414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har char="»"/>
              <a:defRPr sz="2000" b="1">
                <a:solidFill>
                  <a:srgbClr val="414142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prstClr val="black"/>
                </a:solidFill>
              </a:rPr>
              <a:t>Результаты радиационно-гигиенической </a:t>
            </a:r>
            <a:r>
              <a:rPr lang="ru-RU" altLang="ru-RU" sz="1800" dirty="0" smtClean="0">
                <a:solidFill>
                  <a:prstClr val="black"/>
                </a:solidFill>
              </a:rPr>
              <a:t>паспортизации</a:t>
            </a:r>
            <a:br>
              <a:rPr lang="ru-RU" altLang="ru-RU" sz="1800" dirty="0" smtClean="0">
                <a:solidFill>
                  <a:prstClr val="black"/>
                </a:solidFill>
              </a:rPr>
            </a:br>
            <a:r>
              <a:rPr lang="ru-RU" altLang="ru-RU" sz="1800" dirty="0" smtClean="0">
                <a:solidFill>
                  <a:prstClr val="black"/>
                </a:solidFill>
              </a:rPr>
              <a:t>в </a:t>
            </a:r>
            <a:r>
              <a:rPr lang="ru-RU" altLang="ru-RU" sz="1800" dirty="0">
                <a:solidFill>
                  <a:prstClr val="black"/>
                </a:solidFill>
              </a:rPr>
              <a:t>Красноярском крае за 2011 год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084239" y="2160240"/>
            <a:ext cx="2775793" cy="954107"/>
            <a:chOff x="500063" y="4214813"/>
            <a:chExt cx="2775793" cy="954107"/>
          </a:xfrm>
        </p:grpSpPr>
        <p:sp>
          <p:nvSpPr>
            <p:cNvPr id="11269" name="TextBox 6"/>
            <p:cNvSpPr txBox="1">
              <a:spLocks noChangeArrowheads="1"/>
            </p:cNvSpPr>
            <p:nvPr/>
          </p:nvSpPr>
          <p:spPr bwMode="auto">
            <a:xfrm>
              <a:off x="500063" y="4214813"/>
              <a:ext cx="2775793" cy="95410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marL="180975" eaLnBrk="0" hangingPunct="0">
                <a:lnSpc>
                  <a:spcPct val="85000"/>
                </a:lnSpc>
                <a:spcBef>
                  <a:spcPct val="40000"/>
                </a:spcBef>
                <a:buClr>
                  <a:schemeClr val="hlink"/>
                </a:buClr>
                <a:buFont typeface="Wingdings" pitchFamily="2" charset="2"/>
                <a:buChar char="v"/>
                <a:tabLst>
                  <a:tab pos="180975" algn="l"/>
                </a:tabLst>
                <a:defRPr sz="2600" b="1">
                  <a:solidFill>
                    <a:srgbClr val="414142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  <a:tabLst>
                  <a:tab pos="180975" algn="l"/>
                </a:tabLst>
                <a:defRPr sz="2400" b="1">
                  <a:solidFill>
                    <a:srgbClr val="414142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ct val="85000"/>
                </a:lnSpc>
                <a:spcBef>
                  <a:spcPct val="40000"/>
                </a:spcBef>
                <a:buClr>
                  <a:schemeClr val="tx1"/>
                </a:buClr>
                <a:buChar char="•"/>
                <a:tabLst>
                  <a:tab pos="180975" algn="l"/>
                </a:tabLst>
                <a:defRPr sz="2200" b="1">
                  <a:solidFill>
                    <a:srgbClr val="414142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ct val="85000"/>
                </a:lnSpc>
                <a:spcBef>
                  <a:spcPct val="40000"/>
                </a:spcBef>
                <a:buChar char="–"/>
                <a:tabLst>
                  <a:tab pos="180975" algn="l"/>
                </a:tabLst>
                <a:defRPr sz="2000" b="1">
                  <a:solidFill>
                    <a:srgbClr val="414142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85000"/>
                </a:lnSpc>
                <a:spcBef>
                  <a:spcPct val="40000"/>
                </a:spcBef>
                <a:buChar char="»"/>
                <a:tabLst>
                  <a:tab pos="180975" algn="l"/>
                </a:tabLst>
                <a:defRPr sz="2000" b="1">
                  <a:solidFill>
                    <a:srgbClr val="414142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40000"/>
                </a:spcBef>
                <a:spcAft>
                  <a:spcPct val="0"/>
                </a:spcAft>
                <a:buChar char="»"/>
                <a:tabLst>
                  <a:tab pos="180975" algn="l"/>
                </a:tabLst>
                <a:defRPr sz="2000" b="1">
                  <a:solidFill>
                    <a:srgbClr val="414142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40000"/>
                </a:spcBef>
                <a:spcAft>
                  <a:spcPct val="0"/>
                </a:spcAft>
                <a:buChar char="»"/>
                <a:tabLst>
                  <a:tab pos="180975" algn="l"/>
                </a:tabLst>
                <a:defRPr sz="2000" b="1">
                  <a:solidFill>
                    <a:srgbClr val="414142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40000"/>
                </a:spcBef>
                <a:spcAft>
                  <a:spcPct val="0"/>
                </a:spcAft>
                <a:buChar char="»"/>
                <a:tabLst>
                  <a:tab pos="180975" algn="l"/>
                </a:tabLst>
                <a:defRPr sz="2000" b="1">
                  <a:solidFill>
                    <a:srgbClr val="414142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40000"/>
                </a:spcBef>
                <a:spcAft>
                  <a:spcPct val="0"/>
                </a:spcAft>
                <a:buChar char="»"/>
                <a:tabLst>
                  <a:tab pos="180975" algn="l"/>
                </a:tabLst>
                <a:defRPr sz="2000" b="1">
                  <a:solidFill>
                    <a:srgbClr val="414142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400" b="0" dirty="0" smtClean="0">
                  <a:solidFill>
                    <a:prstClr val="black"/>
                  </a:solidFill>
                </a:rPr>
                <a:t>– природные </a:t>
              </a:r>
              <a:r>
                <a:rPr lang="ru-RU" altLang="ru-RU" sz="1400" b="0" dirty="0">
                  <a:solidFill>
                    <a:prstClr val="black"/>
                  </a:solidFill>
                </a:rPr>
                <a:t>источники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400" b="0" dirty="0" smtClean="0">
                  <a:solidFill>
                    <a:prstClr val="black"/>
                  </a:solidFill>
                </a:rPr>
                <a:t>– медицинские </a:t>
              </a:r>
              <a:r>
                <a:rPr lang="ru-RU" altLang="ru-RU" sz="1400" b="0" dirty="0">
                  <a:solidFill>
                    <a:prstClr val="black"/>
                  </a:solidFill>
                </a:rPr>
                <a:t>источники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400" b="0" dirty="0" smtClean="0">
                  <a:solidFill>
                    <a:prstClr val="black"/>
                  </a:solidFill>
                </a:rPr>
                <a:t>– техногенный </a:t>
              </a:r>
              <a:r>
                <a:rPr lang="ru-RU" altLang="ru-RU" sz="1400" b="0" dirty="0">
                  <a:solidFill>
                    <a:prstClr val="black"/>
                  </a:solidFill>
                </a:rPr>
                <a:t>фон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400" b="0" dirty="0" smtClean="0">
                  <a:solidFill>
                    <a:prstClr val="black"/>
                  </a:solidFill>
                </a:rPr>
                <a:t>– предприятия </a:t>
              </a:r>
              <a:r>
                <a:rPr lang="ru-RU" altLang="ru-RU" sz="1400" b="0" dirty="0">
                  <a:solidFill>
                    <a:prstClr val="black"/>
                  </a:solidFill>
                </a:rPr>
                <a:t>с ИИИ</a:t>
              </a:r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571500" y="4286250"/>
              <a:ext cx="142875" cy="142875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1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488" tIns="44450" rIns="90488" bIns="4445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571500" y="4714875"/>
              <a:ext cx="142875" cy="142875"/>
            </a:xfrm>
            <a:prstGeom prst="rect">
              <a:avLst/>
            </a:prstGeom>
            <a:gradFill>
              <a:gsLst>
                <a:gs pos="0">
                  <a:srgbClr val="92D050"/>
                </a:gs>
                <a:gs pos="50000">
                  <a:schemeClr val="bg1">
                    <a:lumMod val="85000"/>
                  </a:schemeClr>
                </a:gs>
                <a:gs pos="100000">
                  <a:srgbClr val="92D050"/>
                </a:gs>
              </a:gsLst>
              <a:lin ang="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488" tIns="44450" rIns="90488" bIns="4445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 bwMode="auto">
            <a:xfrm>
              <a:off x="571500" y="4500563"/>
              <a:ext cx="142875" cy="142875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accent2"/>
                </a:gs>
              </a:gsLst>
              <a:lin ang="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488" tIns="44450" rIns="90488" bIns="4445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 bwMode="auto">
            <a:xfrm>
              <a:off x="571500" y="4929188"/>
              <a:ext cx="142875" cy="142875"/>
            </a:xfrm>
            <a:prstGeom prst="rect">
              <a:avLst/>
            </a:prstGeom>
            <a:gradFill>
              <a:gsLst>
                <a:gs pos="0">
                  <a:schemeClr val="accent4"/>
                </a:gs>
                <a:gs pos="50000">
                  <a:schemeClr val="accent4">
                    <a:lumMod val="40000"/>
                    <a:lumOff val="60000"/>
                  </a:schemeClr>
                </a:gs>
                <a:gs pos="100000">
                  <a:schemeClr val="accent4"/>
                </a:gs>
              </a:gsLst>
              <a:lin ang="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488" tIns="44450" rIns="90488" bIns="4445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6511438"/>
              </p:ext>
            </p:extLst>
          </p:nvPr>
        </p:nvGraphicFramePr>
        <p:xfrm>
          <a:off x="265113" y="2212531"/>
          <a:ext cx="3970337" cy="189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23636862"/>
              </p:ext>
            </p:extLst>
          </p:nvPr>
        </p:nvGraphicFramePr>
        <p:xfrm>
          <a:off x="4788024" y="2078883"/>
          <a:ext cx="4101606" cy="2889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276" name="TextBox 14"/>
          <p:cNvSpPr txBox="1">
            <a:spLocks noChangeArrowheads="1"/>
          </p:cNvSpPr>
          <p:nvPr/>
        </p:nvSpPr>
        <p:spPr bwMode="auto">
          <a:xfrm>
            <a:off x="4565003" y="4968552"/>
            <a:ext cx="4399485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5000"/>
              </a:lnSpc>
              <a:spcBef>
                <a:spcPct val="40000"/>
              </a:spcBef>
              <a:buClr>
                <a:schemeClr val="hlink"/>
              </a:buClr>
              <a:buFont typeface="Wingdings" pitchFamily="2" charset="2"/>
              <a:buChar char="v"/>
              <a:defRPr sz="2600" b="1">
                <a:solidFill>
                  <a:srgbClr val="41414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 b="1">
                <a:solidFill>
                  <a:srgbClr val="414142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40000"/>
              </a:spcBef>
              <a:buClr>
                <a:schemeClr val="tx1"/>
              </a:buClr>
              <a:buChar char="•"/>
              <a:defRPr sz="2200" b="1">
                <a:solidFill>
                  <a:srgbClr val="414142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40000"/>
              </a:spcBef>
              <a:buChar char="–"/>
              <a:defRPr sz="2000" b="1">
                <a:solidFill>
                  <a:srgbClr val="414142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40000"/>
              </a:spcBef>
              <a:buChar char="»"/>
              <a:defRPr sz="2000" b="1">
                <a:solidFill>
                  <a:srgbClr val="41414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har char="»"/>
              <a:defRPr sz="2000" b="1">
                <a:solidFill>
                  <a:srgbClr val="41414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har char="»"/>
              <a:defRPr sz="2000" b="1">
                <a:solidFill>
                  <a:srgbClr val="41414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har char="»"/>
              <a:defRPr sz="2000" b="1">
                <a:solidFill>
                  <a:srgbClr val="41414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har char="»"/>
              <a:defRPr sz="2000" b="1">
                <a:solidFill>
                  <a:srgbClr val="41414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400" dirty="0">
                <a:solidFill>
                  <a:prstClr val="black"/>
                </a:solidFill>
              </a:rPr>
              <a:t>Основной вклад в формирование дозы вносят природные источники </a:t>
            </a:r>
            <a:r>
              <a:rPr lang="ru-RU" altLang="ru-RU" sz="1400" dirty="0" smtClean="0">
                <a:solidFill>
                  <a:prstClr val="black"/>
                </a:solidFill>
              </a:rPr>
              <a:t>излучения.</a:t>
            </a:r>
            <a:endParaRPr lang="ru-RU" altLang="ru-RU" sz="1400" dirty="0">
              <a:solidFill>
                <a:prstClr val="black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400" dirty="0" smtClean="0">
                <a:solidFill>
                  <a:prstClr val="black"/>
                </a:solidFill>
              </a:rPr>
              <a:t>Доля </a:t>
            </a:r>
            <a:r>
              <a:rPr lang="ru-RU" altLang="ru-RU" sz="1400" dirty="0">
                <a:solidFill>
                  <a:prstClr val="black"/>
                </a:solidFill>
              </a:rPr>
              <a:t>техногенного облучения </a:t>
            </a:r>
            <a:r>
              <a:rPr lang="ru-RU" altLang="ru-RU" sz="1400" dirty="0" smtClean="0">
                <a:solidFill>
                  <a:prstClr val="black"/>
                </a:solidFill>
              </a:rPr>
              <a:t>населения крайне мала.</a:t>
            </a:r>
            <a:endParaRPr lang="ru-RU" altLang="ru-RU" sz="1400" dirty="0">
              <a:solidFill>
                <a:prstClr val="black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572000" y="6232788"/>
            <a:ext cx="3088331" cy="276999"/>
            <a:chOff x="3431317" y="6581001"/>
            <a:chExt cx="3088331" cy="276999"/>
          </a:xfrm>
        </p:grpSpPr>
        <p:sp>
          <p:nvSpPr>
            <p:cNvPr id="11277" name="TextBox 14"/>
            <p:cNvSpPr txBox="1">
              <a:spLocks noChangeArrowheads="1"/>
            </p:cNvSpPr>
            <p:nvPr/>
          </p:nvSpPr>
          <p:spPr bwMode="auto">
            <a:xfrm>
              <a:off x="3431317" y="6581001"/>
              <a:ext cx="308833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85000"/>
                </a:lnSpc>
                <a:spcBef>
                  <a:spcPct val="40000"/>
                </a:spcBef>
                <a:buClr>
                  <a:schemeClr val="hlink"/>
                </a:buClr>
                <a:buFont typeface="Wingdings" pitchFamily="2" charset="2"/>
                <a:buChar char="v"/>
                <a:defRPr sz="2600" b="1">
                  <a:solidFill>
                    <a:srgbClr val="414142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400" b="1">
                  <a:solidFill>
                    <a:srgbClr val="414142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ct val="85000"/>
                </a:lnSpc>
                <a:spcBef>
                  <a:spcPct val="40000"/>
                </a:spcBef>
                <a:buClr>
                  <a:schemeClr val="tx1"/>
                </a:buClr>
                <a:buChar char="•"/>
                <a:defRPr sz="2200" b="1">
                  <a:solidFill>
                    <a:srgbClr val="414142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ct val="85000"/>
                </a:lnSpc>
                <a:spcBef>
                  <a:spcPct val="40000"/>
                </a:spcBef>
                <a:buChar char="–"/>
                <a:defRPr sz="2000" b="1">
                  <a:solidFill>
                    <a:srgbClr val="414142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85000"/>
                </a:lnSpc>
                <a:spcBef>
                  <a:spcPct val="40000"/>
                </a:spcBef>
                <a:buChar char="»"/>
                <a:defRPr sz="2000" b="1">
                  <a:solidFill>
                    <a:srgbClr val="414142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40000"/>
                </a:spcBef>
                <a:spcAft>
                  <a:spcPct val="0"/>
                </a:spcAft>
                <a:buChar char="»"/>
                <a:defRPr sz="2000" b="1">
                  <a:solidFill>
                    <a:srgbClr val="414142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40000"/>
                </a:spcBef>
                <a:spcAft>
                  <a:spcPct val="0"/>
                </a:spcAft>
                <a:buChar char="»"/>
                <a:defRPr sz="2000" b="1">
                  <a:solidFill>
                    <a:srgbClr val="414142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40000"/>
                </a:spcBef>
                <a:spcAft>
                  <a:spcPct val="0"/>
                </a:spcAft>
                <a:buChar char="»"/>
                <a:defRPr sz="2000" b="1">
                  <a:solidFill>
                    <a:srgbClr val="414142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40000"/>
                </a:spcBef>
                <a:spcAft>
                  <a:spcPct val="0"/>
                </a:spcAft>
                <a:buChar char="»"/>
                <a:defRPr sz="2000" b="1">
                  <a:solidFill>
                    <a:srgbClr val="414142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200" dirty="0" smtClean="0">
                  <a:solidFill>
                    <a:prstClr val="black"/>
                  </a:solidFill>
                  <a:latin typeface="Arial"/>
                  <a:cs typeface="Times New Roman" pitchFamily="18" charset="0"/>
                </a:rPr>
                <a:t>* – Публикация </a:t>
              </a:r>
              <a:r>
                <a:rPr lang="ru-RU" altLang="ru-RU" sz="1200" dirty="0">
                  <a:solidFill>
                    <a:prstClr val="black"/>
                  </a:solidFill>
                  <a:latin typeface="Arial"/>
                  <a:cs typeface="Times New Roman" pitchFamily="18" charset="0"/>
                </a:rPr>
                <a:t>103 МКРЗ </a:t>
              </a: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 bwMode="auto">
            <a:xfrm>
              <a:off x="3555465" y="6581001"/>
              <a:ext cx="203609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8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34925" y="6566060"/>
            <a:ext cx="611188" cy="187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17339EB-924C-400C-8A14-BF0D9D0D701C}" type="slidenum">
              <a:rPr lang="en-US">
                <a:solidFill>
                  <a:srgbClr val="003274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122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363537"/>
          </a:xfrm>
        </p:spPr>
        <p:txBody>
          <a:bodyPr/>
          <a:lstStyle/>
          <a:p>
            <a:r>
              <a:rPr lang="ru-RU" dirty="0" smtClean="0"/>
              <a:t>Воздух: индивидуальный канцерогенный риск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932040" y="1772816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1400" dirty="0"/>
              <a:t>Вклады индивидуальных канцерогенных рисков в суммарный канцерогенный риск здоровью населения г. </a:t>
            </a:r>
            <a:r>
              <a:rPr lang="ru-RU" sz="1400" dirty="0" smtClean="0"/>
              <a:t>Красноярска</a:t>
            </a:r>
            <a:endParaRPr lang="ru-RU" sz="1400" dirty="0"/>
          </a:p>
        </p:txBody>
      </p:sp>
      <p:pic>
        <p:nvPicPr>
          <p:cNvPr id="13" name="Содержимое 12" descr="Безымянный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60963" y="2327200"/>
            <a:ext cx="4411037" cy="3688727"/>
          </a:xfrm>
        </p:spPr>
      </p:pic>
      <p:pic>
        <p:nvPicPr>
          <p:cNvPr id="12" name="Содержимое 11" descr="Безымянный3.pn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994721" y="2831559"/>
            <a:ext cx="4041775" cy="2637920"/>
          </a:xfrm>
        </p:spPr>
      </p:pic>
      <p:sp>
        <p:nvSpPr>
          <p:cNvPr id="9" name="Текст 2"/>
          <p:cNvSpPr txBox="1">
            <a:spLocks/>
          </p:cNvSpPr>
          <p:nvPr/>
        </p:nvSpPr>
        <p:spPr bwMode="auto">
          <a:xfrm>
            <a:off x="611560" y="1124744"/>
            <a:ext cx="7920880" cy="47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80000"/>
              </a:lnSpc>
              <a:spcBef>
                <a:spcPct val="35000"/>
              </a:spcBef>
              <a:spcAft>
                <a:spcPct val="0"/>
              </a:spcAft>
              <a:buClr>
                <a:srgbClr val="4F271C"/>
              </a:buClr>
            </a:pPr>
            <a:r>
              <a:rPr lang="ru-RU" b="1" dirty="0" smtClean="0"/>
              <a:t>Н</a:t>
            </a:r>
            <a:r>
              <a:rPr lang="x-none" b="1" smtClean="0"/>
              <a:t>аибольший вклад </a:t>
            </a:r>
            <a:r>
              <a:rPr lang="ru-RU" b="1" dirty="0" smtClean="0"/>
              <a:t>в суммарный риск на территориях края  вносили:</a:t>
            </a:r>
            <a:r>
              <a:rPr lang="x-none" b="1" smtClean="0"/>
              <a:t> </a:t>
            </a:r>
            <a:r>
              <a:rPr lang="ru-RU" b="1" dirty="0" smtClean="0"/>
              <a:t>бензол, хром (</a:t>
            </a:r>
            <a:r>
              <a:rPr lang="en-US" b="1" dirty="0" smtClean="0"/>
              <a:t>VI</a:t>
            </a:r>
            <a:r>
              <a:rPr lang="ru-RU" b="1" dirty="0" smtClean="0"/>
              <a:t>), формальдегид и никель</a:t>
            </a:r>
            <a:endParaRPr lang="ru-RU" b="1" kern="0" dirty="0"/>
          </a:p>
        </p:txBody>
      </p:sp>
      <p:sp>
        <p:nvSpPr>
          <p:cNvPr id="10" name="Текст 2"/>
          <p:cNvSpPr txBox="1">
            <a:spLocks/>
          </p:cNvSpPr>
          <p:nvPr/>
        </p:nvSpPr>
        <p:spPr bwMode="auto">
          <a:xfrm>
            <a:off x="539552" y="1772816"/>
            <a:ext cx="4040188" cy="47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80000"/>
              </a:lnSpc>
              <a:spcBef>
                <a:spcPct val="35000"/>
              </a:spcBef>
              <a:spcAft>
                <a:spcPct val="0"/>
              </a:spcAft>
              <a:buClr>
                <a:srgbClr val="4F271C"/>
              </a:buClr>
              <a:buFont typeface="Wingdings" pitchFamily="2" charset="2"/>
              <a:buNone/>
              <a:defRPr/>
            </a:pPr>
            <a:r>
              <a:rPr lang="ru-RU" sz="1400" b="1" kern="0" dirty="0" smtClean="0"/>
              <a:t>Суммарные канцерогенные риски</a:t>
            </a:r>
            <a:br>
              <a:rPr lang="ru-RU" sz="1400" b="1" kern="0" dirty="0" smtClean="0"/>
            </a:br>
            <a:r>
              <a:rPr lang="ru-RU" sz="1400" b="1" kern="0" dirty="0" smtClean="0"/>
              <a:t>на территориях края</a:t>
            </a:r>
            <a:endParaRPr lang="ru-RU" sz="1400" b="1" kern="0" dirty="0"/>
          </a:p>
        </p:txBody>
      </p:sp>
      <p:sp>
        <p:nvSpPr>
          <p:cNvPr id="11" name="Текст 2"/>
          <p:cNvSpPr txBox="1">
            <a:spLocks/>
          </p:cNvSpPr>
          <p:nvPr/>
        </p:nvSpPr>
        <p:spPr bwMode="auto">
          <a:xfrm>
            <a:off x="683568" y="5957590"/>
            <a:ext cx="4896544" cy="5677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80000"/>
              </a:lnSpc>
              <a:spcBef>
                <a:spcPct val="35000"/>
              </a:spcBef>
              <a:spcAft>
                <a:spcPct val="0"/>
              </a:spcAft>
              <a:buClr>
                <a:srgbClr val="4F271C"/>
              </a:buClr>
            </a:pPr>
            <a:r>
              <a:rPr lang="ru-RU" sz="1200" b="1" kern="0" dirty="0" smtClean="0">
                <a:cs typeface="Times New Roman" pitchFamily="18" charset="0"/>
              </a:rPr>
              <a:t>на всех анализируемых территориях настораживающий уровень канцерогенного риска  </a:t>
            </a:r>
            <a:r>
              <a:rPr lang="ru-RU" sz="1200" b="1" dirty="0" smtClean="0">
                <a:ea typeface="Times New Roman"/>
                <a:cs typeface="Times New Roman"/>
              </a:rPr>
              <a:t>1,1х10</a:t>
            </a:r>
            <a:r>
              <a:rPr lang="ru-RU" sz="1200" b="1" baseline="30000" dirty="0" smtClean="0">
                <a:ea typeface="Times New Roman"/>
                <a:cs typeface="Times New Roman"/>
              </a:rPr>
              <a:t>-4</a:t>
            </a:r>
            <a:r>
              <a:rPr lang="ru-RU" sz="1200" b="1" dirty="0" smtClean="0">
                <a:ea typeface="Times New Roman"/>
                <a:cs typeface="Times New Roman"/>
              </a:rPr>
              <a:t>- 1,0х10</a:t>
            </a:r>
            <a:r>
              <a:rPr lang="ru-RU" sz="1200" b="1" baseline="30000" dirty="0" smtClean="0">
                <a:ea typeface="Times New Roman"/>
                <a:cs typeface="Times New Roman"/>
              </a:rPr>
              <a:t>-3</a:t>
            </a:r>
            <a:r>
              <a:rPr lang="ru-RU" sz="1200" b="1" dirty="0" smtClean="0">
                <a:ea typeface="Times New Roman"/>
                <a:cs typeface="Times New Roman"/>
              </a:rPr>
              <a:t>  </a:t>
            </a:r>
            <a:endParaRPr lang="ru-RU" sz="1200" dirty="0" smtClean="0">
              <a:ea typeface="Calibri"/>
              <a:cs typeface="Times New Roman"/>
            </a:endParaRPr>
          </a:p>
          <a:p>
            <a:pPr algn="ctr" fontAlgn="t"/>
            <a:r>
              <a:rPr lang="ru-RU" sz="1200" b="1" dirty="0" smtClean="0">
                <a:ea typeface="Times New Roman"/>
                <a:cs typeface="Times New Roman"/>
              </a:rPr>
              <a:t>(Постоянный контроль.  Плановые мероприятия.)</a:t>
            </a:r>
            <a:endParaRPr lang="ru-RU" sz="1200" b="1" dirty="0" smtClean="0">
              <a:ea typeface="Calibri"/>
              <a:cs typeface="Times New Roman" pitchFamily="18" charset="0"/>
            </a:endParaRPr>
          </a:p>
        </p:txBody>
      </p:sp>
      <p:sp>
        <p:nvSpPr>
          <p:cNvPr id="18" name="Номер слайда 1"/>
          <p:cNvSpPr txBox="1">
            <a:spLocks/>
          </p:cNvSpPr>
          <p:nvPr/>
        </p:nvSpPr>
        <p:spPr>
          <a:xfrm>
            <a:off x="34925" y="6566060"/>
            <a:ext cx="611188" cy="1873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17339EB-924C-400C-8A14-BF0D9D0D701C}" type="slidenum">
              <a:rPr lang="en-US" smtClean="0">
                <a:solidFill>
                  <a:srgbClr val="003274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58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366254"/>
          </a:xfrm>
        </p:spPr>
        <p:txBody>
          <a:bodyPr/>
          <a:lstStyle/>
          <a:p>
            <a:pPr lvl="0"/>
            <a:r>
              <a:rPr lang="ru-RU" dirty="0" smtClean="0"/>
              <a:t>Вода: индивидуальный канцерогенный риск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395536" y="2204864"/>
            <a:ext cx="4248150" cy="639763"/>
          </a:xfrm>
        </p:spPr>
        <p:txBody>
          <a:bodyPr anchor="ctr" anchorCtr="0">
            <a:noAutofit/>
          </a:bodyPr>
          <a:lstStyle/>
          <a:p>
            <a:pPr algn="ctr"/>
            <a:r>
              <a:rPr lang="ru-RU" sz="1400" dirty="0" smtClean="0"/>
              <a:t>Суммарные канцерогенные риски</a:t>
            </a:r>
            <a:br>
              <a:rPr lang="ru-RU" sz="1400" dirty="0" smtClean="0"/>
            </a:br>
            <a:r>
              <a:rPr lang="ru-RU" sz="1400" dirty="0" smtClean="0"/>
              <a:t>на территориях края</a:t>
            </a:r>
            <a:endParaRPr lang="ru-RU" sz="1400" dirty="0"/>
          </a:p>
        </p:txBody>
      </p:sp>
      <p:pic>
        <p:nvPicPr>
          <p:cNvPr id="11" name="Содержимое 10" descr="Безымянный5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07504" y="3143443"/>
            <a:ext cx="4400085" cy="2877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1728" y="2215124"/>
            <a:ext cx="4041775" cy="639762"/>
          </a:xfrm>
        </p:spPr>
        <p:txBody>
          <a:bodyPr anchor="ctr" anchorCtr="0">
            <a:noAutofit/>
          </a:bodyPr>
          <a:lstStyle/>
          <a:p>
            <a:pPr algn="ctr"/>
            <a:r>
              <a:rPr lang="ru-RU" sz="1400" dirty="0" smtClean="0"/>
              <a:t>Распределение территорий края </a:t>
            </a:r>
            <a:br>
              <a:rPr lang="ru-RU" sz="1400" dirty="0" smtClean="0"/>
            </a:br>
            <a:r>
              <a:rPr lang="ru-RU" sz="1400" dirty="0" smtClean="0"/>
              <a:t>по уровням канцерогенного риска </a:t>
            </a:r>
            <a:br>
              <a:rPr lang="ru-RU" sz="1400" dirty="0" smtClean="0"/>
            </a:br>
            <a:r>
              <a:rPr lang="ru-RU" sz="1400" dirty="0" smtClean="0"/>
              <a:t>от  потребления питьевой воды</a:t>
            </a:r>
            <a:endParaRPr lang="ru-RU" sz="1400" dirty="0"/>
          </a:p>
        </p:txBody>
      </p:sp>
      <p:pic>
        <p:nvPicPr>
          <p:cNvPr id="13" name="Содержимое 12" descr="Безымянный6.pn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4008" y="3142973"/>
            <a:ext cx="4401814" cy="2878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95536" y="1381301"/>
            <a:ext cx="835292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80000"/>
              </a:lnSpc>
              <a:spcAft>
                <a:spcPct val="0"/>
              </a:spcAft>
              <a:buClr>
                <a:srgbClr val="4F271C"/>
              </a:buClr>
            </a:pPr>
            <a:r>
              <a:rPr lang="ru-RU" b="1" dirty="0" smtClean="0"/>
              <a:t>Н</a:t>
            </a:r>
            <a:r>
              <a:rPr lang="x-none" b="1" smtClean="0"/>
              <a:t>аибольший вклад </a:t>
            </a:r>
            <a:r>
              <a:rPr lang="ru-RU" b="1" dirty="0" smtClean="0"/>
              <a:t>в суммарный риск на территориях края  вносили:</a:t>
            </a:r>
            <a:r>
              <a:rPr lang="x-none" b="1" smtClean="0"/>
              <a:t> </a:t>
            </a:r>
            <a:endParaRPr lang="ru-RU" b="1" dirty="0" smtClean="0"/>
          </a:p>
          <a:p>
            <a:pPr algn="ctr" fontAlgn="base">
              <a:lnSpc>
                <a:spcPct val="80000"/>
              </a:lnSpc>
              <a:spcAft>
                <a:spcPct val="0"/>
              </a:spcAft>
              <a:buClr>
                <a:srgbClr val="4F271C"/>
              </a:buClr>
            </a:pPr>
            <a:r>
              <a:rPr lang="ru-RU" b="1" dirty="0" smtClean="0"/>
              <a:t>мышьяк, </a:t>
            </a:r>
            <a:r>
              <a:rPr lang="ru-RU" b="1" dirty="0" err="1" smtClean="0"/>
              <a:t>алдрин</a:t>
            </a:r>
            <a:r>
              <a:rPr lang="ru-RU" b="1" dirty="0" smtClean="0"/>
              <a:t> и </a:t>
            </a:r>
            <a:r>
              <a:rPr lang="ru-RU" b="1" dirty="0" err="1" smtClean="0"/>
              <a:t>гептахлор</a:t>
            </a:r>
            <a:endParaRPr lang="ru-RU" b="1" kern="0" dirty="0"/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>
          <a:xfrm>
            <a:off x="34925" y="6566060"/>
            <a:ext cx="611188" cy="1873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17339EB-924C-400C-8A14-BF0D9D0D701C}" type="slidenum">
              <a:rPr lang="en-US" smtClean="0">
                <a:solidFill>
                  <a:srgbClr val="003274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47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0458"/>
            <a:ext cx="9144000" cy="366254"/>
          </a:xfrm>
        </p:spPr>
        <p:txBody>
          <a:bodyPr/>
          <a:lstStyle/>
          <a:p>
            <a:r>
              <a:rPr lang="ru-RU" dirty="0" smtClean="0"/>
              <a:t>Почва: индивидуальный канцерогенный риск</a:t>
            </a:r>
            <a:endParaRPr lang="ru-RU" dirty="0"/>
          </a:p>
        </p:txBody>
      </p:sp>
      <p:pic>
        <p:nvPicPr>
          <p:cNvPr id="7" name="Содержимое 11" descr="Безымянный9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3528" y="2492896"/>
            <a:ext cx="4628795" cy="302433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2040" y="1916832"/>
            <a:ext cx="3935288" cy="906114"/>
          </a:xfrm>
        </p:spPr>
        <p:txBody>
          <a:bodyPr anchor="ctr" anchorCtr="0">
            <a:noAutofit/>
          </a:bodyPr>
          <a:lstStyle/>
          <a:p>
            <a:pPr algn="ctr"/>
            <a:r>
              <a:rPr lang="ru-RU" sz="1400" dirty="0" smtClean="0"/>
              <a:t>Вклады индивидуальных канцерогенных рисков суммарный канцерогенный риск </a:t>
            </a:r>
            <a:br>
              <a:rPr lang="ru-RU" sz="1400" dirty="0" smtClean="0"/>
            </a:br>
            <a:r>
              <a:rPr lang="ru-RU" sz="1400" dirty="0" smtClean="0"/>
              <a:t>здоровью населения Партизанского района </a:t>
            </a:r>
          </a:p>
          <a:p>
            <a:endParaRPr lang="ru-RU" sz="1400" dirty="0"/>
          </a:p>
        </p:txBody>
      </p:sp>
      <p:pic>
        <p:nvPicPr>
          <p:cNvPr id="9" name="Содержимое 6" descr="Безымянный10.pn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292080" y="3252700"/>
            <a:ext cx="3575121" cy="2336539"/>
          </a:xfrm>
        </p:spPr>
      </p:pic>
      <p:sp>
        <p:nvSpPr>
          <p:cNvPr id="10" name="Текст 2"/>
          <p:cNvSpPr txBox="1">
            <a:spLocks/>
          </p:cNvSpPr>
          <p:nvPr/>
        </p:nvSpPr>
        <p:spPr bwMode="auto">
          <a:xfrm>
            <a:off x="179512" y="5589240"/>
            <a:ext cx="4752528" cy="71177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80000"/>
              </a:lnSpc>
              <a:spcBef>
                <a:spcPct val="35000"/>
              </a:spcBef>
              <a:spcAft>
                <a:spcPct val="0"/>
              </a:spcAft>
              <a:buClr>
                <a:srgbClr val="4F271C"/>
              </a:buClr>
            </a:pPr>
            <a:r>
              <a:rPr lang="ru-RU" sz="1400" b="1" kern="0" dirty="0" smtClean="0">
                <a:cs typeface="Times New Roman" pitchFamily="18" charset="0"/>
              </a:rPr>
              <a:t>на всех территориях края  минимальный уровень </a:t>
            </a:r>
          </a:p>
          <a:p>
            <a:pPr algn="ctr" fontAlgn="base">
              <a:lnSpc>
                <a:spcPct val="80000"/>
              </a:lnSpc>
              <a:spcBef>
                <a:spcPct val="35000"/>
              </a:spcBef>
              <a:spcAft>
                <a:spcPct val="0"/>
              </a:spcAft>
              <a:buClr>
                <a:srgbClr val="4F271C"/>
              </a:buClr>
            </a:pPr>
            <a:r>
              <a:rPr lang="ru-RU" sz="1400" b="1" kern="0" dirty="0" smtClean="0">
                <a:cs typeface="Times New Roman" pitchFamily="18" charset="0"/>
              </a:rPr>
              <a:t>канцерогенного риска  - м</a:t>
            </a:r>
            <a:r>
              <a:rPr lang="ru-RU" sz="1400" b="1" dirty="0" err="1" smtClean="0">
                <a:ea typeface="Times New Roman"/>
                <a:cs typeface="Times New Roman" pitchFamily="18" charset="0"/>
              </a:rPr>
              <a:t>енее</a:t>
            </a:r>
            <a:r>
              <a:rPr lang="ru-RU" sz="1400" b="1" dirty="0" smtClean="0">
                <a:ea typeface="Times New Roman"/>
                <a:cs typeface="Times New Roman" pitchFamily="18" charset="0"/>
              </a:rPr>
              <a:t> 1х10</a:t>
            </a:r>
            <a:r>
              <a:rPr lang="ru-RU" sz="1400" b="1" baseline="30000" dirty="0" smtClean="0">
                <a:ea typeface="Times New Roman"/>
                <a:cs typeface="Times New Roman" pitchFamily="18" charset="0"/>
              </a:rPr>
              <a:t>-6</a:t>
            </a:r>
            <a:endParaRPr lang="ru-RU" sz="1100" dirty="0" smtClean="0">
              <a:ea typeface="Calibri"/>
              <a:cs typeface="Times New Roman" pitchFamily="18" charset="0"/>
            </a:endParaRPr>
          </a:p>
          <a:p>
            <a:pPr algn="ctr" fontAlgn="base">
              <a:lnSpc>
                <a:spcPct val="80000"/>
              </a:lnSpc>
              <a:spcBef>
                <a:spcPct val="35000"/>
              </a:spcBef>
              <a:spcAft>
                <a:spcPct val="0"/>
              </a:spcAft>
              <a:buClr>
                <a:srgbClr val="4F271C"/>
              </a:buClr>
              <a:buFont typeface="Wingdings" pitchFamily="2" charset="2"/>
              <a:buNone/>
              <a:defRPr/>
            </a:pPr>
            <a:r>
              <a:rPr lang="ru-RU" sz="1400" b="1" kern="0" dirty="0" smtClean="0">
                <a:cs typeface="Times New Roman" pitchFamily="18" charset="0"/>
              </a:rPr>
              <a:t> (периодический контроль)</a:t>
            </a:r>
            <a:endParaRPr lang="ru-RU" sz="1400" b="1" kern="0" dirty="0">
              <a:cs typeface="Times New Roman" pitchFamily="18" charset="0"/>
            </a:endParaRPr>
          </a:p>
        </p:txBody>
      </p:sp>
      <p:sp>
        <p:nvSpPr>
          <p:cNvPr id="11" name="Текст 2"/>
          <p:cNvSpPr txBox="1">
            <a:spLocks/>
          </p:cNvSpPr>
          <p:nvPr/>
        </p:nvSpPr>
        <p:spPr bwMode="auto">
          <a:xfrm>
            <a:off x="611560" y="1124744"/>
            <a:ext cx="7920880" cy="47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80000"/>
              </a:lnSpc>
              <a:spcBef>
                <a:spcPct val="35000"/>
              </a:spcBef>
              <a:spcAft>
                <a:spcPct val="0"/>
              </a:spcAft>
              <a:buClr>
                <a:srgbClr val="4F271C"/>
              </a:buClr>
            </a:pPr>
            <a:r>
              <a:rPr lang="ru-RU" b="1" dirty="0" smtClean="0"/>
              <a:t>Н</a:t>
            </a:r>
            <a:r>
              <a:rPr lang="x-none" b="1" smtClean="0"/>
              <a:t>аибольший вклад </a:t>
            </a:r>
            <a:r>
              <a:rPr lang="ru-RU" b="1" dirty="0" smtClean="0"/>
              <a:t>в суммарный риск </a:t>
            </a:r>
            <a:br>
              <a:rPr lang="ru-RU" b="1" dirty="0" smtClean="0"/>
            </a:br>
            <a:r>
              <a:rPr lang="ru-RU" b="1" dirty="0" smtClean="0"/>
              <a:t>на территориях края  вносили:</a:t>
            </a:r>
            <a:r>
              <a:rPr lang="x-none" b="1" smtClean="0"/>
              <a:t> мышьяк и свинец</a:t>
            </a:r>
            <a:endParaRPr lang="ru-RU" b="1" kern="0" dirty="0"/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>
          <a:xfrm>
            <a:off x="34925" y="6566060"/>
            <a:ext cx="611188" cy="1873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17339EB-924C-400C-8A14-BF0D9D0D701C}" type="slidenum">
              <a:rPr lang="en-US" smtClean="0">
                <a:solidFill>
                  <a:srgbClr val="003274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3274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988840"/>
            <a:ext cx="4040188" cy="474067"/>
          </a:xfrm>
        </p:spPr>
        <p:txBody>
          <a:bodyPr anchor="ctr" anchorCtr="0">
            <a:noAutofit/>
          </a:bodyPr>
          <a:lstStyle/>
          <a:p>
            <a:pPr algn="ctr"/>
            <a:r>
              <a:rPr lang="ru-RU" sz="1400" dirty="0" smtClean="0"/>
              <a:t>Суммарные канцерогенные риски</a:t>
            </a:r>
            <a:br>
              <a:rPr lang="ru-RU" sz="1400" dirty="0" smtClean="0"/>
            </a:br>
            <a:r>
              <a:rPr lang="ru-RU" sz="1400" dirty="0" smtClean="0"/>
              <a:t> на территориях края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1555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0" y="11857"/>
            <a:ext cx="9144000" cy="863313"/>
          </a:xfrm>
        </p:spPr>
        <p:txBody>
          <a:bodyPr/>
          <a:lstStyle/>
          <a:p>
            <a:r>
              <a:rPr lang="ru-RU" altLang="ru-RU" sz="2200" dirty="0" smtClean="0"/>
              <a:t>Сравнительная оценка влияния техногенной радиации</a:t>
            </a:r>
            <a:br>
              <a:rPr lang="ru-RU" altLang="ru-RU" sz="2200" dirty="0" smtClean="0"/>
            </a:br>
            <a:r>
              <a:rPr lang="ru-RU" altLang="ru-RU" sz="2200" dirty="0" smtClean="0"/>
              <a:t>и химического загрязнения атмосферного воздуха</a:t>
            </a:r>
            <a:br>
              <a:rPr lang="ru-RU" altLang="ru-RU" sz="2200" dirty="0" smtClean="0"/>
            </a:br>
            <a:r>
              <a:rPr lang="ru-RU" altLang="ru-RU" sz="2200" dirty="0" smtClean="0"/>
              <a:t>на здоровье населения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166905207"/>
              </p:ext>
            </p:extLst>
          </p:nvPr>
        </p:nvGraphicFramePr>
        <p:xfrm>
          <a:off x="630486" y="1412776"/>
          <a:ext cx="8343921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79512" y="5858688"/>
            <a:ext cx="871296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5000"/>
              </a:lnSpc>
              <a:spcBef>
                <a:spcPct val="40000"/>
              </a:spcBef>
              <a:buClr>
                <a:schemeClr val="hlink"/>
              </a:buClr>
              <a:buFont typeface="Wingdings" pitchFamily="2" charset="2"/>
              <a:buChar char="v"/>
              <a:defRPr sz="2600" b="1">
                <a:solidFill>
                  <a:srgbClr val="41414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 b="1">
                <a:solidFill>
                  <a:srgbClr val="414142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40000"/>
              </a:spcBef>
              <a:buClr>
                <a:schemeClr val="tx1"/>
              </a:buClr>
              <a:buChar char="•"/>
              <a:defRPr sz="2200" b="1">
                <a:solidFill>
                  <a:srgbClr val="414142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40000"/>
              </a:spcBef>
              <a:buChar char="–"/>
              <a:defRPr sz="2000" b="1">
                <a:solidFill>
                  <a:srgbClr val="414142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40000"/>
              </a:spcBef>
              <a:buChar char="»"/>
              <a:defRPr sz="2000" b="1">
                <a:solidFill>
                  <a:srgbClr val="41414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har char="»"/>
              <a:defRPr sz="2000" b="1">
                <a:solidFill>
                  <a:srgbClr val="41414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har char="»"/>
              <a:defRPr sz="2000" b="1">
                <a:solidFill>
                  <a:srgbClr val="41414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har char="»"/>
              <a:defRPr sz="2000" b="1">
                <a:solidFill>
                  <a:srgbClr val="41414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har char="»"/>
              <a:defRPr sz="2000" b="1">
                <a:solidFill>
                  <a:srgbClr val="414142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400" dirty="0">
                <a:solidFill>
                  <a:prstClr val="black"/>
                </a:solidFill>
              </a:rPr>
              <a:t>Индивидуальные годовые радиационные и химические риски развития рака </a:t>
            </a:r>
            <a:r>
              <a:rPr lang="ru-RU" altLang="ru-RU" sz="1400" dirty="0" smtClean="0">
                <a:solidFill>
                  <a:prstClr val="black"/>
                </a:solidFill>
              </a:rPr>
              <a:t/>
            </a:r>
            <a:br>
              <a:rPr lang="ru-RU" altLang="ru-RU" sz="1400" dirty="0" smtClean="0">
                <a:solidFill>
                  <a:prstClr val="black"/>
                </a:solidFill>
              </a:rPr>
            </a:br>
            <a:r>
              <a:rPr lang="ru-RU" altLang="ru-RU" sz="1400" dirty="0" smtClean="0">
                <a:solidFill>
                  <a:prstClr val="black"/>
                </a:solidFill>
              </a:rPr>
              <a:t>и </a:t>
            </a:r>
            <a:r>
              <a:rPr lang="ru-RU" altLang="ru-RU" sz="1400" dirty="0">
                <a:solidFill>
                  <a:prstClr val="black"/>
                </a:solidFill>
              </a:rPr>
              <a:t>риски </a:t>
            </a:r>
            <a:r>
              <a:rPr lang="ru-RU" altLang="ru-RU" sz="1400" dirty="0" smtClean="0">
                <a:solidFill>
                  <a:prstClr val="black"/>
                </a:solidFill>
              </a:rPr>
              <a:t>смерти от </a:t>
            </a:r>
            <a:r>
              <a:rPr lang="ru-RU" altLang="ru-RU" sz="1400" dirty="0">
                <a:solidFill>
                  <a:prstClr val="black"/>
                </a:solidFill>
              </a:rPr>
              <a:t>воздействия «классических» веществ, </a:t>
            </a:r>
            <a:r>
              <a:rPr lang="ru-RU" altLang="ru-RU" sz="1400" dirty="0" smtClean="0">
                <a:solidFill>
                  <a:prstClr val="black"/>
                </a:solidFill>
              </a:rPr>
              <a:t/>
            </a:r>
            <a:br>
              <a:rPr lang="ru-RU" altLang="ru-RU" sz="1400" dirty="0" smtClean="0">
                <a:solidFill>
                  <a:prstClr val="black"/>
                </a:solidFill>
              </a:rPr>
            </a:br>
            <a:r>
              <a:rPr lang="ru-RU" altLang="ru-RU" sz="1400" dirty="0" smtClean="0">
                <a:solidFill>
                  <a:prstClr val="black"/>
                </a:solidFill>
              </a:rPr>
              <a:t>загрязняющих </a:t>
            </a:r>
            <a:r>
              <a:rPr lang="ru-RU" altLang="ru-RU" sz="1400" dirty="0">
                <a:solidFill>
                  <a:prstClr val="black"/>
                </a:solidFill>
              </a:rPr>
              <a:t>воздух в г. Красноярске</a:t>
            </a:r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34925" y="6566060"/>
            <a:ext cx="611188" cy="1873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17339EB-924C-400C-8A14-BF0D9D0D701C}" type="slidenum">
              <a:rPr lang="en-US" smtClean="0">
                <a:solidFill>
                  <a:srgbClr val="003274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001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08848"/>
            <a:ext cx="9144000" cy="627864"/>
          </a:xfrm>
        </p:spPr>
        <p:txBody>
          <a:bodyPr/>
          <a:lstStyle/>
          <a:p>
            <a:pPr algn="ctr"/>
            <a:r>
              <a:rPr lang="ru-RU" sz="2400" dirty="0" smtClean="0"/>
              <a:t>По концентрации ядерных объектов район размещения ГХК не является лидером и имеет потенциал развития</a:t>
            </a:r>
            <a:endParaRPr lang="ru-RU" sz="2400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95536" y="1147508"/>
            <a:ext cx="8363272" cy="590931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/>
              <a:t>Концентрация ядерных технологий </a:t>
            </a:r>
            <a:br>
              <a:rPr lang="ru-RU" sz="2400" b="1" dirty="0" smtClean="0"/>
            </a:br>
            <a:r>
              <a:rPr lang="ru-RU" sz="2400" b="1" dirty="0" smtClean="0"/>
              <a:t>на крупных площадках – мировой тренд</a:t>
            </a:r>
            <a:endParaRPr lang="ru-RU" sz="24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34925" y="6566060"/>
            <a:ext cx="611188" cy="187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17339EB-924C-400C-8A14-BF0D9D0D701C}" type="slidenum">
              <a:rPr lang="en-US">
                <a:solidFill>
                  <a:srgbClr val="003274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3274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234" y="2212587"/>
            <a:ext cx="5136254" cy="3520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85511" y="2850726"/>
            <a:ext cx="3694401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b="1" dirty="0"/>
              <a:t>АЭС </a:t>
            </a:r>
            <a:r>
              <a:rPr lang="en-US" sz="1400" b="1" dirty="0" err="1"/>
              <a:t>Tricastin</a:t>
            </a:r>
            <a:r>
              <a:rPr lang="ru-RU" sz="1400" b="1" dirty="0"/>
              <a:t>  – 4 блока</a:t>
            </a:r>
            <a:r>
              <a:rPr lang="en-US" sz="1400" dirty="0"/>
              <a:t> 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en-US" sz="1400" dirty="0"/>
              <a:t>(</a:t>
            </a:r>
            <a:r>
              <a:rPr lang="ru-RU" sz="1400" dirty="0"/>
              <a:t>915 МВт каждый, </a:t>
            </a:r>
            <a:r>
              <a:rPr lang="en-US" sz="1400" dirty="0"/>
              <a:t>3660 </a:t>
            </a:r>
            <a:r>
              <a:rPr lang="ru-RU" sz="1400" dirty="0"/>
              <a:t>МВт всего) </a:t>
            </a:r>
            <a:endParaRPr lang="ru-RU" sz="1400" dirty="0" smtClean="0"/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b="1" dirty="0"/>
              <a:t>FBFC – </a:t>
            </a:r>
            <a:r>
              <a:rPr lang="ru-RU" sz="1400" b="1" dirty="0"/>
              <a:t>завод по производству ТВЭЛ</a:t>
            </a:r>
            <a:r>
              <a:rPr lang="en-US" sz="1400" b="1" dirty="0"/>
              <a:t> </a:t>
            </a:r>
            <a:endParaRPr lang="ru-RU" sz="1400" b="1" dirty="0"/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b="1" dirty="0" err="1" smtClean="0"/>
              <a:t>Eurodif</a:t>
            </a:r>
            <a:r>
              <a:rPr lang="ru-RU" sz="1400" b="1" dirty="0" smtClean="0"/>
              <a:t> –</a:t>
            </a:r>
            <a:r>
              <a:rPr lang="en-US" sz="1400" b="1" dirty="0" smtClean="0"/>
              <a:t> </a:t>
            </a:r>
            <a:r>
              <a:rPr lang="ru-RU" sz="1400" b="1" dirty="0"/>
              <a:t>завод </a:t>
            </a:r>
            <a:r>
              <a:rPr lang="ru-RU" sz="1400" b="1" dirty="0" smtClean="0"/>
              <a:t>по обогащению </a:t>
            </a:r>
            <a:r>
              <a:rPr lang="ru-RU" sz="1400" b="1" dirty="0"/>
              <a:t>урана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b="1" dirty="0"/>
              <a:t>SOCATRI </a:t>
            </a:r>
            <a:r>
              <a:rPr lang="en-US" sz="1600" b="1" dirty="0"/>
              <a:t>– </a:t>
            </a:r>
            <a:r>
              <a:rPr lang="ru-RU" sz="1400" b="1" dirty="0"/>
              <a:t>обращение с </a:t>
            </a:r>
            <a:r>
              <a:rPr lang="ru-RU" sz="1400" b="1" dirty="0" smtClean="0"/>
              <a:t>ЯМ</a:t>
            </a:r>
            <a:r>
              <a:rPr lang="en-US" sz="1400" b="1" dirty="0" smtClean="0"/>
              <a:t> </a:t>
            </a:r>
            <a:r>
              <a:rPr lang="ru-RU" sz="1400" b="1" dirty="0" smtClean="0"/>
              <a:t>и </a:t>
            </a:r>
            <a:r>
              <a:rPr lang="ru-RU" sz="1400" b="1" dirty="0"/>
              <a:t>РАО </a:t>
            </a:r>
            <a:r>
              <a:rPr lang="ru-RU" sz="1200" dirty="0"/>
              <a:t>(очистка жидких </a:t>
            </a:r>
            <a:r>
              <a:rPr lang="ru-RU" sz="1200" dirty="0" smtClean="0"/>
              <a:t>стоков</a:t>
            </a:r>
            <a:r>
              <a:rPr lang="en-US" sz="1200" dirty="0" smtClean="0"/>
              <a:t> </a:t>
            </a:r>
            <a:r>
              <a:rPr lang="ru-RU" sz="1200" dirty="0" smtClean="0"/>
              <a:t>и </a:t>
            </a:r>
            <a:r>
              <a:rPr lang="ru-RU" sz="1200" dirty="0"/>
              <a:t>подготовка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ru-RU" sz="1200" dirty="0" smtClean="0"/>
              <a:t>к </a:t>
            </a:r>
            <a:r>
              <a:rPr lang="ru-RU" sz="1200" dirty="0"/>
              <a:t>последующему </a:t>
            </a:r>
            <a:r>
              <a:rPr lang="ru-RU" sz="1200" dirty="0" smtClean="0"/>
              <a:t>захоронению</a:t>
            </a:r>
            <a:r>
              <a:rPr lang="ru-RU" sz="1200" dirty="0"/>
              <a:t>) </a:t>
            </a:r>
            <a:endParaRPr lang="ru-RU" sz="1200" dirty="0" smtClean="0"/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b="1" dirty="0"/>
              <a:t>UDG – </a:t>
            </a:r>
            <a:r>
              <a:rPr lang="ru-RU" sz="1400" b="1" dirty="0"/>
              <a:t>научно-исследовательский центр ядерных </a:t>
            </a:r>
            <a:r>
              <a:rPr lang="ru-RU" sz="1400" b="1" dirty="0" smtClean="0"/>
              <a:t>вооружений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25309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0" y="209650"/>
            <a:ext cx="9144000" cy="627062"/>
          </a:xfrm>
        </p:spPr>
        <p:txBody>
          <a:bodyPr/>
          <a:lstStyle/>
          <a:p>
            <a:r>
              <a:rPr lang="ru-RU" altLang="ru-RU" sz="2400" dirty="0" smtClean="0"/>
              <a:t>Сводные результаты сравнительного анализа рисков</a:t>
            </a:r>
            <a:br>
              <a:rPr lang="ru-RU" altLang="ru-RU" sz="2400" dirty="0" smtClean="0"/>
            </a:br>
            <a:r>
              <a:rPr lang="ru-RU" altLang="ru-RU" sz="2400" dirty="0" smtClean="0"/>
              <a:t>для здоровья населения Красноярского края </a:t>
            </a:r>
          </a:p>
        </p:txBody>
      </p:sp>
      <p:pic>
        <p:nvPicPr>
          <p:cNvPr id="18436" name="Picture 2" descr="D:\Мои документы\рабочее\работа по договору с ГХК\Итоговый отчет\Информационные материалы- Риски\рисунок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117978" cy="48221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1"/>
          <p:cNvSpPr txBox="1">
            <a:spLocks/>
          </p:cNvSpPr>
          <p:nvPr/>
        </p:nvSpPr>
        <p:spPr>
          <a:xfrm>
            <a:off x="34925" y="6566060"/>
            <a:ext cx="611188" cy="1873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17339EB-924C-400C-8A14-BF0D9D0D701C}" type="slidenum">
              <a:rPr lang="en-US" smtClean="0">
                <a:solidFill>
                  <a:srgbClr val="003274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161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470458"/>
            <a:ext cx="9144000" cy="366254"/>
          </a:xfrm>
        </p:spPr>
        <p:txBody>
          <a:bodyPr/>
          <a:lstStyle/>
          <a:p>
            <a:r>
              <a:rPr lang="ru-RU" altLang="ru-RU" dirty="0" smtClean="0"/>
              <a:t>Представление результатов проекта</a:t>
            </a:r>
          </a:p>
        </p:txBody>
      </p:sp>
      <p:sp>
        <p:nvSpPr>
          <p:cNvPr id="106503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378587"/>
            <a:ext cx="8712968" cy="477053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</a:pPr>
            <a:endParaRPr lang="ru-RU" altLang="ru-RU" sz="2000" dirty="0" smtClean="0"/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ru-RU" altLang="ru-RU" sz="2000" dirty="0"/>
              <a:t>на Общественном совете Государственной корпорации по атомной энергии «Росатом» </a:t>
            </a:r>
            <a:r>
              <a:rPr lang="ru-RU" altLang="ru-RU" sz="2000" dirty="0" smtClean="0"/>
              <a:t>(05.06.14);</a:t>
            </a:r>
            <a:endParaRPr lang="ru-RU" altLang="ru-RU" sz="2000" dirty="0"/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ru-RU" altLang="ru-RU" sz="2000" dirty="0" smtClean="0"/>
              <a:t>заинтересованным региональным органам в сфере управления качеством окружающей среды и здоровья населения </a:t>
            </a:r>
            <a:br>
              <a:rPr lang="ru-RU" altLang="ru-RU" sz="2000" dirty="0" smtClean="0"/>
            </a:br>
            <a:r>
              <a:rPr lang="ru-RU" altLang="ru-RU" sz="2000" dirty="0" smtClean="0"/>
              <a:t>(в Управление </a:t>
            </a:r>
            <a:r>
              <a:rPr lang="ru-RU" altLang="ru-RU" sz="2000" dirty="0" err="1" smtClean="0"/>
              <a:t>Роспотребнадзора</a:t>
            </a:r>
            <a:r>
              <a:rPr lang="ru-RU" altLang="ru-RU" sz="2000" dirty="0" smtClean="0"/>
              <a:t> по Красноярскому краю). </a:t>
            </a:r>
            <a:r>
              <a:rPr lang="ru-RU" altLang="ru-RU" sz="2000" dirty="0"/>
              <a:t>Предусмотрено применение полученных данных для управления качеством окружающей среды и здоровья населения в </a:t>
            </a:r>
            <a:r>
              <a:rPr lang="ru-RU" altLang="ru-RU" sz="2000" dirty="0" smtClean="0"/>
              <a:t>Красноярском крае;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ru-RU" altLang="ru-RU" sz="2000" dirty="0" smtClean="0"/>
              <a:t>публикация </a:t>
            </a:r>
            <a:r>
              <a:rPr lang="ru-RU" altLang="ru-RU" sz="2000" dirty="0"/>
              <a:t>результатов исследования </a:t>
            </a:r>
            <a:br>
              <a:rPr lang="ru-RU" altLang="ru-RU" sz="2000" dirty="0"/>
            </a:br>
            <a:r>
              <a:rPr lang="ru-RU" altLang="ru-RU" sz="2000" dirty="0"/>
              <a:t>в журнале </a:t>
            </a:r>
            <a:r>
              <a:rPr lang="ru-RU" altLang="ru-RU" sz="2000" dirty="0" smtClean="0"/>
              <a:t>«Радиация и риск» (опубликовано т.23, № 2, 2014), </a:t>
            </a:r>
            <a:br>
              <a:rPr lang="ru-RU" altLang="ru-RU" sz="2000" dirty="0" smtClean="0"/>
            </a:br>
            <a:r>
              <a:rPr lang="ru-RU" altLang="ru-RU" sz="2000" dirty="0" smtClean="0"/>
              <a:t>в </a:t>
            </a:r>
            <a:r>
              <a:rPr lang="ru-RU" altLang="ru-RU" sz="2000" dirty="0"/>
              <a:t>журнале «Атомная энергия» (</a:t>
            </a:r>
            <a:r>
              <a:rPr lang="ru-RU" altLang="ru-RU" sz="2000" dirty="0" smtClean="0"/>
              <a:t>готовится </a:t>
            </a:r>
            <a:r>
              <a:rPr lang="ru-RU" altLang="ru-RU" sz="2000" dirty="0"/>
              <a:t>к печати</a:t>
            </a:r>
            <a:r>
              <a:rPr lang="ru-RU" altLang="ru-RU" sz="2000" dirty="0" smtClean="0"/>
              <a:t>);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ru-RU" altLang="ru-RU" sz="2000" dirty="0" smtClean="0"/>
              <a:t>презентация результатов для </a:t>
            </a:r>
            <a:r>
              <a:rPr lang="ru-RU" altLang="ru-RU" sz="2000" dirty="0"/>
              <a:t>общественности </a:t>
            </a:r>
            <a:r>
              <a:rPr lang="ru-RU" altLang="ru-RU" sz="2000" dirty="0" smtClean="0"/>
              <a:t>Красноярского края на региональном форуме в г. Красноярске 12</a:t>
            </a:r>
            <a:r>
              <a:rPr lang="en-US" altLang="ru-RU" sz="2000" dirty="0" smtClean="0"/>
              <a:t>–</a:t>
            </a:r>
            <a:r>
              <a:rPr lang="ru-RU" altLang="ru-RU" sz="2000" dirty="0" smtClean="0"/>
              <a:t>14 ноября 2014 г.</a:t>
            </a:r>
            <a:endParaRPr lang="ru-RU" altLang="ru-RU" sz="2000" dirty="0"/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34925" y="6566060"/>
            <a:ext cx="611188" cy="1873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17339EB-924C-400C-8A14-BF0D9D0D701C}" type="slidenum">
              <a:rPr lang="en-US" smtClean="0">
                <a:solidFill>
                  <a:srgbClr val="003274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99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404664"/>
            <a:ext cx="9144000" cy="363537"/>
          </a:xfrm>
        </p:spPr>
        <p:txBody>
          <a:bodyPr/>
          <a:lstStyle/>
          <a:p>
            <a:r>
              <a:rPr lang="ru-RU" dirty="0" smtClean="0"/>
              <a:t>Оценка уровней риска 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299354"/>
              </p:ext>
            </p:extLst>
          </p:nvPr>
        </p:nvGraphicFramePr>
        <p:xfrm>
          <a:off x="179512" y="1484784"/>
          <a:ext cx="8784975" cy="396044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60040"/>
                <a:gridCol w="2016224"/>
                <a:gridCol w="1944216"/>
                <a:gridCol w="1368152"/>
                <a:gridCol w="1152128"/>
                <a:gridCol w="1944215"/>
              </a:tblGrid>
              <a:tr h="404015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Уровень риска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Канцерогенный риск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Неканцерогенный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риск 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Оздоровительные мероприятия по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снижению риска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lang="en-US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6122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Коэффициент опасности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(HQ)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Индекс опасности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(HI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TI)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0284"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t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Высокий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t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Более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1•10</a:t>
                      </a:r>
                      <a:r>
                        <a:rPr lang="ru-RU" sz="1200" b="1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t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Более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t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Более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Срочные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мероприятия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71423"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Настораживающий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5440" indent="-345440" algn="ctr" fontAlgn="t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1,1•10</a:t>
                      </a:r>
                      <a:r>
                        <a:rPr lang="ru-RU" sz="1200" b="1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-4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1,0•10</a:t>
                      </a:r>
                      <a:r>
                        <a:rPr lang="ru-RU" sz="1200" b="1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-3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5440" indent="-345440" algn="ctr" fontAlgn="t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Для питьевой воды: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5440" indent="-345440" algn="ctr" fontAlgn="t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,1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•10</a:t>
                      </a:r>
                      <a:r>
                        <a:rPr lang="ru-RU" sz="1200" b="1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-5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,0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•10</a:t>
                      </a:r>
                      <a:r>
                        <a:rPr lang="ru-RU" sz="1200" b="1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-3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t"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1,51-3,0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t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,1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Постоянный контроль. 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Плановые мероприятия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62481"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indent="-347345" algn="ctr" fontAlgn="t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Приемлемый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1,1•10</a:t>
                      </a:r>
                      <a:r>
                        <a:rPr lang="ru-RU" sz="1200" b="1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-6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-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1,0•10</a:t>
                      </a:r>
                      <a:r>
                        <a:rPr lang="ru-RU" sz="1200" b="1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-4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Для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питьевой воды: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1,1•10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-6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1,0•10</a:t>
                      </a:r>
                      <a:r>
                        <a:rPr lang="en-US" sz="1200" b="1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-5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347345" algn="ctr" fontAlgn="t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0,1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-1,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347345" algn="ctr" fontAlgn="t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</a:t>
                      </a: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200" b="1" kern="12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– 3,0</a:t>
                      </a:r>
                      <a:endParaRPr lang="ru-RU" sz="12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ctr" fontAlgn="t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Постоянный контроль.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Дополнительные мероприятия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1017"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t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Минимальный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t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Менее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1•10</a:t>
                      </a:r>
                      <a:r>
                        <a:rPr lang="ru-RU" sz="1200" b="1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-6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t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Менее  0,1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t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Менее 1,0</a:t>
                      </a:r>
                      <a:endParaRPr lang="ru-RU" sz="12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Периодический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контроль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1"/>
          <p:cNvSpPr txBox="1">
            <a:spLocks/>
          </p:cNvSpPr>
          <p:nvPr/>
        </p:nvSpPr>
        <p:spPr>
          <a:xfrm>
            <a:off x="34925" y="6566060"/>
            <a:ext cx="611188" cy="1873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17339EB-924C-400C-8A14-BF0D9D0D701C}" type="slidenum">
              <a:rPr lang="en-US" smtClean="0">
                <a:solidFill>
                  <a:srgbClr val="003274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1898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98450"/>
            <a:ext cx="9144000" cy="366254"/>
          </a:xfrm>
        </p:spPr>
        <p:txBody>
          <a:bodyPr/>
          <a:lstStyle/>
          <a:p>
            <a:r>
              <a:rPr lang="ru-RU" dirty="0" smtClean="0"/>
              <a:t>Ущербы здоровью: дополнительная смертность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875784"/>
            <a:ext cx="3214710" cy="161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96749" y="4886092"/>
            <a:ext cx="1549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cs typeface="Times New Roman" pitchFamily="18" charset="0"/>
              </a:rPr>
              <a:t>г. Красноярск</a:t>
            </a:r>
            <a:endParaRPr lang="ru-RU" sz="1600" b="1" dirty="0"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6897" y="4804346"/>
            <a:ext cx="2899427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529669" y="4886092"/>
            <a:ext cx="1560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cs typeface="Times New Roman" pitchFamily="18" charset="0"/>
              </a:rPr>
              <a:t>г. Дивногорск</a:t>
            </a:r>
            <a:endParaRPr lang="ru-RU" sz="1600" b="1" dirty="0">
              <a:cs typeface="Times New Roman" pitchFamily="18" charset="0"/>
            </a:endParaRPr>
          </a:p>
        </p:txBody>
      </p:sp>
      <p:pic>
        <p:nvPicPr>
          <p:cNvPr id="12" name="Содержимое 5" descr="Безымянный1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123728" y="1340768"/>
            <a:ext cx="4752528" cy="310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одержимое 2"/>
          <p:cNvSpPr txBox="1">
            <a:spLocks/>
          </p:cNvSpPr>
          <p:nvPr/>
        </p:nvSpPr>
        <p:spPr bwMode="auto">
          <a:xfrm>
            <a:off x="251520" y="1196752"/>
            <a:ext cx="8568952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35000"/>
              </a:spcBef>
              <a:spcAft>
                <a:spcPct val="0"/>
              </a:spcAft>
              <a:buClr>
                <a:srgbClr val="4F271C"/>
              </a:buClr>
              <a:buFont typeface="Wingdings" pitchFamily="2" charset="2"/>
              <a:buNone/>
              <a:defRPr/>
            </a:pPr>
            <a:r>
              <a:rPr lang="ru-RU" sz="1400" b="1" kern="0" dirty="0" smtClean="0">
                <a:cs typeface="Times New Roman" pitchFamily="18" charset="0"/>
              </a:rPr>
              <a:t>Дополнительное число случаев смерти  в год </a:t>
            </a:r>
            <a:br>
              <a:rPr lang="ru-RU" sz="1400" b="1" kern="0" dirty="0" smtClean="0">
                <a:cs typeface="Times New Roman" pitchFamily="18" charset="0"/>
              </a:rPr>
            </a:br>
            <a:r>
              <a:rPr lang="ru-RU" sz="1400" b="1" kern="0" dirty="0" smtClean="0">
                <a:cs typeface="Times New Roman" pitchFamily="18" charset="0"/>
              </a:rPr>
              <a:t>от воздействия классических загрязнений атмосферного воздуха (на 100 тыс. населения)</a:t>
            </a:r>
            <a:endParaRPr lang="ru-RU" sz="2600" b="1" i="1" kern="0" dirty="0"/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>
          <a:xfrm>
            <a:off x="34925" y="6566060"/>
            <a:ext cx="611188" cy="1873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17339EB-924C-400C-8A14-BF0D9D0D701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3528" y="450912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cs typeface="Times New Roman" pitchFamily="18" charset="0"/>
              </a:rPr>
              <a:t>Вклады классических загрязнений атмосферного воздуха  </a:t>
            </a:r>
            <a:br>
              <a:rPr lang="ru-RU" sz="1400" b="1" dirty="0" smtClean="0">
                <a:cs typeface="Times New Roman" pitchFamily="18" charset="0"/>
              </a:rPr>
            </a:br>
            <a:r>
              <a:rPr lang="ru-RU" sz="1400" b="1" dirty="0" smtClean="0">
                <a:cs typeface="Times New Roman" pitchFamily="18" charset="0"/>
              </a:rPr>
              <a:t>в дополнительную общую смертность</a:t>
            </a:r>
            <a:endParaRPr lang="ru-RU" sz="14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355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778098"/>
          </a:xfrm>
        </p:spPr>
        <p:txBody>
          <a:bodyPr>
            <a:noAutofit/>
          </a:bodyPr>
          <a:lstStyle/>
          <a:p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Суммарный индивидуальный канцерогенный риск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dirty="0" smtClean="0"/>
              <a:t>с </a:t>
            </a:r>
            <a:r>
              <a:rPr lang="ru-RU" sz="2600" dirty="0"/>
              <a:t>учетом </a:t>
            </a:r>
            <a:r>
              <a:rPr lang="ru-RU" sz="2600" dirty="0" smtClean="0"/>
              <a:t>поступления из воды и почвы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115616" y="5741566"/>
            <a:ext cx="7632848" cy="639762"/>
          </a:xfrm>
        </p:spPr>
        <p:txBody>
          <a:bodyPr>
            <a:noAutofit/>
          </a:bodyPr>
          <a:lstStyle/>
          <a:p>
            <a:r>
              <a:rPr lang="ru-RU" sz="1400" dirty="0" smtClean="0"/>
              <a:t>Периодический контроль - 4% территорий края </a:t>
            </a:r>
          </a:p>
          <a:p>
            <a:r>
              <a:rPr lang="ru-RU" sz="1400" dirty="0" smtClean="0"/>
              <a:t>Постоянный контроль+ дополнительные мероприятия  - 18% территорий края </a:t>
            </a:r>
          </a:p>
          <a:p>
            <a:r>
              <a:rPr lang="ru-RU" sz="1400" dirty="0" smtClean="0"/>
              <a:t>Постоянный контроль+ плановые мероприятия – 78% территорий края</a:t>
            </a:r>
            <a:endParaRPr lang="ru-RU" sz="1400" dirty="0"/>
          </a:p>
        </p:txBody>
      </p:sp>
      <p:pic>
        <p:nvPicPr>
          <p:cNvPr id="15" name="Содержимое 14" descr="Безымянный2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331640" y="1124421"/>
            <a:ext cx="6408713" cy="4282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1"/>
          <p:cNvSpPr txBox="1">
            <a:spLocks/>
          </p:cNvSpPr>
          <p:nvPr/>
        </p:nvSpPr>
        <p:spPr>
          <a:xfrm>
            <a:off x="34925" y="6566060"/>
            <a:ext cx="611188" cy="1873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17339EB-924C-400C-8A14-BF0D9D0D701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5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778098"/>
          </a:xfrm>
        </p:spPr>
        <p:txBody>
          <a:bodyPr>
            <a:no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Суммарный индивидуальный канцерогенный риск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/>
              <a:t>с учетом поступления из воды, почвы и воздуха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39443" y="5589240"/>
            <a:ext cx="9036496" cy="639762"/>
          </a:xfrm>
        </p:spPr>
        <p:txBody>
          <a:bodyPr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/>
              <a:t>Для территорий с максимальными уровнями суммарных канцерогенных рисков характерны наиболее высокие уровни средних многолетних показателей </a:t>
            </a:r>
            <a:r>
              <a:rPr lang="ru-RU" sz="1600" dirty="0" err="1" smtClean="0"/>
              <a:t>онкозаболеваемости</a:t>
            </a:r>
            <a:r>
              <a:rPr lang="ru-RU" sz="1600" dirty="0" smtClean="0"/>
              <a:t> населения</a:t>
            </a:r>
          </a:p>
        </p:txBody>
      </p:sp>
      <p:pic>
        <p:nvPicPr>
          <p:cNvPr id="11" name="Содержимое 10" descr="Безымянный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899592" y="1412776"/>
            <a:ext cx="7344816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1"/>
          <p:cNvSpPr txBox="1">
            <a:spLocks/>
          </p:cNvSpPr>
          <p:nvPr/>
        </p:nvSpPr>
        <p:spPr>
          <a:xfrm>
            <a:off x="34925" y="6566060"/>
            <a:ext cx="611188" cy="1873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17339EB-924C-400C-8A14-BF0D9D0D701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7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88032"/>
            <a:ext cx="9144000" cy="620688"/>
          </a:xfrm>
        </p:spPr>
        <p:txBody>
          <a:bodyPr>
            <a:normAutofit/>
          </a:bodyPr>
          <a:lstStyle/>
          <a:p>
            <a:r>
              <a:rPr lang="ru-RU" b="1" dirty="0" smtClean="0"/>
              <a:t>Популяционные канцерогенные риски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15619544"/>
              </p:ext>
            </p:extLst>
          </p:nvPr>
        </p:nvGraphicFramePr>
        <p:xfrm>
          <a:off x="179513" y="1340765"/>
          <a:ext cx="4320480" cy="489654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56183"/>
                <a:gridCol w="812663"/>
                <a:gridCol w="960107"/>
                <a:gridCol w="891527"/>
              </a:tblGrid>
              <a:tr h="307266"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Территория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Популяционные риски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12169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воздух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вода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почва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34639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г. Дивногорск 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(32359 чел.)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639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г. Минусинск 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(73979 чел.)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0,003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639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г. </a:t>
                      </a:r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Лесосибирск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(66249 чел.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639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г. Назарово 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(52705 чел.)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0,004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639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г. Красноярск 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(979554 чел.)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639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г. 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Канск</a:t>
                      </a:r>
                    </a:p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(94042 чел.)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639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г. Ачинск 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(110390 чел.)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639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г. Норильск 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(176087 чел.)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932040" y="1709118"/>
            <a:ext cx="4041775" cy="639762"/>
          </a:xfrm>
        </p:spPr>
        <p:txBody>
          <a:bodyPr anchor="ctr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1800" dirty="0" smtClean="0"/>
              <a:t>Суммарный популяционный риск</a:t>
            </a:r>
          </a:p>
          <a:p>
            <a:pPr algn="ctr">
              <a:spcBef>
                <a:spcPts val="0"/>
              </a:spcBef>
            </a:pPr>
            <a:r>
              <a:rPr lang="ru-RU" sz="1800" dirty="0" smtClean="0"/>
              <a:t> </a:t>
            </a:r>
            <a:r>
              <a:rPr lang="ru-RU" sz="1800" dirty="0" err="1" smtClean="0"/>
              <a:t>воздух+вода+почва</a:t>
            </a:r>
            <a:endParaRPr lang="ru-RU" sz="1800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8578274"/>
              </p:ext>
            </p:extLst>
          </p:nvPr>
        </p:nvGraphicFramePr>
        <p:xfrm>
          <a:off x="4572001" y="2428875"/>
          <a:ext cx="45720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Номер слайда 1"/>
          <p:cNvSpPr txBox="1">
            <a:spLocks/>
          </p:cNvSpPr>
          <p:nvPr/>
        </p:nvSpPr>
        <p:spPr>
          <a:xfrm>
            <a:off x="34925" y="6566060"/>
            <a:ext cx="611188" cy="1873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17339EB-924C-400C-8A14-BF0D9D0D701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2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470898"/>
          </a:xfrm>
        </p:spPr>
        <p:txBody>
          <a:bodyPr/>
          <a:lstStyle/>
          <a:p>
            <a:r>
              <a:rPr lang="ru-RU" sz="3600" smtClean="0"/>
              <a:t>Заключение</a:t>
            </a:r>
            <a:endParaRPr lang="ru-RU" sz="3600" dirty="0"/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4824"/>
            <a:ext cx="8229600" cy="3711785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ru-RU" sz="2400" dirty="0" smtClean="0"/>
              <a:t>Уровни прошлого и существующего дополнительного радиационного воздействия не дают оснований для какой-либо настороженности в отношении рисков для здоровья населения Края.</a:t>
            </a:r>
          </a:p>
          <a:p>
            <a:pPr lvl="0">
              <a:spcBef>
                <a:spcPts val="1800"/>
              </a:spcBef>
            </a:pPr>
            <a:r>
              <a:rPr lang="ru-RU" sz="2400" dirty="0" smtClean="0"/>
              <a:t>Риски для здоровья, связанные с воздействием химически вредных веществ существенно выше. </a:t>
            </a:r>
          </a:p>
          <a:p>
            <a:pPr lvl="0">
              <a:spcBef>
                <a:spcPts val="1800"/>
              </a:spcBef>
            </a:pPr>
            <a:r>
              <a:rPr lang="ru-RU" sz="2400" dirty="0" smtClean="0"/>
              <a:t>Большая часть проанализированных административных территорий Красноярского края находится в зоне рисков здоровью, превышающих приемлемые уровни для населения.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0" y="6565900"/>
            <a:ext cx="611188" cy="187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A90145F-65A8-4224-BA25-37F723CFB508}" type="slidenum">
              <a:rPr lang="en-US">
                <a:solidFill>
                  <a:srgbClr val="003274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020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4204"/>
            <a:ext cx="9144000" cy="732508"/>
          </a:xfrm>
        </p:spPr>
        <p:txBody>
          <a:bodyPr/>
          <a:lstStyle/>
          <a:p>
            <a:r>
              <a:rPr lang="ru-RU" dirty="0" smtClean="0"/>
              <a:t>Вопросы безопасности и устойчивости</a:t>
            </a:r>
            <a:br>
              <a:rPr lang="ru-RU" dirty="0" smtClean="0"/>
            </a:br>
            <a:r>
              <a:rPr lang="ru-RU" dirty="0" smtClean="0"/>
              <a:t> атомного кластера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099054"/>
            <a:ext cx="8640960" cy="3440942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ru-RU" sz="2200" dirty="0" smtClean="0"/>
              <a:t>ФГУП ГХК – усилиями руководства комбината, проектировщиков и строителей достигнуты рекордные показатели безопасности, получившие признание на мировом уровне.</a:t>
            </a:r>
          </a:p>
          <a:p>
            <a:pPr>
              <a:spcBef>
                <a:spcPts val="1800"/>
              </a:spcBef>
            </a:pPr>
            <a:r>
              <a:rPr lang="ru-RU" sz="2200" dirty="0" smtClean="0"/>
              <a:t>НО РАО – миссия МАГАТЭ (1–5 июля 2013 г.) подтвердила соответствие критериям безопасности ПГЗ ЖРО при эксплуатации и дала рекомендации по разработке проекта закрытия и обоснованию </a:t>
            </a:r>
            <a:r>
              <a:rPr lang="ru-RU" sz="2200" dirty="0" err="1" smtClean="0"/>
              <a:t>постэксплуатационной</a:t>
            </a:r>
            <a:r>
              <a:rPr lang="ru-RU" sz="2200" dirty="0" smtClean="0"/>
              <a:t> безопасности. Рекомендации приняты к исполнению.</a:t>
            </a:r>
          </a:p>
          <a:p>
            <a:pPr>
              <a:spcBef>
                <a:spcPts val="1800"/>
              </a:spcBef>
            </a:pPr>
            <a:r>
              <a:rPr lang="ru-RU" sz="2200" dirty="0" smtClean="0"/>
              <a:t>ПГЗ РАО – будет сооружаться с учетом всех требований безопасности МАГАТЭ ко всем стадиям жизненного цикла.</a:t>
            </a:r>
            <a:endParaRPr lang="ru-RU" sz="2200" dirty="0"/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34925" y="6566060"/>
            <a:ext cx="611188" cy="187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17339EB-924C-400C-8A14-BF0D9D0D701C}" type="slidenum">
              <a:rPr lang="en-US">
                <a:solidFill>
                  <a:srgbClr val="003274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3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149449"/>
            <a:ext cx="6336704" cy="903287"/>
          </a:xfrm>
        </p:spPr>
        <p:txBody>
          <a:bodyPr/>
          <a:lstStyle/>
          <a:p>
            <a:pPr algn="ctr"/>
            <a:r>
              <a:rPr lang="ru-RU" sz="2800" dirty="0"/>
              <a:t>Третий национальный доклад </a:t>
            </a:r>
            <a:br>
              <a:rPr lang="ru-RU" sz="2800" dirty="0"/>
            </a:br>
            <a:r>
              <a:rPr lang="ru-RU" sz="2800" dirty="0"/>
              <a:t>Российской Федерации</a:t>
            </a:r>
            <a:endParaRPr lang="en-US" sz="2800" dirty="0"/>
          </a:p>
        </p:txBody>
      </p:sp>
      <p:sp>
        <p:nvSpPr>
          <p:cNvPr id="100354" name="Rectangle 3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227B55E-E44D-4D70-8FBB-1A7AA22B45F6}" type="slidenum">
              <a:rPr lang="ru-RU" sz="2200" smtClean="0">
                <a:solidFill>
                  <a:srgbClr val="003274"/>
                </a:solidFill>
              </a:rPr>
              <a:pPr eaLnBrk="1" hangingPunct="1"/>
              <a:t>4</a:t>
            </a:fld>
            <a:endParaRPr lang="ru-RU" sz="2200" smtClean="0">
              <a:solidFill>
                <a:srgbClr val="003274"/>
              </a:solidFill>
            </a:endParaRPr>
          </a:p>
        </p:txBody>
      </p:sp>
      <p:pic>
        <p:nvPicPr>
          <p:cNvPr id="5" name="Picture 2" descr="http://www.sibghk.ru/wps/wcm/connect/ghk/site/resources/f5e8a7804ac87a1f9b449f009fa86083/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406" y="3717032"/>
            <a:ext cx="3580058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456384" cy="2294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19939" y="1602665"/>
            <a:ext cx="51308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ea typeface="ＭＳ Ｐゴシック" pitchFamily="34" charset="-128"/>
              </a:rPr>
              <a:t>5 апреля 2012 года на </a:t>
            </a:r>
            <a:r>
              <a:rPr lang="ru-RU" sz="1600" b="1" dirty="0" smtClean="0">
                <a:ea typeface="ＭＳ Ｐゴシック" pitchFamily="34" charset="-128"/>
              </a:rPr>
              <a:t>ГХК </a:t>
            </a:r>
            <a:r>
              <a:rPr lang="ru-RU" sz="1600" b="1" dirty="0">
                <a:ea typeface="ＭＳ Ｐゴシック" pitchFamily="34" charset="-128"/>
              </a:rPr>
              <a:t>прибыл первый </a:t>
            </a:r>
            <a:r>
              <a:rPr lang="ru-RU" sz="1600" b="1" dirty="0" smtClean="0">
                <a:ea typeface="ＭＳ Ｐゴシック" pitchFamily="34" charset="-128"/>
              </a:rPr>
              <a:t>эшелон с ОЯТ РБМК-1000 </a:t>
            </a:r>
            <a:r>
              <a:rPr lang="ru-RU" sz="1600" b="1" dirty="0">
                <a:ea typeface="ＭＳ Ｐゴシック" pitchFamily="34" charset="-128"/>
              </a:rPr>
              <a:t>с Ленинградской АЭС.</a:t>
            </a:r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4016" y="5262299"/>
            <a:ext cx="5292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ea typeface="ＭＳ Ｐゴシック" pitchFamily="34" charset="-128"/>
              </a:rPr>
              <a:t>11 апреля 2012 года ампулы с пучками </a:t>
            </a:r>
            <a:r>
              <a:rPr lang="ru-RU" sz="1600" b="1" dirty="0" err="1">
                <a:ea typeface="ＭＳ Ｐゴシック" pitchFamily="34" charset="-128"/>
              </a:rPr>
              <a:t>твэлов</a:t>
            </a:r>
            <a:r>
              <a:rPr lang="ru-RU" sz="1600" b="1" dirty="0">
                <a:ea typeface="ＭＳ Ｐゴシック" pitchFamily="34" charset="-128"/>
              </a:rPr>
              <a:t> РБМК-1000 установлены на долговременное хранение в «сухом» хранилище.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917" y="225815"/>
            <a:ext cx="1368152" cy="829184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6" name="Picture 2" descr="D:\IBRAE\Картинки\Эмблеммы\Логотип Росатом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76" y="25962"/>
            <a:ext cx="1046248" cy="1046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0449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49449"/>
            <a:ext cx="6984776" cy="903287"/>
          </a:xfrm>
        </p:spPr>
        <p:txBody>
          <a:bodyPr/>
          <a:lstStyle/>
          <a:p>
            <a:pPr algn="ctr"/>
            <a:r>
              <a:rPr lang="ru-RU" sz="2800" dirty="0" smtClean="0"/>
              <a:t>Четвертый </a:t>
            </a:r>
            <a:r>
              <a:rPr lang="ru-RU" sz="2800" dirty="0"/>
              <a:t>национальный доклад </a:t>
            </a:r>
            <a:br>
              <a:rPr lang="ru-RU" sz="2800" dirty="0"/>
            </a:br>
            <a:r>
              <a:rPr lang="ru-RU" sz="2800" dirty="0"/>
              <a:t>Российской Федерации</a:t>
            </a:r>
            <a:endParaRPr lang="en-US" sz="2800" dirty="0"/>
          </a:p>
        </p:txBody>
      </p:sp>
      <p:sp>
        <p:nvSpPr>
          <p:cNvPr id="100354" name="Rectangle 3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227B55E-E44D-4D70-8FBB-1A7AA22B45F6}" type="slidenum">
              <a:rPr lang="ru-RU" sz="2200" smtClean="0">
                <a:solidFill>
                  <a:srgbClr val="003274"/>
                </a:solidFill>
              </a:rPr>
              <a:pPr eaLnBrk="1" hangingPunct="1"/>
              <a:t>5</a:t>
            </a:fld>
            <a:endParaRPr lang="ru-RU" sz="2200" smtClean="0">
              <a:solidFill>
                <a:srgbClr val="003274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917" y="225815"/>
            <a:ext cx="1368152" cy="829184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6" name="Picture 2" descr="D:\IBRAE\Картинки\Эмблеммы\Логотип Росатом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76" y="25962"/>
            <a:ext cx="1046248" cy="1046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7" t="-1751" r="357" b="11945"/>
          <a:stretch/>
        </p:blipFill>
        <p:spPr>
          <a:xfrm>
            <a:off x="2267744" y="2780928"/>
            <a:ext cx="4536504" cy="3137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5496" y="1477233"/>
            <a:ext cx="90718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414142"/>
                </a:solidFill>
              </a:rPr>
              <a:t>О выполнении обязательств, вытекающих из Объединенной конвенции о безопасности </a:t>
            </a:r>
            <a:r>
              <a:rPr lang="ru-RU" sz="2000" b="1" dirty="0" smtClean="0">
                <a:solidFill>
                  <a:srgbClr val="414142"/>
                </a:solidFill>
              </a:rPr>
              <a:t>обращения с </a:t>
            </a:r>
            <a:r>
              <a:rPr lang="ru-RU" sz="2000" b="1" dirty="0">
                <a:solidFill>
                  <a:srgbClr val="414142"/>
                </a:solidFill>
              </a:rPr>
              <a:t>отработавшим топливом</a:t>
            </a:r>
            <a:br>
              <a:rPr lang="ru-RU" sz="2000" b="1" dirty="0">
                <a:solidFill>
                  <a:srgbClr val="414142"/>
                </a:solidFill>
              </a:rPr>
            </a:br>
            <a:r>
              <a:rPr lang="ru-RU" sz="2000" b="1" dirty="0">
                <a:solidFill>
                  <a:srgbClr val="414142"/>
                </a:solidFill>
              </a:rPr>
              <a:t>и о безопасности обращения с радиоактивными отходами</a:t>
            </a:r>
          </a:p>
        </p:txBody>
      </p:sp>
    </p:spTree>
    <p:extLst>
      <p:ext uri="{BB962C8B-B14F-4D97-AF65-F5344CB8AC3E}">
        <p14:creationId xmlns:p14="http://schemas.microsoft.com/office/powerpoint/2010/main" val="6317002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886397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/>
              <a:t>Экологические параметры деятельности </a:t>
            </a:r>
            <a:r>
              <a:rPr lang="ru-RU" sz="3600" b="1" dirty="0" smtClean="0"/>
              <a:t>атомного кластера улучшаются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34925" y="6566046"/>
            <a:ext cx="611188" cy="187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51AB4DD-0645-4C3C-A248-9D2C9B9D276C}" type="slidenum">
              <a:rPr lang="en-US">
                <a:solidFill>
                  <a:srgbClr val="003274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506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4204"/>
            <a:ext cx="9144000" cy="732508"/>
          </a:xfrm>
        </p:spPr>
        <p:txBody>
          <a:bodyPr/>
          <a:lstStyle/>
          <a:p>
            <a:pPr algn="ctr"/>
            <a:r>
              <a:rPr lang="ru-RU" dirty="0" smtClean="0"/>
              <a:t>Уровни радиоэкологического </a:t>
            </a:r>
            <a:br>
              <a:rPr lang="ru-RU" dirty="0" smtClean="0"/>
            </a:br>
            <a:r>
              <a:rPr lang="ru-RU" dirty="0" smtClean="0"/>
              <a:t>воздействия ФГУП «ГХК» и «НО РАО»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5403728"/>
              </p:ext>
            </p:extLst>
          </p:nvPr>
        </p:nvGraphicFramePr>
        <p:xfrm>
          <a:off x="1331640" y="1700808"/>
          <a:ext cx="6840760" cy="298492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39366"/>
                <a:gridCol w="2609106"/>
                <a:gridCol w="2592288"/>
              </a:tblGrid>
              <a:tr h="805020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Период решения оборонных задач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Перспективы развития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</a:tr>
              <a:tr h="108995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Выбросы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95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Сбросы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8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34925" y="6566060"/>
            <a:ext cx="611188" cy="187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51AB4DD-0645-4C3C-A248-9D2C9B9D276C}" type="slidenum">
              <a:rPr lang="en-US">
                <a:solidFill>
                  <a:srgbClr val="003274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3274"/>
              </a:solidFill>
            </a:endParaRPr>
          </a:p>
        </p:txBody>
      </p:sp>
      <p:sp>
        <p:nvSpPr>
          <p:cNvPr id="22" name="AutoShape 81"/>
          <p:cNvSpPr>
            <a:spLocks noChangeArrowheads="1"/>
          </p:cNvSpPr>
          <p:nvPr/>
        </p:nvSpPr>
        <p:spPr bwMode="auto">
          <a:xfrm>
            <a:off x="1503913" y="5705945"/>
            <a:ext cx="300990" cy="387350"/>
          </a:xfrm>
          <a:prstGeom prst="triangle">
            <a:avLst>
              <a:gd name="adj" fmla="val 50000"/>
            </a:avLst>
          </a:prstGeom>
          <a:solidFill>
            <a:schemeClr val="tx1">
              <a:lumMod val="100000"/>
              <a:lumOff val="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>
              <a:solidFill>
                <a:srgbClr val="414142"/>
              </a:solidFill>
            </a:endParaRPr>
          </a:p>
        </p:txBody>
      </p:sp>
      <p:sp>
        <p:nvSpPr>
          <p:cNvPr id="23" name="AutoShape 80"/>
          <p:cNvSpPr>
            <a:spLocks noChangeArrowheads="1"/>
          </p:cNvSpPr>
          <p:nvPr/>
        </p:nvSpPr>
        <p:spPr bwMode="auto">
          <a:xfrm>
            <a:off x="2064105" y="5859615"/>
            <a:ext cx="186690" cy="233680"/>
          </a:xfrm>
          <a:prstGeom prst="triangle">
            <a:avLst>
              <a:gd name="adj" fmla="val 50000"/>
            </a:avLst>
          </a:prstGeom>
          <a:solidFill>
            <a:schemeClr val="tx1">
              <a:lumMod val="100000"/>
              <a:lumOff val="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>
              <a:solidFill>
                <a:srgbClr val="414142"/>
              </a:solidFill>
            </a:endParaRPr>
          </a:p>
        </p:txBody>
      </p:sp>
      <p:sp>
        <p:nvSpPr>
          <p:cNvPr id="24" name="AutoShape 79"/>
          <p:cNvSpPr>
            <a:spLocks noChangeArrowheads="1"/>
          </p:cNvSpPr>
          <p:nvPr/>
        </p:nvSpPr>
        <p:spPr bwMode="auto">
          <a:xfrm>
            <a:off x="2509997" y="5965025"/>
            <a:ext cx="101600" cy="128270"/>
          </a:xfrm>
          <a:prstGeom prst="triangle">
            <a:avLst>
              <a:gd name="adj" fmla="val 50000"/>
            </a:avLst>
          </a:prstGeom>
          <a:solidFill>
            <a:schemeClr val="tx1">
              <a:lumMod val="100000"/>
              <a:lumOff val="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>
              <a:solidFill>
                <a:srgbClr val="414142"/>
              </a:solidFill>
            </a:endParaRPr>
          </a:p>
        </p:txBody>
      </p:sp>
      <p:sp>
        <p:nvSpPr>
          <p:cNvPr id="25" name="AutoShape 78"/>
          <p:cNvSpPr>
            <a:spLocks noChangeArrowheads="1"/>
          </p:cNvSpPr>
          <p:nvPr/>
        </p:nvSpPr>
        <p:spPr bwMode="auto">
          <a:xfrm>
            <a:off x="2870798" y="6030430"/>
            <a:ext cx="59690" cy="62865"/>
          </a:xfrm>
          <a:prstGeom prst="triangle">
            <a:avLst>
              <a:gd name="adj" fmla="val 50000"/>
            </a:avLst>
          </a:prstGeom>
          <a:solidFill>
            <a:schemeClr val="tx1">
              <a:lumMod val="100000"/>
              <a:lumOff val="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>
              <a:solidFill>
                <a:srgbClr val="414142"/>
              </a:solidFill>
            </a:endParaRPr>
          </a:p>
        </p:txBody>
      </p:sp>
      <p:sp>
        <p:nvSpPr>
          <p:cNvPr id="26" name="Oval 85"/>
          <p:cNvSpPr>
            <a:spLocks noChangeArrowheads="1"/>
          </p:cNvSpPr>
          <p:nvPr/>
        </p:nvSpPr>
        <p:spPr bwMode="auto">
          <a:xfrm>
            <a:off x="1475656" y="5253324"/>
            <a:ext cx="357505" cy="335915"/>
          </a:xfrm>
          <a:prstGeom prst="ellipse">
            <a:avLst/>
          </a:prstGeom>
          <a:solidFill>
            <a:schemeClr val="tx1">
              <a:lumMod val="100000"/>
              <a:lumOff val="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>
              <a:solidFill>
                <a:srgbClr val="414142"/>
              </a:solidFill>
            </a:endParaRPr>
          </a:p>
        </p:txBody>
      </p:sp>
      <p:sp>
        <p:nvSpPr>
          <p:cNvPr id="27" name="Oval 84"/>
          <p:cNvSpPr>
            <a:spLocks noChangeArrowheads="1"/>
          </p:cNvSpPr>
          <p:nvPr/>
        </p:nvSpPr>
        <p:spPr bwMode="auto">
          <a:xfrm>
            <a:off x="2076699" y="5387309"/>
            <a:ext cx="205740" cy="201930"/>
          </a:xfrm>
          <a:prstGeom prst="ellipse">
            <a:avLst/>
          </a:prstGeom>
          <a:solidFill>
            <a:schemeClr val="tx1">
              <a:lumMod val="100000"/>
              <a:lumOff val="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>
              <a:solidFill>
                <a:srgbClr val="414142"/>
              </a:solidFill>
            </a:endParaRPr>
          </a:p>
        </p:txBody>
      </p:sp>
      <p:sp>
        <p:nvSpPr>
          <p:cNvPr id="28" name="Oval 83"/>
          <p:cNvSpPr>
            <a:spLocks noChangeArrowheads="1"/>
          </p:cNvSpPr>
          <p:nvPr/>
        </p:nvSpPr>
        <p:spPr bwMode="auto">
          <a:xfrm>
            <a:off x="2525977" y="5481924"/>
            <a:ext cx="106680" cy="107315"/>
          </a:xfrm>
          <a:prstGeom prst="ellipse">
            <a:avLst/>
          </a:prstGeom>
          <a:solidFill>
            <a:schemeClr val="tx1">
              <a:lumMod val="100000"/>
              <a:lumOff val="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>
              <a:solidFill>
                <a:srgbClr val="414142"/>
              </a:solidFill>
            </a:endParaRPr>
          </a:p>
        </p:txBody>
      </p:sp>
      <p:sp>
        <p:nvSpPr>
          <p:cNvPr id="29" name="Oval 82"/>
          <p:cNvSpPr>
            <a:spLocks noChangeArrowheads="1"/>
          </p:cNvSpPr>
          <p:nvPr/>
        </p:nvSpPr>
        <p:spPr bwMode="auto">
          <a:xfrm>
            <a:off x="2876196" y="5542249"/>
            <a:ext cx="48895" cy="46990"/>
          </a:xfrm>
          <a:prstGeom prst="ellipse">
            <a:avLst/>
          </a:prstGeom>
          <a:solidFill>
            <a:schemeClr val="tx1">
              <a:lumMod val="100000"/>
              <a:lumOff val="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>
              <a:solidFill>
                <a:srgbClr val="414142"/>
              </a:solidFill>
            </a:endParaRPr>
          </a:p>
        </p:txBody>
      </p:sp>
      <p:sp>
        <p:nvSpPr>
          <p:cNvPr id="31" name="Oval 85"/>
          <p:cNvSpPr>
            <a:spLocks noChangeArrowheads="1"/>
          </p:cNvSpPr>
          <p:nvPr/>
        </p:nvSpPr>
        <p:spPr bwMode="auto">
          <a:xfrm>
            <a:off x="3261863" y="2895564"/>
            <a:ext cx="357505" cy="335915"/>
          </a:xfrm>
          <a:prstGeom prst="ellipse">
            <a:avLst/>
          </a:prstGeom>
          <a:solidFill>
            <a:schemeClr val="tx1">
              <a:lumMod val="100000"/>
              <a:lumOff val="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>
              <a:solidFill>
                <a:srgbClr val="414142"/>
              </a:solidFill>
            </a:endParaRPr>
          </a:p>
        </p:txBody>
      </p:sp>
      <p:sp>
        <p:nvSpPr>
          <p:cNvPr id="32" name="Oval 84"/>
          <p:cNvSpPr>
            <a:spLocks noChangeArrowheads="1"/>
          </p:cNvSpPr>
          <p:nvPr/>
        </p:nvSpPr>
        <p:spPr bwMode="auto">
          <a:xfrm>
            <a:off x="3886762" y="3029549"/>
            <a:ext cx="205740" cy="201930"/>
          </a:xfrm>
          <a:prstGeom prst="ellipse">
            <a:avLst/>
          </a:prstGeom>
          <a:solidFill>
            <a:schemeClr val="tx1">
              <a:lumMod val="100000"/>
              <a:lumOff val="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>
              <a:solidFill>
                <a:srgbClr val="414142"/>
              </a:solidFill>
            </a:endParaRPr>
          </a:p>
        </p:txBody>
      </p:sp>
      <p:sp>
        <p:nvSpPr>
          <p:cNvPr id="35" name="Oval 83"/>
          <p:cNvSpPr>
            <a:spLocks noChangeArrowheads="1"/>
          </p:cNvSpPr>
          <p:nvPr/>
        </p:nvSpPr>
        <p:spPr bwMode="auto">
          <a:xfrm>
            <a:off x="4368954" y="3124164"/>
            <a:ext cx="106680" cy="107315"/>
          </a:xfrm>
          <a:prstGeom prst="ellipse">
            <a:avLst/>
          </a:prstGeom>
          <a:solidFill>
            <a:schemeClr val="tx1">
              <a:lumMod val="100000"/>
              <a:lumOff val="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>
              <a:solidFill>
                <a:srgbClr val="414142"/>
              </a:solidFill>
            </a:endParaRPr>
          </a:p>
        </p:txBody>
      </p:sp>
      <p:sp>
        <p:nvSpPr>
          <p:cNvPr id="36" name="Oval 82"/>
          <p:cNvSpPr>
            <a:spLocks noChangeArrowheads="1"/>
          </p:cNvSpPr>
          <p:nvPr/>
        </p:nvSpPr>
        <p:spPr bwMode="auto">
          <a:xfrm>
            <a:off x="4759071" y="3184489"/>
            <a:ext cx="48895" cy="46990"/>
          </a:xfrm>
          <a:prstGeom prst="ellipse">
            <a:avLst/>
          </a:prstGeom>
          <a:solidFill>
            <a:schemeClr val="tx1">
              <a:lumMod val="100000"/>
              <a:lumOff val="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>
              <a:solidFill>
                <a:srgbClr val="414142"/>
              </a:solidFill>
            </a:endParaRPr>
          </a:p>
        </p:txBody>
      </p:sp>
      <p:sp>
        <p:nvSpPr>
          <p:cNvPr id="37" name="Oval 83"/>
          <p:cNvSpPr>
            <a:spLocks noChangeArrowheads="1"/>
          </p:cNvSpPr>
          <p:nvPr/>
        </p:nvSpPr>
        <p:spPr bwMode="auto">
          <a:xfrm>
            <a:off x="5096800" y="3124164"/>
            <a:ext cx="106680" cy="107315"/>
          </a:xfrm>
          <a:prstGeom prst="ellipse">
            <a:avLst/>
          </a:prstGeom>
          <a:solidFill>
            <a:schemeClr val="tx1">
              <a:lumMod val="100000"/>
              <a:lumOff val="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>
              <a:solidFill>
                <a:srgbClr val="414142"/>
              </a:solidFill>
            </a:endParaRPr>
          </a:p>
        </p:txBody>
      </p:sp>
      <p:sp>
        <p:nvSpPr>
          <p:cNvPr id="40" name="AutoShape 81"/>
          <p:cNvSpPr>
            <a:spLocks noChangeArrowheads="1"/>
          </p:cNvSpPr>
          <p:nvPr/>
        </p:nvSpPr>
        <p:spPr bwMode="auto">
          <a:xfrm>
            <a:off x="3290120" y="3905745"/>
            <a:ext cx="300990" cy="387350"/>
          </a:xfrm>
          <a:prstGeom prst="triangle">
            <a:avLst>
              <a:gd name="adj" fmla="val 50000"/>
            </a:avLst>
          </a:prstGeom>
          <a:solidFill>
            <a:schemeClr val="tx1">
              <a:lumMod val="100000"/>
              <a:lumOff val="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>
              <a:solidFill>
                <a:srgbClr val="414142"/>
              </a:solidFill>
            </a:endParaRPr>
          </a:p>
        </p:txBody>
      </p:sp>
      <p:sp>
        <p:nvSpPr>
          <p:cNvPr id="41" name="AutoShape 80"/>
          <p:cNvSpPr>
            <a:spLocks noChangeArrowheads="1"/>
          </p:cNvSpPr>
          <p:nvPr/>
        </p:nvSpPr>
        <p:spPr bwMode="auto">
          <a:xfrm>
            <a:off x="3896287" y="4059415"/>
            <a:ext cx="186690" cy="233680"/>
          </a:xfrm>
          <a:prstGeom prst="triangle">
            <a:avLst>
              <a:gd name="adj" fmla="val 50000"/>
            </a:avLst>
          </a:prstGeom>
          <a:solidFill>
            <a:schemeClr val="tx1">
              <a:lumMod val="100000"/>
              <a:lumOff val="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>
              <a:solidFill>
                <a:srgbClr val="414142"/>
              </a:solidFill>
            </a:endParaRPr>
          </a:p>
        </p:txBody>
      </p:sp>
      <p:sp>
        <p:nvSpPr>
          <p:cNvPr id="42" name="AutoShape 79"/>
          <p:cNvSpPr>
            <a:spLocks noChangeArrowheads="1"/>
          </p:cNvSpPr>
          <p:nvPr/>
        </p:nvSpPr>
        <p:spPr bwMode="auto">
          <a:xfrm>
            <a:off x="4371494" y="4164825"/>
            <a:ext cx="101600" cy="128270"/>
          </a:xfrm>
          <a:prstGeom prst="triangle">
            <a:avLst>
              <a:gd name="adj" fmla="val 50000"/>
            </a:avLst>
          </a:prstGeom>
          <a:solidFill>
            <a:schemeClr val="tx1">
              <a:lumMod val="100000"/>
              <a:lumOff val="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>
              <a:solidFill>
                <a:srgbClr val="414142"/>
              </a:solidFill>
            </a:endParaRPr>
          </a:p>
        </p:txBody>
      </p:sp>
      <p:sp>
        <p:nvSpPr>
          <p:cNvPr id="43" name="AutoShape 79"/>
          <p:cNvSpPr>
            <a:spLocks noChangeArrowheads="1"/>
          </p:cNvSpPr>
          <p:nvPr/>
        </p:nvSpPr>
        <p:spPr bwMode="auto">
          <a:xfrm>
            <a:off x="5099340" y="4164825"/>
            <a:ext cx="101600" cy="128270"/>
          </a:xfrm>
          <a:prstGeom prst="triangle">
            <a:avLst>
              <a:gd name="adj" fmla="val 50000"/>
            </a:avLst>
          </a:prstGeom>
          <a:solidFill>
            <a:schemeClr val="tx1">
              <a:lumMod val="100000"/>
              <a:lumOff val="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>
              <a:solidFill>
                <a:srgbClr val="414142"/>
              </a:solidFill>
            </a:endParaRPr>
          </a:p>
        </p:txBody>
      </p:sp>
      <p:sp>
        <p:nvSpPr>
          <p:cNvPr id="44" name="AutoShape 78"/>
          <p:cNvSpPr>
            <a:spLocks noChangeArrowheads="1"/>
          </p:cNvSpPr>
          <p:nvPr/>
        </p:nvSpPr>
        <p:spPr bwMode="auto">
          <a:xfrm>
            <a:off x="4753673" y="4230230"/>
            <a:ext cx="59690" cy="62865"/>
          </a:xfrm>
          <a:prstGeom prst="triangle">
            <a:avLst>
              <a:gd name="adj" fmla="val 50000"/>
            </a:avLst>
          </a:prstGeom>
          <a:solidFill>
            <a:schemeClr val="tx1">
              <a:lumMod val="100000"/>
              <a:lumOff val="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>
              <a:solidFill>
                <a:srgbClr val="414142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142574" y="5610310"/>
            <a:ext cx="5492289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tabLst>
                <a:tab pos="176213" algn="l"/>
              </a:tabLst>
            </a:pPr>
            <a:r>
              <a:rPr lang="ru-RU" sz="1600" b="1" dirty="0" smtClean="0">
                <a:solidFill>
                  <a:srgbClr val="414142"/>
                </a:solidFill>
              </a:rPr>
              <a:t>– степень воздействия </a:t>
            </a:r>
            <a:r>
              <a:rPr lang="ru-RU" sz="1400" b="1" dirty="0" smtClean="0">
                <a:solidFill>
                  <a:srgbClr val="414142"/>
                </a:solidFill>
              </a:rPr>
              <a:t>(от </a:t>
            </a:r>
            <a:r>
              <a:rPr lang="ru-RU" sz="1400" b="1" dirty="0">
                <a:solidFill>
                  <a:srgbClr val="414142"/>
                </a:solidFill>
              </a:rPr>
              <a:t>высокой до очень </a:t>
            </a:r>
            <a:r>
              <a:rPr lang="ru-RU" sz="1400" b="1" dirty="0" smtClean="0">
                <a:solidFill>
                  <a:srgbClr val="414142"/>
                </a:solidFill>
              </a:rPr>
              <a:t>низкой)</a:t>
            </a:r>
            <a:endParaRPr lang="ru-RU" sz="1400" b="1" dirty="0">
              <a:solidFill>
                <a:srgbClr val="414142"/>
              </a:solidFill>
            </a:endParaRPr>
          </a:p>
        </p:txBody>
      </p:sp>
      <p:sp>
        <p:nvSpPr>
          <p:cNvPr id="47" name="Oval 82"/>
          <p:cNvSpPr>
            <a:spLocks noChangeArrowheads="1"/>
          </p:cNvSpPr>
          <p:nvPr/>
        </p:nvSpPr>
        <p:spPr bwMode="auto">
          <a:xfrm>
            <a:off x="5963245" y="3184489"/>
            <a:ext cx="48895" cy="46990"/>
          </a:xfrm>
          <a:prstGeom prst="ellipse">
            <a:avLst/>
          </a:prstGeom>
          <a:solidFill>
            <a:schemeClr val="tx1">
              <a:lumMod val="100000"/>
              <a:lumOff val="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>
              <a:solidFill>
                <a:srgbClr val="414142"/>
              </a:solidFill>
            </a:endParaRPr>
          </a:p>
        </p:txBody>
      </p:sp>
      <p:sp>
        <p:nvSpPr>
          <p:cNvPr id="48" name="Oval 82"/>
          <p:cNvSpPr>
            <a:spLocks noChangeArrowheads="1"/>
          </p:cNvSpPr>
          <p:nvPr/>
        </p:nvSpPr>
        <p:spPr bwMode="auto">
          <a:xfrm>
            <a:off x="6291892" y="3184489"/>
            <a:ext cx="48895" cy="46990"/>
          </a:xfrm>
          <a:prstGeom prst="ellipse">
            <a:avLst/>
          </a:prstGeom>
          <a:solidFill>
            <a:schemeClr val="tx1">
              <a:lumMod val="100000"/>
              <a:lumOff val="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>
              <a:solidFill>
                <a:srgbClr val="414142"/>
              </a:solidFill>
            </a:endParaRPr>
          </a:p>
        </p:txBody>
      </p:sp>
      <p:sp>
        <p:nvSpPr>
          <p:cNvPr id="49" name="Oval 82"/>
          <p:cNvSpPr>
            <a:spLocks noChangeArrowheads="1"/>
          </p:cNvSpPr>
          <p:nvPr/>
        </p:nvSpPr>
        <p:spPr bwMode="auto">
          <a:xfrm>
            <a:off x="6620740" y="3184489"/>
            <a:ext cx="48895" cy="46990"/>
          </a:xfrm>
          <a:prstGeom prst="ellipse">
            <a:avLst/>
          </a:prstGeom>
          <a:solidFill>
            <a:schemeClr val="tx1">
              <a:lumMod val="100000"/>
              <a:lumOff val="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>
              <a:solidFill>
                <a:srgbClr val="414142"/>
              </a:solidFill>
            </a:endParaRPr>
          </a:p>
        </p:txBody>
      </p:sp>
      <p:sp>
        <p:nvSpPr>
          <p:cNvPr id="50" name="Oval 82"/>
          <p:cNvSpPr>
            <a:spLocks noChangeArrowheads="1"/>
          </p:cNvSpPr>
          <p:nvPr/>
        </p:nvSpPr>
        <p:spPr bwMode="auto">
          <a:xfrm>
            <a:off x="6964410" y="3184489"/>
            <a:ext cx="48895" cy="46990"/>
          </a:xfrm>
          <a:prstGeom prst="ellipse">
            <a:avLst/>
          </a:prstGeom>
          <a:solidFill>
            <a:schemeClr val="tx1">
              <a:lumMod val="100000"/>
              <a:lumOff val="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>
              <a:solidFill>
                <a:srgbClr val="414142"/>
              </a:solidFill>
            </a:endParaRPr>
          </a:p>
        </p:txBody>
      </p:sp>
      <p:sp>
        <p:nvSpPr>
          <p:cNvPr id="51" name="Oval 82"/>
          <p:cNvSpPr>
            <a:spLocks noChangeArrowheads="1"/>
          </p:cNvSpPr>
          <p:nvPr/>
        </p:nvSpPr>
        <p:spPr bwMode="auto">
          <a:xfrm>
            <a:off x="7308080" y="3184489"/>
            <a:ext cx="48895" cy="46990"/>
          </a:xfrm>
          <a:prstGeom prst="ellipse">
            <a:avLst/>
          </a:prstGeom>
          <a:solidFill>
            <a:schemeClr val="tx1">
              <a:lumMod val="100000"/>
              <a:lumOff val="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>
              <a:solidFill>
                <a:srgbClr val="414142"/>
              </a:solidFill>
            </a:endParaRPr>
          </a:p>
        </p:txBody>
      </p:sp>
      <p:sp>
        <p:nvSpPr>
          <p:cNvPr id="52" name="Oval 82"/>
          <p:cNvSpPr>
            <a:spLocks noChangeArrowheads="1"/>
          </p:cNvSpPr>
          <p:nvPr/>
        </p:nvSpPr>
        <p:spPr bwMode="auto">
          <a:xfrm>
            <a:off x="7651752" y="3184489"/>
            <a:ext cx="48895" cy="46990"/>
          </a:xfrm>
          <a:prstGeom prst="ellipse">
            <a:avLst/>
          </a:prstGeom>
          <a:solidFill>
            <a:schemeClr val="tx1">
              <a:lumMod val="100000"/>
              <a:lumOff val="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>
              <a:solidFill>
                <a:srgbClr val="414142"/>
              </a:solidFill>
            </a:endParaRPr>
          </a:p>
        </p:txBody>
      </p:sp>
      <p:sp>
        <p:nvSpPr>
          <p:cNvPr id="53" name="AutoShape 78"/>
          <p:cNvSpPr>
            <a:spLocks noChangeArrowheads="1"/>
          </p:cNvSpPr>
          <p:nvPr/>
        </p:nvSpPr>
        <p:spPr bwMode="auto">
          <a:xfrm>
            <a:off x="5957847" y="4230230"/>
            <a:ext cx="59690" cy="62865"/>
          </a:xfrm>
          <a:prstGeom prst="triangle">
            <a:avLst>
              <a:gd name="adj" fmla="val 50000"/>
            </a:avLst>
          </a:prstGeom>
          <a:solidFill>
            <a:schemeClr val="tx1">
              <a:lumMod val="100000"/>
              <a:lumOff val="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>
              <a:solidFill>
                <a:srgbClr val="414142"/>
              </a:solidFill>
            </a:endParaRPr>
          </a:p>
        </p:txBody>
      </p:sp>
      <p:sp>
        <p:nvSpPr>
          <p:cNvPr id="54" name="AutoShape 78"/>
          <p:cNvSpPr>
            <a:spLocks noChangeArrowheads="1"/>
          </p:cNvSpPr>
          <p:nvPr/>
        </p:nvSpPr>
        <p:spPr bwMode="auto">
          <a:xfrm>
            <a:off x="6286494" y="4230230"/>
            <a:ext cx="59690" cy="62865"/>
          </a:xfrm>
          <a:prstGeom prst="triangle">
            <a:avLst>
              <a:gd name="adj" fmla="val 50000"/>
            </a:avLst>
          </a:prstGeom>
          <a:solidFill>
            <a:schemeClr val="tx1">
              <a:lumMod val="100000"/>
              <a:lumOff val="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>
              <a:solidFill>
                <a:srgbClr val="4141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629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5517232"/>
            <a:ext cx="3982041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32508"/>
          </a:xfrm>
        </p:spPr>
        <p:txBody>
          <a:bodyPr/>
          <a:lstStyle/>
          <a:p>
            <a:pPr algn="ctr"/>
            <a:r>
              <a:rPr lang="ru-RU" dirty="0" smtClean="0"/>
              <a:t>Этапы развития и радиоэкологического воздействия </a:t>
            </a:r>
            <a:r>
              <a:rPr lang="ru-RU" dirty="0" err="1" smtClean="0"/>
              <a:t>ГХК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687" y="1362191"/>
            <a:ext cx="8327777" cy="3939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34925" y="6566046"/>
            <a:ext cx="611188" cy="187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51AB4DD-0645-4C3C-A248-9D2C9B9D276C}" type="slidenum">
              <a:rPr lang="en-US">
                <a:solidFill>
                  <a:srgbClr val="003274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598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366254"/>
          </a:xfrm>
        </p:spPr>
        <p:txBody>
          <a:bodyPr/>
          <a:lstStyle/>
          <a:p>
            <a:r>
              <a:rPr lang="ru-RU" dirty="0" smtClean="0"/>
              <a:t>Относительно высокая степень </a:t>
            </a:r>
            <a:br>
              <a:rPr lang="ru-RU" dirty="0" smtClean="0"/>
            </a:br>
            <a:r>
              <a:rPr lang="ru-RU" dirty="0" smtClean="0"/>
              <a:t>воздействия в прошлом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274743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ru-RU" sz="2400" dirty="0"/>
              <a:t>Прежде всего это сбросы радиоактивных веществ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р. </a:t>
            </a:r>
            <a:r>
              <a:rPr lang="ru-RU" sz="2400" dirty="0" smtClean="0"/>
              <a:t>Енисей при </a:t>
            </a:r>
            <a:r>
              <a:rPr lang="ru-RU" sz="2400" dirty="0"/>
              <a:t>эксплуатации прямоточных реакторов, которые </a:t>
            </a:r>
            <a:r>
              <a:rPr lang="ru-RU" sz="2400" dirty="0" smtClean="0"/>
              <a:t>привели к </a:t>
            </a:r>
            <a:r>
              <a:rPr lang="ru-RU" sz="2400" dirty="0"/>
              <a:t>долгосрочному загрязнению поймы и русла реки.</a:t>
            </a:r>
          </a:p>
          <a:p>
            <a:pPr marL="0" indent="0" algn="ctr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endParaRPr lang="ru-RU" sz="2400" dirty="0"/>
          </a:p>
          <a:p>
            <a:pPr marL="0" indent="0" algn="ctr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ru-RU" sz="2400" dirty="0"/>
              <a:t>Вынужденные технологические решения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прошлого с </a:t>
            </a:r>
            <a:r>
              <a:rPr lang="ru-RU" sz="2400" dirty="0"/>
              <a:t>современных позиций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представляются </a:t>
            </a:r>
            <a:r>
              <a:rPr lang="ru-RU" sz="2400" dirty="0"/>
              <a:t>недопустимыми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34925" y="6566060"/>
            <a:ext cx="611188" cy="187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17339EB-924C-400C-8A14-BF0D9D0D701C}" type="slidenum">
              <a:rPr lang="en-US">
                <a:solidFill>
                  <a:srgbClr val="003274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831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ИБРАЭ">
  <a:themeElements>
    <a:clrScheme name="a-defaul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Оформление по умолчанию">
  <a:themeElements>
    <a:clrScheme name="3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Оформление по умолчанию">
  <a:themeElements>
    <a:clrScheme name="4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4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5_Оформление по умолчанию">
  <a:themeElements>
    <a:clrScheme name="5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5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6_Оформление по умолчанию">
  <a:themeElements>
    <a:clrScheme name="6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6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Оформление по умолчанию">
  <a:themeElements>
    <a:clrScheme name="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7_Оформление по умолчанию">
  <a:themeElements>
    <a:clrScheme name="7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7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Accenture_Basic_Full">
  <a:themeElements>
    <a:clrScheme name="Accenture_Basic_Full 5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BFD9E6"/>
      </a:accent1>
      <a:accent2>
        <a:srgbClr val="80B3CC"/>
      </a:accent2>
      <a:accent3>
        <a:srgbClr val="FFFFFF"/>
      </a:accent3>
      <a:accent4>
        <a:srgbClr val="000000"/>
      </a:accent4>
      <a:accent5>
        <a:srgbClr val="DCE9F0"/>
      </a:accent5>
      <a:accent6>
        <a:srgbClr val="73A2B9"/>
      </a:accent6>
      <a:hlink>
        <a:srgbClr val="408CB3"/>
      </a:hlink>
      <a:folHlink>
        <a:srgbClr val="000066"/>
      </a:folHlink>
    </a:clrScheme>
    <a:fontScheme name="Accenture_Basic_Ful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ccenture_Basic_Full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_Basic_Full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AA99"/>
        </a:accent1>
        <a:accent2>
          <a:srgbClr val="DD4411"/>
        </a:accent2>
        <a:accent3>
          <a:srgbClr val="FFFFFF"/>
        </a:accent3>
        <a:accent4>
          <a:srgbClr val="000000"/>
        </a:accent4>
        <a:accent5>
          <a:srgbClr val="AAD2CA"/>
        </a:accent5>
        <a:accent6>
          <a:srgbClr val="C83D0E"/>
        </a:accent6>
        <a:hlink>
          <a:srgbClr val="BBBB00"/>
        </a:hlink>
        <a:folHlink>
          <a:srgbClr val="66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_Basic_Full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AA1133"/>
        </a:accent1>
        <a:accent2>
          <a:srgbClr val="66AA44"/>
        </a:accent2>
        <a:accent3>
          <a:srgbClr val="FFFFFF"/>
        </a:accent3>
        <a:accent4>
          <a:srgbClr val="000000"/>
        </a:accent4>
        <a:accent5>
          <a:srgbClr val="D2AAAD"/>
        </a:accent5>
        <a:accent6>
          <a:srgbClr val="5C9A3D"/>
        </a:accent6>
        <a:hlink>
          <a:srgbClr val="887799"/>
        </a:hlink>
        <a:folHlink>
          <a:srgbClr val="2244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_Basic_Full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FF0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E78A00"/>
        </a:accent6>
        <a:hlink>
          <a:srgbClr val="557799"/>
        </a:hlink>
        <a:folHlink>
          <a:srgbClr val="44551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_Basic_Full 5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BFD9E6"/>
        </a:accent1>
        <a:accent2>
          <a:srgbClr val="80B3CC"/>
        </a:accent2>
        <a:accent3>
          <a:srgbClr val="FFFFFF"/>
        </a:accent3>
        <a:accent4>
          <a:srgbClr val="000000"/>
        </a:accent4>
        <a:accent5>
          <a:srgbClr val="DCE9F0"/>
        </a:accent5>
        <a:accent6>
          <a:srgbClr val="73A2B9"/>
        </a:accent6>
        <a:hlink>
          <a:srgbClr val="408CB3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8_Оформление по умолчанию">
  <a:themeElements>
    <a:clrScheme name="8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8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9_Оформление по умолчанию">
  <a:themeElements>
    <a:clrScheme name="9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9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0_Оформление по умолчанию">
  <a:themeElements>
    <a:clrScheme name="10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0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-content">
  <a:themeElements>
    <a:clrScheme name="a-conten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cont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1_Оформление по умолчанию">
  <a:themeElements>
    <a:clrScheme name="11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2_Оформление по умолчанию">
  <a:themeElements>
    <a:clrScheme name="12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3_Оформление по умолчанию">
  <a:themeElements>
    <a:clrScheme name="13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5_Оформление по умолчанию">
  <a:themeElements>
    <a:clrScheme name="15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5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_Rosatom">
  <a:themeElements>
    <a:clrScheme name="a-defaul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6_Оформление по умолчанию">
  <a:themeElements>
    <a:clrScheme name="11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7_Оформление по умолчанию">
  <a:themeElements>
    <a:clrScheme name="8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8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8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8_Оформление по умолчанию">
  <a:themeElements>
    <a:clrScheme name="9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9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9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9_Оформление по умолчанию">
  <a:themeElements>
    <a:clrScheme name="10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0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0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0_Оформление по умолчанию">
  <a:themeElements>
    <a:clrScheme name="12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-section44">
  <a:themeElements>
    <a:clrScheme name="a-section44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section4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section4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44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44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44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44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44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1_Оформление по умолчанию">
  <a:themeElements>
    <a:clrScheme name="4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4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ИБРАЭ">
  <a:themeElements>
    <a:clrScheme name="2_cdb2004208gl 1">
      <a:dk1>
        <a:srgbClr val="000000"/>
      </a:dk1>
      <a:lt1>
        <a:srgbClr val="FFFFFF"/>
      </a:lt1>
      <a:dk2>
        <a:srgbClr val="1129A1"/>
      </a:dk2>
      <a:lt2>
        <a:srgbClr val="C0C0C0"/>
      </a:lt2>
      <a:accent1>
        <a:srgbClr val="4987E3"/>
      </a:accent1>
      <a:accent2>
        <a:srgbClr val="CE701A"/>
      </a:accent2>
      <a:accent3>
        <a:srgbClr val="FFFFFF"/>
      </a:accent3>
      <a:accent4>
        <a:srgbClr val="000000"/>
      </a:accent4>
      <a:accent5>
        <a:srgbClr val="B1C3EF"/>
      </a:accent5>
      <a:accent6>
        <a:srgbClr val="BA6516"/>
      </a:accent6>
      <a:hlink>
        <a:srgbClr val="36A1B6"/>
      </a:hlink>
      <a:folHlink>
        <a:srgbClr val="9CC769"/>
      </a:folHlink>
    </a:clrScheme>
    <a:fontScheme name="2_cdb2004208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db2004208gl 1">
        <a:dk1>
          <a:srgbClr val="000000"/>
        </a:dk1>
        <a:lt1>
          <a:srgbClr val="FFFFFF"/>
        </a:lt1>
        <a:dk2>
          <a:srgbClr val="1129A1"/>
        </a:dk2>
        <a:lt2>
          <a:srgbClr val="C0C0C0"/>
        </a:lt2>
        <a:accent1>
          <a:srgbClr val="4987E3"/>
        </a:accent1>
        <a:accent2>
          <a:srgbClr val="CE701A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A6516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db2004208gl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7053CB"/>
        </a:accent1>
        <a:accent2>
          <a:srgbClr val="3282BE"/>
        </a:accent2>
        <a:accent3>
          <a:srgbClr val="FFFFFF"/>
        </a:accent3>
        <a:accent4>
          <a:srgbClr val="000000"/>
        </a:accent4>
        <a:accent5>
          <a:srgbClr val="BBB3E2"/>
        </a:accent5>
        <a:accent6>
          <a:srgbClr val="2C75AC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db2004208gl 3">
        <a:dk1>
          <a:srgbClr val="000000"/>
        </a:dk1>
        <a:lt1>
          <a:srgbClr val="FFFFFF"/>
        </a:lt1>
        <a:dk2>
          <a:srgbClr val="0F4D5B"/>
        </a:dk2>
        <a:lt2>
          <a:srgbClr val="969696"/>
        </a:lt2>
        <a:accent1>
          <a:srgbClr val="1B7D6A"/>
        </a:accent1>
        <a:accent2>
          <a:srgbClr val="C69940"/>
        </a:accent2>
        <a:accent3>
          <a:srgbClr val="FFFFFF"/>
        </a:accent3>
        <a:accent4>
          <a:srgbClr val="000000"/>
        </a:accent4>
        <a:accent5>
          <a:srgbClr val="ABBFB9"/>
        </a:accent5>
        <a:accent6>
          <a:srgbClr val="B38A39"/>
        </a:accent6>
        <a:hlink>
          <a:srgbClr val="3790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cdb2004208gl">
  <a:themeElements>
    <a:clrScheme name="cdb2004208gl 1">
      <a:dk1>
        <a:srgbClr val="000000"/>
      </a:dk1>
      <a:lt1>
        <a:srgbClr val="FFFFFF"/>
      </a:lt1>
      <a:dk2>
        <a:srgbClr val="1129A1"/>
      </a:dk2>
      <a:lt2>
        <a:srgbClr val="C0C0C0"/>
      </a:lt2>
      <a:accent1>
        <a:srgbClr val="4987E3"/>
      </a:accent1>
      <a:accent2>
        <a:srgbClr val="CE701A"/>
      </a:accent2>
      <a:accent3>
        <a:srgbClr val="FFFFFF"/>
      </a:accent3>
      <a:accent4>
        <a:srgbClr val="000000"/>
      </a:accent4>
      <a:accent5>
        <a:srgbClr val="B1C3EF"/>
      </a:accent5>
      <a:accent6>
        <a:srgbClr val="BA6516"/>
      </a:accent6>
      <a:hlink>
        <a:srgbClr val="36A1B6"/>
      </a:hlink>
      <a:folHlink>
        <a:srgbClr val="9CC769"/>
      </a:folHlink>
    </a:clrScheme>
    <a:fontScheme name="cdb2004208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db2004208gl 1">
        <a:dk1>
          <a:srgbClr val="000000"/>
        </a:dk1>
        <a:lt1>
          <a:srgbClr val="FFFFFF"/>
        </a:lt1>
        <a:dk2>
          <a:srgbClr val="1129A1"/>
        </a:dk2>
        <a:lt2>
          <a:srgbClr val="C0C0C0"/>
        </a:lt2>
        <a:accent1>
          <a:srgbClr val="4987E3"/>
        </a:accent1>
        <a:accent2>
          <a:srgbClr val="CE701A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A6516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7053CB"/>
        </a:accent1>
        <a:accent2>
          <a:srgbClr val="3282BE"/>
        </a:accent2>
        <a:accent3>
          <a:srgbClr val="FFFFFF"/>
        </a:accent3>
        <a:accent4>
          <a:srgbClr val="000000"/>
        </a:accent4>
        <a:accent5>
          <a:srgbClr val="BBB3E2"/>
        </a:accent5>
        <a:accent6>
          <a:srgbClr val="2C75AC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3">
        <a:dk1>
          <a:srgbClr val="000000"/>
        </a:dk1>
        <a:lt1>
          <a:srgbClr val="FFFFFF"/>
        </a:lt1>
        <a:dk2>
          <a:srgbClr val="0F4D5B"/>
        </a:dk2>
        <a:lt2>
          <a:srgbClr val="969696"/>
        </a:lt2>
        <a:accent1>
          <a:srgbClr val="1B7D6A"/>
        </a:accent1>
        <a:accent2>
          <a:srgbClr val="C69940"/>
        </a:accent2>
        <a:accent3>
          <a:srgbClr val="FFFFFF"/>
        </a:accent3>
        <a:accent4>
          <a:srgbClr val="000000"/>
        </a:accent4>
        <a:accent5>
          <a:srgbClr val="ABBFB9"/>
        </a:accent5>
        <a:accent6>
          <a:srgbClr val="B38A39"/>
        </a:accent6>
        <a:hlink>
          <a:srgbClr val="3790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1_cdb2004208gl">
  <a:themeElements>
    <a:clrScheme name="cdb2004208gl 1">
      <a:dk1>
        <a:srgbClr val="000000"/>
      </a:dk1>
      <a:lt1>
        <a:srgbClr val="FFFFFF"/>
      </a:lt1>
      <a:dk2>
        <a:srgbClr val="1129A1"/>
      </a:dk2>
      <a:lt2>
        <a:srgbClr val="C0C0C0"/>
      </a:lt2>
      <a:accent1>
        <a:srgbClr val="4987E3"/>
      </a:accent1>
      <a:accent2>
        <a:srgbClr val="CE701A"/>
      </a:accent2>
      <a:accent3>
        <a:srgbClr val="FFFFFF"/>
      </a:accent3>
      <a:accent4>
        <a:srgbClr val="000000"/>
      </a:accent4>
      <a:accent5>
        <a:srgbClr val="B1C3EF"/>
      </a:accent5>
      <a:accent6>
        <a:srgbClr val="BA6516"/>
      </a:accent6>
      <a:hlink>
        <a:srgbClr val="36A1B6"/>
      </a:hlink>
      <a:folHlink>
        <a:srgbClr val="9CC769"/>
      </a:folHlink>
    </a:clrScheme>
    <a:fontScheme name="cdb2004208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db2004208gl 1">
        <a:dk1>
          <a:srgbClr val="000000"/>
        </a:dk1>
        <a:lt1>
          <a:srgbClr val="FFFFFF"/>
        </a:lt1>
        <a:dk2>
          <a:srgbClr val="1129A1"/>
        </a:dk2>
        <a:lt2>
          <a:srgbClr val="C0C0C0"/>
        </a:lt2>
        <a:accent1>
          <a:srgbClr val="4987E3"/>
        </a:accent1>
        <a:accent2>
          <a:srgbClr val="CE701A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A6516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7053CB"/>
        </a:accent1>
        <a:accent2>
          <a:srgbClr val="3282BE"/>
        </a:accent2>
        <a:accent3>
          <a:srgbClr val="FFFFFF"/>
        </a:accent3>
        <a:accent4>
          <a:srgbClr val="000000"/>
        </a:accent4>
        <a:accent5>
          <a:srgbClr val="BBB3E2"/>
        </a:accent5>
        <a:accent6>
          <a:srgbClr val="2C75AC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3">
        <a:dk1>
          <a:srgbClr val="000000"/>
        </a:dk1>
        <a:lt1>
          <a:srgbClr val="FFFFFF"/>
        </a:lt1>
        <a:dk2>
          <a:srgbClr val="0F4D5B"/>
        </a:dk2>
        <a:lt2>
          <a:srgbClr val="969696"/>
        </a:lt2>
        <a:accent1>
          <a:srgbClr val="1B7D6A"/>
        </a:accent1>
        <a:accent2>
          <a:srgbClr val="C69940"/>
        </a:accent2>
        <a:accent3>
          <a:srgbClr val="FFFFFF"/>
        </a:accent3>
        <a:accent4>
          <a:srgbClr val="000000"/>
        </a:accent4>
        <a:accent5>
          <a:srgbClr val="ABBFB9"/>
        </a:accent5>
        <a:accent6>
          <a:srgbClr val="B38A39"/>
        </a:accent6>
        <a:hlink>
          <a:srgbClr val="3790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_cdb2004208gl">
  <a:themeElements>
    <a:clrScheme name="cdb2004208gl 1">
      <a:dk1>
        <a:srgbClr val="000000"/>
      </a:dk1>
      <a:lt1>
        <a:srgbClr val="FFFFFF"/>
      </a:lt1>
      <a:dk2>
        <a:srgbClr val="1129A1"/>
      </a:dk2>
      <a:lt2>
        <a:srgbClr val="C0C0C0"/>
      </a:lt2>
      <a:accent1>
        <a:srgbClr val="4987E3"/>
      </a:accent1>
      <a:accent2>
        <a:srgbClr val="CE701A"/>
      </a:accent2>
      <a:accent3>
        <a:srgbClr val="FFFFFF"/>
      </a:accent3>
      <a:accent4>
        <a:srgbClr val="000000"/>
      </a:accent4>
      <a:accent5>
        <a:srgbClr val="B1C3EF"/>
      </a:accent5>
      <a:accent6>
        <a:srgbClr val="BA6516"/>
      </a:accent6>
      <a:hlink>
        <a:srgbClr val="36A1B6"/>
      </a:hlink>
      <a:folHlink>
        <a:srgbClr val="9CC769"/>
      </a:folHlink>
    </a:clrScheme>
    <a:fontScheme name="cdb2004208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db2004208gl 1">
        <a:dk1>
          <a:srgbClr val="000000"/>
        </a:dk1>
        <a:lt1>
          <a:srgbClr val="FFFFFF"/>
        </a:lt1>
        <a:dk2>
          <a:srgbClr val="1129A1"/>
        </a:dk2>
        <a:lt2>
          <a:srgbClr val="C0C0C0"/>
        </a:lt2>
        <a:accent1>
          <a:srgbClr val="4987E3"/>
        </a:accent1>
        <a:accent2>
          <a:srgbClr val="CE701A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A6516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7053CB"/>
        </a:accent1>
        <a:accent2>
          <a:srgbClr val="3282BE"/>
        </a:accent2>
        <a:accent3>
          <a:srgbClr val="FFFFFF"/>
        </a:accent3>
        <a:accent4>
          <a:srgbClr val="000000"/>
        </a:accent4>
        <a:accent5>
          <a:srgbClr val="BBB3E2"/>
        </a:accent5>
        <a:accent6>
          <a:srgbClr val="2C75AC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3">
        <a:dk1>
          <a:srgbClr val="000000"/>
        </a:dk1>
        <a:lt1>
          <a:srgbClr val="FFFFFF"/>
        </a:lt1>
        <a:dk2>
          <a:srgbClr val="0F4D5B"/>
        </a:dk2>
        <a:lt2>
          <a:srgbClr val="969696"/>
        </a:lt2>
        <a:accent1>
          <a:srgbClr val="1B7D6A"/>
        </a:accent1>
        <a:accent2>
          <a:srgbClr val="C69940"/>
        </a:accent2>
        <a:accent3>
          <a:srgbClr val="FFFFFF"/>
        </a:accent3>
        <a:accent4>
          <a:srgbClr val="000000"/>
        </a:accent4>
        <a:accent5>
          <a:srgbClr val="ABBFB9"/>
        </a:accent5>
        <a:accent6>
          <a:srgbClr val="B38A39"/>
        </a:accent6>
        <a:hlink>
          <a:srgbClr val="3790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_cdb2004208gl">
  <a:themeElements>
    <a:clrScheme name="cdb2004208gl 1">
      <a:dk1>
        <a:srgbClr val="000000"/>
      </a:dk1>
      <a:lt1>
        <a:srgbClr val="FFFFFF"/>
      </a:lt1>
      <a:dk2>
        <a:srgbClr val="1129A1"/>
      </a:dk2>
      <a:lt2>
        <a:srgbClr val="C0C0C0"/>
      </a:lt2>
      <a:accent1>
        <a:srgbClr val="4987E3"/>
      </a:accent1>
      <a:accent2>
        <a:srgbClr val="CE701A"/>
      </a:accent2>
      <a:accent3>
        <a:srgbClr val="FFFFFF"/>
      </a:accent3>
      <a:accent4>
        <a:srgbClr val="000000"/>
      </a:accent4>
      <a:accent5>
        <a:srgbClr val="B1C3EF"/>
      </a:accent5>
      <a:accent6>
        <a:srgbClr val="BA6516"/>
      </a:accent6>
      <a:hlink>
        <a:srgbClr val="36A1B6"/>
      </a:hlink>
      <a:folHlink>
        <a:srgbClr val="9CC769"/>
      </a:folHlink>
    </a:clrScheme>
    <a:fontScheme name="cdb2004208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db2004208gl 1">
        <a:dk1>
          <a:srgbClr val="000000"/>
        </a:dk1>
        <a:lt1>
          <a:srgbClr val="FFFFFF"/>
        </a:lt1>
        <a:dk2>
          <a:srgbClr val="1129A1"/>
        </a:dk2>
        <a:lt2>
          <a:srgbClr val="C0C0C0"/>
        </a:lt2>
        <a:accent1>
          <a:srgbClr val="4987E3"/>
        </a:accent1>
        <a:accent2>
          <a:srgbClr val="CE701A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A6516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7053CB"/>
        </a:accent1>
        <a:accent2>
          <a:srgbClr val="3282BE"/>
        </a:accent2>
        <a:accent3>
          <a:srgbClr val="FFFFFF"/>
        </a:accent3>
        <a:accent4>
          <a:srgbClr val="000000"/>
        </a:accent4>
        <a:accent5>
          <a:srgbClr val="BBB3E2"/>
        </a:accent5>
        <a:accent6>
          <a:srgbClr val="2C75AC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3">
        <a:dk1>
          <a:srgbClr val="000000"/>
        </a:dk1>
        <a:lt1>
          <a:srgbClr val="FFFFFF"/>
        </a:lt1>
        <a:dk2>
          <a:srgbClr val="0F4D5B"/>
        </a:dk2>
        <a:lt2>
          <a:srgbClr val="969696"/>
        </a:lt2>
        <a:accent1>
          <a:srgbClr val="1B7D6A"/>
        </a:accent1>
        <a:accent2>
          <a:srgbClr val="C69940"/>
        </a:accent2>
        <a:accent3>
          <a:srgbClr val="FFFFFF"/>
        </a:accent3>
        <a:accent4>
          <a:srgbClr val="000000"/>
        </a:accent4>
        <a:accent5>
          <a:srgbClr val="ABBFB9"/>
        </a:accent5>
        <a:accent6>
          <a:srgbClr val="B38A39"/>
        </a:accent6>
        <a:hlink>
          <a:srgbClr val="3790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9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a-default">
  <a:themeElements>
    <a:clrScheme name="a-defaul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none" lIns="0" tIns="0" rIns="0" bIns="0" rtlCol="0" anchor="ctr" anchorCtr="1">
        <a:spAutoFit/>
      </a:bodyPr>
      <a:lstStyle>
        <a:defPPr algn="r">
          <a:defRPr sz="2200" b="1" dirty="0" smtClean="0">
            <a:solidFill>
              <a:schemeClr val="hlink"/>
            </a:solidFill>
          </a:defRPr>
        </a:defPPr>
      </a:lstStyle>
    </a:txDef>
  </a:objectDefaults>
  <a:extraClrSchemeLst>
    <a:extraClrScheme>
      <a:clrScheme name="a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4_cdb2004208gl">
  <a:themeElements>
    <a:clrScheme name="cdb2004208gl 1">
      <a:dk1>
        <a:srgbClr val="000000"/>
      </a:dk1>
      <a:lt1>
        <a:srgbClr val="FFFFFF"/>
      </a:lt1>
      <a:dk2>
        <a:srgbClr val="1129A1"/>
      </a:dk2>
      <a:lt2>
        <a:srgbClr val="C0C0C0"/>
      </a:lt2>
      <a:accent1>
        <a:srgbClr val="4987E3"/>
      </a:accent1>
      <a:accent2>
        <a:srgbClr val="CE701A"/>
      </a:accent2>
      <a:accent3>
        <a:srgbClr val="FFFFFF"/>
      </a:accent3>
      <a:accent4>
        <a:srgbClr val="000000"/>
      </a:accent4>
      <a:accent5>
        <a:srgbClr val="B1C3EF"/>
      </a:accent5>
      <a:accent6>
        <a:srgbClr val="BA6516"/>
      </a:accent6>
      <a:hlink>
        <a:srgbClr val="36A1B6"/>
      </a:hlink>
      <a:folHlink>
        <a:srgbClr val="9CC769"/>
      </a:folHlink>
    </a:clrScheme>
    <a:fontScheme name="cdb2004208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db2004208gl 1">
        <a:dk1>
          <a:srgbClr val="000000"/>
        </a:dk1>
        <a:lt1>
          <a:srgbClr val="FFFFFF"/>
        </a:lt1>
        <a:dk2>
          <a:srgbClr val="1129A1"/>
        </a:dk2>
        <a:lt2>
          <a:srgbClr val="C0C0C0"/>
        </a:lt2>
        <a:accent1>
          <a:srgbClr val="4987E3"/>
        </a:accent1>
        <a:accent2>
          <a:srgbClr val="CE701A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A6516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7053CB"/>
        </a:accent1>
        <a:accent2>
          <a:srgbClr val="3282BE"/>
        </a:accent2>
        <a:accent3>
          <a:srgbClr val="FFFFFF"/>
        </a:accent3>
        <a:accent4>
          <a:srgbClr val="000000"/>
        </a:accent4>
        <a:accent5>
          <a:srgbClr val="BBB3E2"/>
        </a:accent5>
        <a:accent6>
          <a:srgbClr val="2C75AC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3">
        <a:dk1>
          <a:srgbClr val="000000"/>
        </a:dk1>
        <a:lt1>
          <a:srgbClr val="FFFFFF"/>
        </a:lt1>
        <a:dk2>
          <a:srgbClr val="0F4D5B"/>
        </a:dk2>
        <a:lt2>
          <a:srgbClr val="969696"/>
        </a:lt2>
        <a:accent1>
          <a:srgbClr val="1B7D6A"/>
        </a:accent1>
        <a:accent2>
          <a:srgbClr val="C69940"/>
        </a:accent2>
        <a:accent3>
          <a:srgbClr val="FFFFFF"/>
        </a:accent3>
        <a:accent4>
          <a:srgbClr val="000000"/>
        </a:accent4>
        <a:accent5>
          <a:srgbClr val="ABBFB9"/>
        </a:accent5>
        <a:accent6>
          <a:srgbClr val="B38A39"/>
        </a:accent6>
        <a:hlink>
          <a:srgbClr val="3790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5_cdb2004208gl">
  <a:themeElements>
    <a:clrScheme name="cdb2004208gl 1">
      <a:dk1>
        <a:srgbClr val="000000"/>
      </a:dk1>
      <a:lt1>
        <a:srgbClr val="FFFFFF"/>
      </a:lt1>
      <a:dk2>
        <a:srgbClr val="1129A1"/>
      </a:dk2>
      <a:lt2>
        <a:srgbClr val="C0C0C0"/>
      </a:lt2>
      <a:accent1>
        <a:srgbClr val="4987E3"/>
      </a:accent1>
      <a:accent2>
        <a:srgbClr val="CE701A"/>
      </a:accent2>
      <a:accent3>
        <a:srgbClr val="FFFFFF"/>
      </a:accent3>
      <a:accent4>
        <a:srgbClr val="000000"/>
      </a:accent4>
      <a:accent5>
        <a:srgbClr val="B1C3EF"/>
      </a:accent5>
      <a:accent6>
        <a:srgbClr val="BA6516"/>
      </a:accent6>
      <a:hlink>
        <a:srgbClr val="36A1B6"/>
      </a:hlink>
      <a:folHlink>
        <a:srgbClr val="9CC769"/>
      </a:folHlink>
    </a:clrScheme>
    <a:fontScheme name="cdb2004208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db2004208gl 1">
        <a:dk1>
          <a:srgbClr val="000000"/>
        </a:dk1>
        <a:lt1>
          <a:srgbClr val="FFFFFF"/>
        </a:lt1>
        <a:dk2>
          <a:srgbClr val="1129A1"/>
        </a:dk2>
        <a:lt2>
          <a:srgbClr val="C0C0C0"/>
        </a:lt2>
        <a:accent1>
          <a:srgbClr val="4987E3"/>
        </a:accent1>
        <a:accent2>
          <a:srgbClr val="CE701A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A6516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7053CB"/>
        </a:accent1>
        <a:accent2>
          <a:srgbClr val="3282BE"/>
        </a:accent2>
        <a:accent3>
          <a:srgbClr val="FFFFFF"/>
        </a:accent3>
        <a:accent4>
          <a:srgbClr val="000000"/>
        </a:accent4>
        <a:accent5>
          <a:srgbClr val="BBB3E2"/>
        </a:accent5>
        <a:accent6>
          <a:srgbClr val="2C75AC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3">
        <a:dk1>
          <a:srgbClr val="000000"/>
        </a:dk1>
        <a:lt1>
          <a:srgbClr val="FFFFFF"/>
        </a:lt1>
        <a:dk2>
          <a:srgbClr val="0F4D5B"/>
        </a:dk2>
        <a:lt2>
          <a:srgbClr val="969696"/>
        </a:lt2>
        <a:accent1>
          <a:srgbClr val="1B7D6A"/>
        </a:accent1>
        <a:accent2>
          <a:srgbClr val="C69940"/>
        </a:accent2>
        <a:accent3>
          <a:srgbClr val="FFFFFF"/>
        </a:accent3>
        <a:accent4>
          <a:srgbClr val="000000"/>
        </a:accent4>
        <a:accent5>
          <a:srgbClr val="ABBFB9"/>
        </a:accent5>
        <a:accent6>
          <a:srgbClr val="B38A39"/>
        </a:accent6>
        <a:hlink>
          <a:srgbClr val="3790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-section41">
  <a:themeElements>
    <a:clrScheme name="a-section41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section4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section4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41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41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41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41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41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6_cdb2004208gl">
  <a:themeElements>
    <a:clrScheme name="cdb2004208gl 1">
      <a:dk1>
        <a:srgbClr val="000000"/>
      </a:dk1>
      <a:lt1>
        <a:srgbClr val="FFFFFF"/>
      </a:lt1>
      <a:dk2>
        <a:srgbClr val="1129A1"/>
      </a:dk2>
      <a:lt2>
        <a:srgbClr val="C0C0C0"/>
      </a:lt2>
      <a:accent1>
        <a:srgbClr val="4987E3"/>
      </a:accent1>
      <a:accent2>
        <a:srgbClr val="CE701A"/>
      </a:accent2>
      <a:accent3>
        <a:srgbClr val="FFFFFF"/>
      </a:accent3>
      <a:accent4>
        <a:srgbClr val="000000"/>
      </a:accent4>
      <a:accent5>
        <a:srgbClr val="B1C3EF"/>
      </a:accent5>
      <a:accent6>
        <a:srgbClr val="BA6516"/>
      </a:accent6>
      <a:hlink>
        <a:srgbClr val="36A1B6"/>
      </a:hlink>
      <a:folHlink>
        <a:srgbClr val="9CC769"/>
      </a:folHlink>
    </a:clrScheme>
    <a:fontScheme name="cdb2004208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db2004208gl 1">
        <a:dk1>
          <a:srgbClr val="000000"/>
        </a:dk1>
        <a:lt1>
          <a:srgbClr val="FFFFFF"/>
        </a:lt1>
        <a:dk2>
          <a:srgbClr val="1129A1"/>
        </a:dk2>
        <a:lt2>
          <a:srgbClr val="C0C0C0"/>
        </a:lt2>
        <a:accent1>
          <a:srgbClr val="4987E3"/>
        </a:accent1>
        <a:accent2>
          <a:srgbClr val="CE701A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A6516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7053CB"/>
        </a:accent1>
        <a:accent2>
          <a:srgbClr val="3282BE"/>
        </a:accent2>
        <a:accent3>
          <a:srgbClr val="FFFFFF"/>
        </a:accent3>
        <a:accent4>
          <a:srgbClr val="000000"/>
        </a:accent4>
        <a:accent5>
          <a:srgbClr val="BBB3E2"/>
        </a:accent5>
        <a:accent6>
          <a:srgbClr val="2C75AC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3">
        <a:dk1>
          <a:srgbClr val="000000"/>
        </a:dk1>
        <a:lt1>
          <a:srgbClr val="FFFFFF"/>
        </a:lt1>
        <a:dk2>
          <a:srgbClr val="0F4D5B"/>
        </a:dk2>
        <a:lt2>
          <a:srgbClr val="969696"/>
        </a:lt2>
        <a:accent1>
          <a:srgbClr val="1B7D6A"/>
        </a:accent1>
        <a:accent2>
          <a:srgbClr val="C69940"/>
        </a:accent2>
        <a:accent3>
          <a:srgbClr val="FFFFFF"/>
        </a:accent3>
        <a:accent4>
          <a:srgbClr val="000000"/>
        </a:accent4>
        <a:accent5>
          <a:srgbClr val="ABBFB9"/>
        </a:accent5>
        <a:accent6>
          <a:srgbClr val="B38A39"/>
        </a:accent6>
        <a:hlink>
          <a:srgbClr val="3790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7_cdb2004208gl">
  <a:themeElements>
    <a:clrScheme name="cdb2004208gl 1">
      <a:dk1>
        <a:srgbClr val="000000"/>
      </a:dk1>
      <a:lt1>
        <a:srgbClr val="FFFFFF"/>
      </a:lt1>
      <a:dk2>
        <a:srgbClr val="1129A1"/>
      </a:dk2>
      <a:lt2>
        <a:srgbClr val="C0C0C0"/>
      </a:lt2>
      <a:accent1>
        <a:srgbClr val="4987E3"/>
      </a:accent1>
      <a:accent2>
        <a:srgbClr val="CE701A"/>
      </a:accent2>
      <a:accent3>
        <a:srgbClr val="FFFFFF"/>
      </a:accent3>
      <a:accent4>
        <a:srgbClr val="000000"/>
      </a:accent4>
      <a:accent5>
        <a:srgbClr val="B1C3EF"/>
      </a:accent5>
      <a:accent6>
        <a:srgbClr val="BA6516"/>
      </a:accent6>
      <a:hlink>
        <a:srgbClr val="36A1B6"/>
      </a:hlink>
      <a:folHlink>
        <a:srgbClr val="9CC769"/>
      </a:folHlink>
    </a:clrScheme>
    <a:fontScheme name="cdb2004208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db2004208gl 1">
        <a:dk1>
          <a:srgbClr val="000000"/>
        </a:dk1>
        <a:lt1>
          <a:srgbClr val="FFFFFF"/>
        </a:lt1>
        <a:dk2>
          <a:srgbClr val="1129A1"/>
        </a:dk2>
        <a:lt2>
          <a:srgbClr val="C0C0C0"/>
        </a:lt2>
        <a:accent1>
          <a:srgbClr val="4987E3"/>
        </a:accent1>
        <a:accent2>
          <a:srgbClr val="CE701A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A6516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7053CB"/>
        </a:accent1>
        <a:accent2>
          <a:srgbClr val="3282BE"/>
        </a:accent2>
        <a:accent3>
          <a:srgbClr val="FFFFFF"/>
        </a:accent3>
        <a:accent4>
          <a:srgbClr val="000000"/>
        </a:accent4>
        <a:accent5>
          <a:srgbClr val="BBB3E2"/>
        </a:accent5>
        <a:accent6>
          <a:srgbClr val="2C75AC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3">
        <a:dk1>
          <a:srgbClr val="000000"/>
        </a:dk1>
        <a:lt1>
          <a:srgbClr val="FFFFFF"/>
        </a:lt1>
        <a:dk2>
          <a:srgbClr val="0F4D5B"/>
        </a:dk2>
        <a:lt2>
          <a:srgbClr val="969696"/>
        </a:lt2>
        <a:accent1>
          <a:srgbClr val="1B7D6A"/>
        </a:accent1>
        <a:accent2>
          <a:srgbClr val="C69940"/>
        </a:accent2>
        <a:accent3>
          <a:srgbClr val="FFFFFF"/>
        </a:accent3>
        <a:accent4>
          <a:srgbClr val="000000"/>
        </a:accent4>
        <a:accent5>
          <a:srgbClr val="ABBFB9"/>
        </a:accent5>
        <a:accent6>
          <a:srgbClr val="B38A39"/>
        </a:accent6>
        <a:hlink>
          <a:srgbClr val="3790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1_a-default">
  <a:themeElements>
    <a:clrScheme name="a-defaul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none" lIns="0" tIns="0" rIns="0" bIns="0" rtlCol="0" anchor="ctr" anchorCtr="1">
        <a:spAutoFit/>
      </a:bodyPr>
      <a:lstStyle>
        <a:defPPr algn="r">
          <a:defRPr sz="2200" b="1" dirty="0" smtClean="0">
            <a:solidFill>
              <a:schemeClr val="hlink"/>
            </a:solidFill>
          </a:defRPr>
        </a:defPPr>
      </a:lstStyle>
    </a:txDef>
  </a:objectDefaults>
  <a:extraClrSchemeLst>
    <a:extraClrScheme>
      <a:clrScheme name="a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1_a-content">
  <a:themeElements>
    <a:clrScheme name="a-conten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cont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1_a-section44">
  <a:themeElements>
    <a:clrScheme name="a-section44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section4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section4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44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44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44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44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44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1_a-section41">
  <a:themeElements>
    <a:clrScheme name="a-section41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section4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section4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41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41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41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41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41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1_a-section42">
  <a:themeElements>
    <a:clrScheme name="a-section42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section4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section4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42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42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42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42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42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1_a-section43">
  <a:themeElements>
    <a:clrScheme name="a-section43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section4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section4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43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43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43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43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43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22_Оформление по умолчанию">
  <a:themeElements>
    <a:clrScheme name="14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4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23_Оформление по умолчанию">
  <a:themeElements>
    <a:clrScheme name="1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a-section42">
  <a:themeElements>
    <a:clrScheme name="a-section42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section4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section4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42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42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42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42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42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24_Оформление по умолчанию">
  <a:themeElements>
    <a:clrScheme name="2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25_Оформление по умолчанию">
  <a:themeElements>
    <a:clrScheme name="3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26_Оформление по умолчанию">
  <a:themeElements>
    <a:clrScheme name="4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4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27_Оформление по умолчанию">
  <a:themeElements>
    <a:clrScheme name="5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5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28_Оформление по умолчанию">
  <a:themeElements>
    <a:clrScheme name="6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6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29_Оформление по умолчанию">
  <a:themeElements>
    <a:clrScheme name="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30_Оформление по умолчанию">
  <a:themeElements>
    <a:clrScheme name="7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7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1_Accenture_Basic_Full">
  <a:themeElements>
    <a:clrScheme name="Accenture_Basic_Full 5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BFD9E6"/>
      </a:accent1>
      <a:accent2>
        <a:srgbClr val="80B3CC"/>
      </a:accent2>
      <a:accent3>
        <a:srgbClr val="FFFFFF"/>
      </a:accent3>
      <a:accent4>
        <a:srgbClr val="000000"/>
      </a:accent4>
      <a:accent5>
        <a:srgbClr val="DCE9F0"/>
      </a:accent5>
      <a:accent6>
        <a:srgbClr val="73A2B9"/>
      </a:accent6>
      <a:hlink>
        <a:srgbClr val="408CB3"/>
      </a:hlink>
      <a:folHlink>
        <a:srgbClr val="000066"/>
      </a:folHlink>
    </a:clrScheme>
    <a:fontScheme name="Accenture_Basic_Ful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ccenture_Basic_Full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_Basic_Full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AA99"/>
        </a:accent1>
        <a:accent2>
          <a:srgbClr val="DD4411"/>
        </a:accent2>
        <a:accent3>
          <a:srgbClr val="FFFFFF"/>
        </a:accent3>
        <a:accent4>
          <a:srgbClr val="000000"/>
        </a:accent4>
        <a:accent5>
          <a:srgbClr val="AAD2CA"/>
        </a:accent5>
        <a:accent6>
          <a:srgbClr val="C83D0E"/>
        </a:accent6>
        <a:hlink>
          <a:srgbClr val="BBBB00"/>
        </a:hlink>
        <a:folHlink>
          <a:srgbClr val="66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_Basic_Full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AA1133"/>
        </a:accent1>
        <a:accent2>
          <a:srgbClr val="66AA44"/>
        </a:accent2>
        <a:accent3>
          <a:srgbClr val="FFFFFF"/>
        </a:accent3>
        <a:accent4>
          <a:srgbClr val="000000"/>
        </a:accent4>
        <a:accent5>
          <a:srgbClr val="D2AAAD"/>
        </a:accent5>
        <a:accent6>
          <a:srgbClr val="5C9A3D"/>
        </a:accent6>
        <a:hlink>
          <a:srgbClr val="887799"/>
        </a:hlink>
        <a:folHlink>
          <a:srgbClr val="2244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_Basic_Full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FF0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E78A00"/>
        </a:accent6>
        <a:hlink>
          <a:srgbClr val="557799"/>
        </a:hlink>
        <a:folHlink>
          <a:srgbClr val="44551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_Basic_Full 5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BFD9E6"/>
        </a:accent1>
        <a:accent2>
          <a:srgbClr val="80B3CC"/>
        </a:accent2>
        <a:accent3>
          <a:srgbClr val="FFFFFF"/>
        </a:accent3>
        <a:accent4>
          <a:srgbClr val="000000"/>
        </a:accent4>
        <a:accent5>
          <a:srgbClr val="DCE9F0"/>
        </a:accent5>
        <a:accent6>
          <a:srgbClr val="73A2B9"/>
        </a:accent6>
        <a:hlink>
          <a:srgbClr val="408CB3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31_Оформление по умолчанию">
  <a:themeElements>
    <a:clrScheme name="8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8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32_Оформление по умолчанию">
  <a:themeElements>
    <a:clrScheme name="9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9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a-section43">
  <a:themeElements>
    <a:clrScheme name="a-section43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section4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section4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43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43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43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43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43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33_Оформление по умолчанию">
  <a:themeElements>
    <a:clrScheme name="10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0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34_Оформление по умолчанию">
  <a:themeElements>
    <a:clrScheme name="11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35_Оформление по умолчанию">
  <a:themeElements>
    <a:clrScheme name="12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36_Оформление по умолчанию">
  <a:themeElements>
    <a:clrScheme name="13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37_Оформление по умолчанию">
  <a:themeElements>
    <a:clrScheme name="15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5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2_Rosatom">
  <a:themeElements>
    <a:clrScheme name="a-defaul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38_Оформление по умолчанию">
  <a:themeElements>
    <a:clrScheme name="11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39_Оформление по умолчанию">
  <a:themeElements>
    <a:clrScheme name="8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8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8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40_Оформление по умолчанию">
  <a:themeElements>
    <a:clrScheme name="9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9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9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41_Оформление по умолчанию">
  <a:themeElements>
    <a:clrScheme name="10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0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0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4_Оформление по умолчанию">
  <a:themeElements>
    <a:clrScheme name="14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4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42_Оформление по умолчанию">
  <a:themeElements>
    <a:clrScheme name="12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43_Оформление по умолчанию">
  <a:themeElements>
    <a:clrScheme name="4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4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1_ИБРАЭ">
  <a:themeElements>
    <a:clrScheme name="2_cdb2004208gl 1">
      <a:dk1>
        <a:srgbClr val="000000"/>
      </a:dk1>
      <a:lt1>
        <a:srgbClr val="FFFFFF"/>
      </a:lt1>
      <a:dk2>
        <a:srgbClr val="1129A1"/>
      </a:dk2>
      <a:lt2>
        <a:srgbClr val="C0C0C0"/>
      </a:lt2>
      <a:accent1>
        <a:srgbClr val="4987E3"/>
      </a:accent1>
      <a:accent2>
        <a:srgbClr val="CE701A"/>
      </a:accent2>
      <a:accent3>
        <a:srgbClr val="FFFFFF"/>
      </a:accent3>
      <a:accent4>
        <a:srgbClr val="000000"/>
      </a:accent4>
      <a:accent5>
        <a:srgbClr val="B1C3EF"/>
      </a:accent5>
      <a:accent6>
        <a:srgbClr val="BA6516"/>
      </a:accent6>
      <a:hlink>
        <a:srgbClr val="36A1B6"/>
      </a:hlink>
      <a:folHlink>
        <a:srgbClr val="9CC769"/>
      </a:folHlink>
    </a:clrScheme>
    <a:fontScheme name="2_cdb2004208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db2004208gl 1">
        <a:dk1>
          <a:srgbClr val="000000"/>
        </a:dk1>
        <a:lt1>
          <a:srgbClr val="FFFFFF"/>
        </a:lt1>
        <a:dk2>
          <a:srgbClr val="1129A1"/>
        </a:dk2>
        <a:lt2>
          <a:srgbClr val="C0C0C0"/>
        </a:lt2>
        <a:accent1>
          <a:srgbClr val="4987E3"/>
        </a:accent1>
        <a:accent2>
          <a:srgbClr val="CE701A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A6516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db2004208gl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7053CB"/>
        </a:accent1>
        <a:accent2>
          <a:srgbClr val="3282BE"/>
        </a:accent2>
        <a:accent3>
          <a:srgbClr val="FFFFFF"/>
        </a:accent3>
        <a:accent4>
          <a:srgbClr val="000000"/>
        </a:accent4>
        <a:accent5>
          <a:srgbClr val="BBB3E2"/>
        </a:accent5>
        <a:accent6>
          <a:srgbClr val="2C75AC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db2004208gl 3">
        <a:dk1>
          <a:srgbClr val="000000"/>
        </a:dk1>
        <a:lt1>
          <a:srgbClr val="FFFFFF"/>
        </a:lt1>
        <a:dk2>
          <a:srgbClr val="0F4D5B"/>
        </a:dk2>
        <a:lt2>
          <a:srgbClr val="969696"/>
        </a:lt2>
        <a:accent1>
          <a:srgbClr val="1B7D6A"/>
        </a:accent1>
        <a:accent2>
          <a:srgbClr val="C69940"/>
        </a:accent2>
        <a:accent3>
          <a:srgbClr val="FFFFFF"/>
        </a:accent3>
        <a:accent4>
          <a:srgbClr val="000000"/>
        </a:accent4>
        <a:accent5>
          <a:srgbClr val="ABBFB9"/>
        </a:accent5>
        <a:accent6>
          <a:srgbClr val="B38A39"/>
        </a:accent6>
        <a:hlink>
          <a:srgbClr val="3790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8_cdb2004208gl">
  <a:themeElements>
    <a:clrScheme name="cdb2004208gl 1">
      <a:dk1>
        <a:srgbClr val="000000"/>
      </a:dk1>
      <a:lt1>
        <a:srgbClr val="FFFFFF"/>
      </a:lt1>
      <a:dk2>
        <a:srgbClr val="1129A1"/>
      </a:dk2>
      <a:lt2>
        <a:srgbClr val="C0C0C0"/>
      </a:lt2>
      <a:accent1>
        <a:srgbClr val="4987E3"/>
      </a:accent1>
      <a:accent2>
        <a:srgbClr val="CE701A"/>
      </a:accent2>
      <a:accent3>
        <a:srgbClr val="FFFFFF"/>
      </a:accent3>
      <a:accent4>
        <a:srgbClr val="000000"/>
      </a:accent4>
      <a:accent5>
        <a:srgbClr val="B1C3EF"/>
      </a:accent5>
      <a:accent6>
        <a:srgbClr val="BA6516"/>
      </a:accent6>
      <a:hlink>
        <a:srgbClr val="36A1B6"/>
      </a:hlink>
      <a:folHlink>
        <a:srgbClr val="9CC769"/>
      </a:folHlink>
    </a:clrScheme>
    <a:fontScheme name="cdb2004208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db2004208gl 1">
        <a:dk1>
          <a:srgbClr val="000000"/>
        </a:dk1>
        <a:lt1>
          <a:srgbClr val="FFFFFF"/>
        </a:lt1>
        <a:dk2>
          <a:srgbClr val="1129A1"/>
        </a:dk2>
        <a:lt2>
          <a:srgbClr val="C0C0C0"/>
        </a:lt2>
        <a:accent1>
          <a:srgbClr val="4987E3"/>
        </a:accent1>
        <a:accent2>
          <a:srgbClr val="CE701A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A6516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7053CB"/>
        </a:accent1>
        <a:accent2>
          <a:srgbClr val="3282BE"/>
        </a:accent2>
        <a:accent3>
          <a:srgbClr val="FFFFFF"/>
        </a:accent3>
        <a:accent4>
          <a:srgbClr val="000000"/>
        </a:accent4>
        <a:accent5>
          <a:srgbClr val="BBB3E2"/>
        </a:accent5>
        <a:accent6>
          <a:srgbClr val="2C75AC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3">
        <a:dk1>
          <a:srgbClr val="000000"/>
        </a:dk1>
        <a:lt1>
          <a:srgbClr val="FFFFFF"/>
        </a:lt1>
        <a:dk2>
          <a:srgbClr val="0F4D5B"/>
        </a:dk2>
        <a:lt2>
          <a:srgbClr val="969696"/>
        </a:lt2>
        <a:accent1>
          <a:srgbClr val="1B7D6A"/>
        </a:accent1>
        <a:accent2>
          <a:srgbClr val="C69940"/>
        </a:accent2>
        <a:accent3>
          <a:srgbClr val="FFFFFF"/>
        </a:accent3>
        <a:accent4>
          <a:srgbClr val="000000"/>
        </a:accent4>
        <a:accent5>
          <a:srgbClr val="ABBFB9"/>
        </a:accent5>
        <a:accent6>
          <a:srgbClr val="B38A39"/>
        </a:accent6>
        <a:hlink>
          <a:srgbClr val="3790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9_cdb2004208gl">
  <a:themeElements>
    <a:clrScheme name="cdb2004208gl 1">
      <a:dk1>
        <a:srgbClr val="000000"/>
      </a:dk1>
      <a:lt1>
        <a:srgbClr val="FFFFFF"/>
      </a:lt1>
      <a:dk2>
        <a:srgbClr val="1129A1"/>
      </a:dk2>
      <a:lt2>
        <a:srgbClr val="C0C0C0"/>
      </a:lt2>
      <a:accent1>
        <a:srgbClr val="4987E3"/>
      </a:accent1>
      <a:accent2>
        <a:srgbClr val="CE701A"/>
      </a:accent2>
      <a:accent3>
        <a:srgbClr val="FFFFFF"/>
      </a:accent3>
      <a:accent4>
        <a:srgbClr val="000000"/>
      </a:accent4>
      <a:accent5>
        <a:srgbClr val="B1C3EF"/>
      </a:accent5>
      <a:accent6>
        <a:srgbClr val="BA6516"/>
      </a:accent6>
      <a:hlink>
        <a:srgbClr val="36A1B6"/>
      </a:hlink>
      <a:folHlink>
        <a:srgbClr val="9CC769"/>
      </a:folHlink>
    </a:clrScheme>
    <a:fontScheme name="cdb2004208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db2004208gl 1">
        <a:dk1>
          <a:srgbClr val="000000"/>
        </a:dk1>
        <a:lt1>
          <a:srgbClr val="FFFFFF"/>
        </a:lt1>
        <a:dk2>
          <a:srgbClr val="1129A1"/>
        </a:dk2>
        <a:lt2>
          <a:srgbClr val="C0C0C0"/>
        </a:lt2>
        <a:accent1>
          <a:srgbClr val="4987E3"/>
        </a:accent1>
        <a:accent2>
          <a:srgbClr val="CE701A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A6516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7053CB"/>
        </a:accent1>
        <a:accent2>
          <a:srgbClr val="3282BE"/>
        </a:accent2>
        <a:accent3>
          <a:srgbClr val="FFFFFF"/>
        </a:accent3>
        <a:accent4>
          <a:srgbClr val="000000"/>
        </a:accent4>
        <a:accent5>
          <a:srgbClr val="BBB3E2"/>
        </a:accent5>
        <a:accent6>
          <a:srgbClr val="2C75AC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3">
        <a:dk1>
          <a:srgbClr val="000000"/>
        </a:dk1>
        <a:lt1>
          <a:srgbClr val="FFFFFF"/>
        </a:lt1>
        <a:dk2>
          <a:srgbClr val="0F4D5B"/>
        </a:dk2>
        <a:lt2>
          <a:srgbClr val="969696"/>
        </a:lt2>
        <a:accent1>
          <a:srgbClr val="1B7D6A"/>
        </a:accent1>
        <a:accent2>
          <a:srgbClr val="C69940"/>
        </a:accent2>
        <a:accent3>
          <a:srgbClr val="FFFFFF"/>
        </a:accent3>
        <a:accent4>
          <a:srgbClr val="000000"/>
        </a:accent4>
        <a:accent5>
          <a:srgbClr val="ABBFB9"/>
        </a:accent5>
        <a:accent6>
          <a:srgbClr val="B38A39"/>
        </a:accent6>
        <a:hlink>
          <a:srgbClr val="3790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10_cdb2004208gl">
  <a:themeElements>
    <a:clrScheme name="cdb2004208gl 1">
      <a:dk1>
        <a:srgbClr val="000000"/>
      </a:dk1>
      <a:lt1>
        <a:srgbClr val="FFFFFF"/>
      </a:lt1>
      <a:dk2>
        <a:srgbClr val="1129A1"/>
      </a:dk2>
      <a:lt2>
        <a:srgbClr val="C0C0C0"/>
      </a:lt2>
      <a:accent1>
        <a:srgbClr val="4987E3"/>
      </a:accent1>
      <a:accent2>
        <a:srgbClr val="CE701A"/>
      </a:accent2>
      <a:accent3>
        <a:srgbClr val="FFFFFF"/>
      </a:accent3>
      <a:accent4>
        <a:srgbClr val="000000"/>
      </a:accent4>
      <a:accent5>
        <a:srgbClr val="B1C3EF"/>
      </a:accent5>
      <a:accent6>
        <a:srgbClr val="BA6516"/>
      </a:accent6>
      <a:hlink>
        <a:srgbClr val="36A1B6"/>
      </a:hlink>
      <a:folHlink>
        <a:srgbClr val="9CC769"/>
      </a:folHlink>
    </a:clrScheme>
    <a:fontScheme name="cdb2004208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db2004208gl 1">
        <a:dk1>
          <a:srgbClr val="000000"/>
        </a:dk1>
        <a:lt1>
          <a:srgbClr val="FFFFFF"/>
        </a:lt1>
        <a:dk2>
          <a:srgbClr val="1129A1"/>
        </a:dk2>
        <a:lt2>
          <a:srgbClr val="C0C0C0"/>
        </a:lt2>
        <a:accent1>
          <a:srgbClr val="4987E3"/>
        </a:accent1>
        <a:accent2>
          <a:srgbClr val="CE701A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A6516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7053CB"/>
        </a:accent1>
        <a:accent2>
          <a:srgbClr val="3282BE"/>
        </a:accent2>
        <a:accent3>
          <a:srgbClr val="FFFFFF"/>
        </a:accent3>
        <a:accent4>
          <a:srgbClr val="000000"/>
        </a:accent4>
        <a:accent5>
          <a:srgbClr val="BBB3E2"/>
        </a:accent5>
        <a:accent6>
          <a:srgbClr val="2C75AC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3">
        <a:dk1>
          <a:srgbClr val="000000"/>
        </a:dk1>
        <a:lt1>
          <a:srgbClr val="FFFFFF"/>
        </a:lt1>
        <a:dk2>
          <a:srgbClr val="0F4D5B"/>
        </a:dk2>
        <a:lt2>
          <a:srgbClr val="969696"/>
        </a:lt2>
        <a:accent1>
          <a:srgbClr val="1B7D6A"/>
        </a:accent1>
        <a:accent2>
          <a:srgbClr val="C69940"/>
        </a:accent2>
        <a:accent3>
          <a:srgbClr val="FFFFFF"/>
        </a:accent3>
        <a:accent4>
          <a:srgbClr val="000000"/>
        </a:accent4>
        <a:accent5>
          <a:srgbClr val="ABBFB9"/>
        </a:accent5>
        <a:accent6>
          <a:srgbClr val="B38A39"/>
        </a:accent6>
        <a:hlink>
          <a:srgbClr val="3790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11_cdb2004208gl">
  <a:themeElements>
    <a:clrScheme name="cdb2004208gl 1">
      <a:dk1>
        <a:srgbClr val="000000"/>
      </a:dk1>
      <a:lt1>
        <a:srgbClr val="FFFFFF"/>
      </a:lt1>
      <a:dk2>
        <a:srgbClr val="1129A1"/>
      </a:dk2>
      <a:lt2>
        <a:srgbClr val="C0C0C0"/>
      </a:lt2>
      <a:accent1>
        <a:srgbClr val="4987E3"/>
      </a:accent1>
      <a:accent2>
        <a:srgbClr val="CE701A"/>
      </a:accent2>
      <a:accent3>
        <a:srgbClr val="FFFFFF"/>
      </a:accent3>
      <a:accent4>
        <a:srgbClr val="000000"/>
      </a:accent4>
      <a:accent5>
        <a:srgbClr val="B1C3EF"/>
      </a:accent5>
      <a:accent6>
        <a:srgbClr val="BA6516"/>
      </a:accent6>
      <a:hlink>
        <a:srgbClr val="36A1B6"/>
      </a:hlink>
      <a:folHlink>
        <a:srgbClr val="9CC769"/>
      </a:folHlink>
    </a:clrScheme>
    <a:fontScheme name="cdb2004208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db2004208gl 1">
        <a:dk1>
          <a:srgbClr val="000000"/>
        </a:dk1>
        <a:lt1>
          <a:srgbClr val="FFFFFF"/>
        </a:lt1>
        <a:dk2>
          <a:srgbClr val="1129A1"/>
        </a:dk2>
        <a:lt2>
          <a:srgbClr val="C0C0C0"/>
        </a:lt2>
        <a:accent1>
          <a:srgbClr val="4987E3"/>
        </a:accent1>
        <a:accent2>
          <a:srgbClr val="CE701A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A6516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7053CB"/>
        </a:accent1>
        <a:accent2>
          <a:srgbClr val="3282BE"/>
        </a:accent2>
        <a:accent3>
          <a:srgbClr val="FFFFFF"/>
        </a:accent3>
        <a:accent4>
          <a:srgbClr val="000000"/>
        </a:accent4>
        <a:accent5>
          <a:srgbClr val="BBB3E2"/>
        </a:accent5>
        <a:accent6>
          <a:srgbClr val="2C75AC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3">
        <a:dk1>
          <a:srgbClr val="000000"/>
        </a:dk1>
        <a:lt1>
          <a:srgbClr val="FFFFFF"/>
        </a:lt1>
        <a:dk2>
          <a:srgbClr val="0F4D5B"/>
        </a:dk2>
        <a:lt2>
          <a:srgbClr val="969696"/>
        </a:lt2>
        <a:accent1>
          <a:srgbClr val="1B7D6A"/>
        </a:accent1>
        <a:accent2>
          <a:srgbClr val="C69940"/>
        </a:accent2>
        <a:accent3>
          <a:srgbClr val="FFFFFF"/>
        </a:accent3>
        <a:accent4>
          <a:srgbClr val="000000"/>
        </a:accent4>
        <a:accent5>
          <a:srgbClr val="ABBFB9"/>
        </a:accent5>
        <a:accent6>
          <a:srgbClr val="B38A39"/>
        </a:accent6>
        <a:hlink>
          <a:srgbClr val="3790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10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2_a-default">
  <a:themeElements>
    <a:clrScheme name="a-defaul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none" lIns="0" tIns="0" rIns="0" bIns="0" rtlCol="0" anchor="ctr" anchorCtr="1">
        <a:spAutoFit/>
      </a:bodyPr>
      <a:lstStyle>
        <a:defPPr algn="r">
          <a:defRPr sz="2200" b="1" dirty="0" smtClean="0">
            <a:solidFill>
              <a:schemeClr val="hlink"/>
            </a:solidFill>
          </a:defRPr>
        </a:defPPr>
      </a:lstStyle>
    </a:txDef>
  </a:objectDefaults>
  <a:extraClrSchemeLst>
    <a:extraClrScheme>
      <a:clrScheme name="a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12_cdb2004208gl">
  <a:themeElements>
    <a:clrScheme name="cdb2004208gl 1">
      <a:dk1>
        <a:srgbClr val="000000"/>
      </a:dk1>
      <a:lt1>
        <a:srgbClr val="FFFFFF"/>
      </a:lt1>
      <a:dk2>
        <a:srgbClr val="1129A1"/>
      </a:dk2>
      <a:lt2>
        <a:srgbClr val="C0C0C0"/>
      </a:lt2>
      <a:accent1>
        <a:srgbClr val="4987E3"/>
      </a:accent1>
      <a:accent2>
        <a:srgbClr val="CE701A"/>
      </a:accent2>
      <a:accent3>
        <a:srgbClr val="FFFFFF"/>
      </a:accent3>
      <a:accent4>
        <a:srgbClr val="000000"/>
      </a:accent4>
      <a:accent5>
        <a:srgbClr val="B1C3EF"/>
      </a:accent5>
      <a:accent6>
        <a:srgbClr val="BA6516"/>
      </a:accent6>
      <a:hlink>
        <a:srgbClr val="36A1B6"/>
      </a:hlink>
      <a:folHlink>
        <a:srgbClr val="9CC769"/>
      </a:folHlink>
    </a:clrScheme>
    <a:fontScheme name="cdb2004208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db2004208gl 1">
        <a:dk1>
          <a:srgbClr val="000000"/>
        </a:dk1>
        <a:lt1>
          <a:srgbClr val="FFFFFF"/>
        </a:lt1>
        <a:dk2>
          <a:srgbClr val="1129A1"/>
        </a:dk2>
        <a:lt2>
          <a:srgbClr val="C0C0C0"/>
        </a:lt2>
        <a:accent1>
          <a:srgbClr val="4987E3"/>
        </a:accent1>
        <a:accent2>
          <a:srgbClr val="CE701A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A6516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7053CB"/>
        </a:accent1>
        <a:accent2>
          <a:srgbClr val="3282BE"/>
        </a:accent2>
        <a:accent3>
          <a:srgbClr val="FFFFFF"/>
        </a:accent3>
        <a:accent4>
          <a:srgbClr val="000000"/>
        </a:accent4>
        <a:accent5>
          <a:srgbClr val="BBB3E2"/>
        </a:accent5>
        <a:accent6>
          <a:srgbClr val="2C75AC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3">
        <a:dk1>
          <a:srgbClr val="000000"/>
        </a:dk1>
        <a:lt1>
          <a:srgbClr val="FFFFFF"/>
        </a:lt1>
        <a:dk2>
          <a:srgbClr val="0F4D5B"/>
        </a:dk2>
        <a:lt2>
          <a:srgbClr val="969696"/>
        </a:lt2>
        <a:accent1>
          <a:srgbClr val="1B7D6A"/>
        </a:accent1>
        <a:accent2>
          <a:srgbClr val="C69940"/>
        </a:accent2>
        <a:accent3>
          <a:srgbClr val="FFFFFF"/>
        </a:accent3>
        <a:accent4>
          <a:srgbClr val="000000"/>
        </a:accent4>
        <a:accent5>
          <a:srgbClr val="ABBFB9"/>
        </a:accent5>
        <a:accent6>
          <a:srgbClr val="B38A39"/>
        </a:accent6>
        <a:hlink>
          <a:srgbClr val="3790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Оформление по умолчанию">
  <a:themeElements>
    <a:clrScheme name="1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13_cdb2004208gl">
  <a:themeElements>
    <a:clrScheme name="cdb2004208gl 1">
      <a:dk1>
        <a:srgbClr val="000000"/>
      </a:dk1>
      <a:lt1>
        <a:srgbClr val="FFFFFF"/>
      </a:lt1>
      <a:dk2>
        <a:srgbClr val="1129A1"/>
      </a:dk2>
      <a:lt2>
        <a:srgbClr val="C0C0C0"/>
      </a:lt2>
      <a:accent1>
        <a:srgbClr val="4987E3"/>
      </a:accent1>
      <a:accent2>
        <a:srgbClr val="CE701A"/>
      </a:accent2>
      <a:accent3>
        <a:srgbClr val="FFFFFF"/>
      </a:accent3>
      <a:accent4>
        <a:srgbClr val="000000"/>
      </a:accent4>
      <a:accent5>
        <a:srgbClr val="B1C3EF"/>
      </a:accent5>
      <a:accent6>
        <a:srgbClr val="BA6516"/>
      </a:accent6>
      <a:hlink>
        <a:srgbClr val="36A1B6"/>
      </a:hlink>
      <a:folHlink>
        <a:srgbClr val="9CC769"/>
      </a:folHlink>
    </a:clrScheme>
    <a:fontScheme name="cdb2004208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db2004208gl 1">
        <a:dk1>
          <a:srgbClr val="000000"/>
        </a:dk1>
        <a:lt1>
          <a:srgbClr val="FFFFFF"/>
        </a:lt1>
        <a:dk2>
          <a:srgbClr val="1129A1"/>
        </a:dk2>
        <a:lt2>
          <a:srgbClr val="C0C0C0"/>
        </a:lt2>
        <a:accent1>
          <a:srgbClr val="4987E3"/>
        </a:accent1>
        <a:accent2>
          <a:srgbClr val="CE701A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A6516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7053CB"/>
        </a:accent1>
        <a:accent2>
          <a:srgbClr val="3282BE"/>
        </a:accent2>
        <a:accent3>
          <a:srgbClr val="FFFFFF"/>
        </a:accent3>
        <a:accent4>
          <a:srgbClr val="000000"/>
        </a:accent4>
        <a:accent5>
          <a:srgbClr val="BBB3E2"/>
        </a:accent5>
        <a:accent6>
          <a:srgbClr val="2C75AC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3">
        <a:dk1>
          <a:srgbClr val="000000"/>
        </a:dk1>
        <a:lt1>
          <a:srgbClr val="FFFFFF"/>
        </a:lt1>
        <a:dk2>
          <a:srgbClr val="0F4D5B"/>
        </a:dk2>
        <a:lt2>
          <a:srgbClr val="969696"/>
        </a:lt2>
        <a:accent1>
          <a:srgbClr val="1B7D6A"/>
        </a:accent1>
        <a:accent2>
          <a:srgbClr val="C69940"/>
        </a:accent2>
        <a:accent3>
          <a:srgbClr val="FFFFFF"/>
        </a:accent3>
        <a:accent4>
          <a:srgbClr val="000000"/>
        </a:accent4>
        <a:accent5>
          <a:srgbClr val="ABBFB9"/>
        </a:accent5>
        <a:accent6>
          <a:srgbClr val="B38A39"/>
        </a:accent6>
        <a:hlink>
          <a:srgbClr val="3790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1.xml><?xml version="1.0" encoding="utf-8"?>
<a:theme xmlns:a="http://schemas.openxmlformats.org/drawingml/2006/main" name="14_cdb2004208gl">
  <a:themeElements>
    <a:clrScheme name="cdb2004208gl 1">
      <a:dk1>
        <a:srgbClr val="000000"/>
      </a:dk1>
      <a:lt1>
        <a:srgbClr val="FFFFFF"/>
      </a:lt1>
      <a:dk2>
        <a:srgbClr val="1129A1"/>
      </a:dk2>
      <a:lt2>
        <a:srgbClr val="C0C0C0"/>
      </a:lt2>
      <a:accent1>
        <a:srgbClr val="4987E3"/>
      </a:accent1>
      <a:accent2>
        <a:srgbClr val="CE701A"/>
      </a:accent2>
      <a:accent3>
        <a:srgbClr val="FFFFFF"/>
      </a:accent3>
      <a:accent4>
        <a:srgbClr val="000000"/>
      </a:accent4>
      <a:accent5>
        <a:srgbClr val="B1C3EF"/>
      </a:accent5>
      <a:accent6>
        <a:srgbClr val="BA6516"/>
      </a:accent6>
      <a:hlink>
        <a:srgbClr val="36A1B6"/>
      </a:hlink>
      <a:folHlink>
        <a:srgbClr val="9CC769"/>
      </a:folHlink>
    </a:clrScheme>
    <a:fontScheme name="cdb2004208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db2004208gl 1">
        <a:dk1>
          <a:srgbClr val="000000"/>
        </a:dk1>
        <a:lt1>
          <a:srgbClr val="FFFFFF"/>
        </a:lt1>
        <a:dk2>
          <a:srgbClr val="1129A1"/>
        </a:dk2>
        <a:lt2>
          <a:srgbClr val="C0C0C0"/>
        </a:lt2>
        <a:accent1>
          <a:srgbClr val="4987E3"/>
        </a:accent1>
        <a:accent2>
          <a:srgbClr val="CE701A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A6516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7053CB"/>
        </a:accent1>
        <a:accent2>
          <a:srgbClr val="3282BE"/>
        </a:accent2>
        <a:accent3>
          <a:srgbClr val="FFFFFF"/>
        </a:accent3>
        <a:accent4>
          <a:srgbClr val="000000"/>
        </a:accent4>
        <a:accent5>
          <a:srgbClr val="BBB3E2"/>
        </a:accent5>
        <a:accent6>
          <a:srgbClr val="2C75AC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3">
        <a:dk1>
          <a:srgbClr val="000000"/>
        </a:dk1>
        <a:lt1>
          <a:srgbClr val="FFFFFF"/>
        </a:lt1>
        <a:dk2>
          <a:srgbClr val="0F4D5B"/>
        </a:dk2>
        <a:lt2>
          <a:srgbClr val="969696"/>
        </a:lt2>
        <a:accent1>
          <a:srgbClr val="1B7D6A"/>
        </a:accent1>
        <a:accent2>
          <a:srgbClr val="C69940"/>
        </a:accent2>
        <a:accent3>
          <a:srgbClr val="FFFFFF"/>
        </a:accent3>
        <a:accent4>
          <a:srgbClr val="000000"/>
        </a:accent4>
        <a:accent5>
          <a:srgbClr val="ABBFB9"/>
        </a:accent5>
        <a:accent6>
          <a:srgbClr val="B38A39"/>
        </a:accent6>
        <a:hlink>
          <a:srgbClr val="3790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2.xml><?xml version="1.0" encoding="utf-8"?>
<a:theme xmlns:a="http://schemas.openxmlformats.org/drawingml/2006/main" name="15_cdb2004208gl">
  <a:themeElements>
    <a:clrScheme name="cdb2004208gl 1">
      <a:dk1>
        <a:srgbClr val="000000"/>
      </a:dk1>
      <a:lt1>
        <a:srgbClr val="FFFFFF"/>
      </a:lt1>
      <a:dk2>
        <a:srgbClr val="1129A1"/>
      </a:dk2>
      <a:lt2>
        <a:srgbClr val="C0C0C0"/>
      </a:lt2>
      <a:accent1>
        <a:srgbClr val="4987E3"/>
      </a:accent1>
      <a:accent2>
        <a:srgbClr val="CE701A"/>
      </a:accent2>
      <a:accent3>
        <a:srgbClr val="FFFFFF"/>
      </a:accent3>
      <a:accent4>
        <a:srgbClr val="000000"/>
      </a:accent4>
      <a:accent5>
        <a:srgbClr val="B1C3EF"/>
      </a:accent5>
      <a:accent6>
        <a:srgbClr val="BA6516"/>
      </a:accent6>
      <a:hlink>
        <a:srgbClr val="36A1B6"/>
      </a:hlink>
      <a:folHlink>
        <a:srgbClr val="9CC769"/>
      </a:folHlink>
    </a:clrScheme>
    <a:fontScheme name="cdb2004208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db2004208gl 1">
        <a:dk1>
          <a:srgbClr val="000000"/>
        </a:dk1>
        <a:lt1>
          <a:srgbClr val="FFFFFF"/>
        </a:lt1>
        <a:dk2>
          <a:srgbClr val="1129A1"/>
        </a:dk2>
        <a:lt2>
          <a:srgbClr val="C0C0C0"/>
        </a:lt2>
        <a:accent1>
          <a:srgbClr val="4987E3"/>
        </a:accent1>
        <a:accent2>
          <a:srgbClr val="CE701A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A6516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7053CB"/>
        </a:accent1>
        <a:accent2>
          <a:srgbClr val="3282BE"/>
        </a:accent2>
        <a:accent3>
          <a:srgbClr val="FFFFFF"/>
        </a:accent3>
        <a:accent4>
          <a:srgbClr val="000000"/>
        </a:accent4>
        <a:accent5>
          <a:srgbClr val="BBB3E2"/>
        </a:accent5>
        <a:accent6>
          <a:srgbClr val="2C75AC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3">
        <a:dk1>
          <a:srgbClr val="000000"/>
        </a:dk1>
        <a:lt1>
          <a:srgbClr val="FFFFFF"/>
        </a:lt1>
        <a:dk2>
          <a:srgbClr val="0F4D5B"/>
        </a:dk2>
        <a:lt2>
          <a:srgbClr val="969696"/>
        </a:lt2>
        <a:accent1>
          <a:srgbClr val="1B7D6A"/>
        </a:accent1>
        <a:accent2>
          <a:srgbClr val="C69940"/>
        </a:accent2>
        <a:accent3>
          <a:srgbClr val="FFFFFF"/>
        </a:accent3>
        <a:accent4>
          <a:srgbClr val="000000"/>
        </a:accent4>
        <a:accent5>
          <a:srgbClr val="ABBFB9"/>
        </a:accent5>
        <a:accent6>
          <a:srgbClr val="B38A39"/>
        </a:accent6>
        <a:hlink>
          <a:srgbClr val="3790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3.xml><?xml version="1.0" encoding="utf-8"?>
<a:theme xmlns:a="http://schemas.openxmlformats.org/drawingml/2006/main" name="3_a-default">
  <a:themeElements>
    <a:clrScheme name="a-defaul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none" lIns="0" tIns="0" rIns="0" bIns="0" rtlCol="0" anchor="ctr" anchorCtr="1">
        <a:spAutoFit/>
      </a:bodyPr>
      <a:lstStyle>
        <a:defPPr algn="r">
          <a:defRPr sz="2200" b="1" dirty="0" smtClean="0">
            <a:solidFill>
              <a:schemeClr val="hlink"/>
            </a:solidFill>
          </a:defRPr>
        </a:defPPr>
      </a:lstStyle>
    </a:txDef>
  </a:objectDefaults>
  <a:extraClrSchemeLst>
    <a:extraClrScheme>
      <a:clrScheme name="a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4.xml><?xml version="1.0" encoding="utf-8"?>
<a:theme xmlns:a="http://schemas.openxmlformats.org/drawingml/2006/main" name="Rosatom">
  <a:themeElements>
    <a:clrScheme name="a-defaul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5.xml><?xml version="1.0" encoding="utf-8"?>
<a:theme xmlns:a="http://schemas.openxmlformats.org/drawingml/2006/main" name="44_Оформление по умолчанию">
  <a:themeElements>
    <a:clrScheme name="7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7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6.xml><?xml version="1.0" encoding="utf-8"?>
<a:theme xmlns:a="http://schemas.openxmlformats.org/drawingml/2006/main" name="45_Оформление по умолчанию">
  <a:themeElements>
    <a:clrScheme name="7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7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7.xml><?xml version="1.0" encoding="utf-8"?>
<a:theme xmlns:a="http://schemas.openxmlformats.org/drawingml/2006/main" name="3_Rosatom">
  <a:themeElements>
    <a:clrScheme name="a-defaul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8.xml><?xml version="1.0" encoding="utf-8"?>
<a:theme xmlns:a="http://schemas.openxmlformats.org/drawingml/2006/main" name="16_cdb2004208gl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db2004208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db2004208gl 1">
        <a:dk1>
          <a:srgbClr val="000000"/>
        </a:dk1>
        <a:lt1>
          <a:srgbClr val="FFFFFF"/>
        </a:lt1>
        <a:dk2>
          <a:srgbClr val="1129A1"/>
        </a:dk2>
        <a:lt2>
          <a:srgbClr val="C0C0C0"/>
        </a:lt2>
        <a:accent1>
          <a:srgbClr val="4987E3"/>
        </a:accent1>
        <a:accent2>
          <a:srgbClr val="CE701A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A6516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7053CB"/>
        </a:accent1>
        <a:accent2>
          <a:srgbClr val="3282BE"/>
        </a:accent2>
        <a:accent3>
          <a:srgbClr val="FFFFFF"/>
        </a:accent3>
        <a:accent4>
          <a:srgbClr val="000000"/>
        </a:accent4>
        <a:accent5>
          <a:srgbClr val="BBB3E2"/>
        </a:accent5>
        <a:accent6>
          <a:srgbClr val="2C75AC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3">
        <a:dk1>
          <a:srgbClr val="000000"/>
        </a:dk1>
        <a:lt1>
          <a:srgbClr val="FFFFFF"/>
        </a:lt1>
        <a:dk2>
          <a:srgbClr val="0F4D5B"/>
        </a:dk2>
        <a:lt2>
          <a:srgbClr val="969696"/>
        </a:lt2>
        <a:accent1>
          <a:srgbClr val="1B7D6A"/>
        </a:accent1>
        <a:accent2>
          <a:srgbClr val="C69940"/>
        </a:accent2>
        <a:accent3>
          <a:srgbClr val="FFFFFF"/>
        </a:accent3>
        <a:accent4>
          <a:srgbClr val="000000"/>
        </a:accent4>
        <a:accent5>
          <a:srgbClr val="ABBFB9"/>
        </a:accent5>
        <a:accent6>
          <a:srgbClr val="B38A39"/>
        </a:accent6>
        <a:hlink>
          <a:srgbClr val="3790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9.xml><?xml version="1.0" encoding="utf-8"?>
<a:theme xmlns:a="http://schemas.openxmlformats.org/drawingml/2006/main" name="46_Оформление по умолчанию">
  <a:themeElements>
    <a:clrScheme name="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Оформление по умолчанию">
  <a:themeElements>
    <a:clrScheme name="2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ample 3">
    <a:dk1>
      <a:srgbClr val="2B166E"/>
    </a:dk1>
    <a:lt1>
      <a:srgbClr val="FFFFFF"/>
    </a:lt1>
    <a:dk2>
      <a:srgbClr val="1640B6"/>
    </a:dk2>
    <a:lt2>
      <a:srgbClr val="B2B2B2"/>
    </a:lt2>
    <a:accent1>
      <a:srgbClr val="48BDEC"/>
    </a:accent1>
    <a:accent2>
      <a:srgbClr val="EB984D"/>
    </a:accent2>
    <a:accent3>
      <a:srgbClr val="FFFFFF"/>
    </a:accent3>
    <a:accent4>
      <a:srgbClr val="23115D"/>
    </a:accent4>
    <a:accent5>
      <a:srgbClr val="B1DBF4"/>
    </a:accent5>
    <a:accent6>
      <a:srgbClr val="D58945"/>
    </a:accent6>
    <a:hlink>
      <a:srgbClr val="339966"/>
    </a:hlink>
    <a:folHlink>
      <a:srgbClr val="7E88E4"/>
    </a:folHlink>
  </a:clrScheme>
  <a:fontScheme name="sampl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ample 3">
    <a:dk1>
      <a:srgbClr val="2B166E"/>
    </a:dk1>
    <a:lt1>
      <a:srgbClr val="FFFFFF"/>
    </a:lt1>
    <a:dk2>
      <a:srgbClr val="1640B6"/>
    </a:dk2>
    <a:lt2>
      <a:srgbClr val="B2B2B2"/>
    </a:lt2>
    <a:accent1>
      <a:srgbClr val="48BDEC"/>
    </a:accent1>
    <a:accent2>
      <a:srgbClr val="EB984D"/>
    </a:accent2>
    <a:accent3>
      <a:srgbClr val="FFFFFF"/>
    </a:accent3>
    <a:accent4>
      <a:srgbClr val="23115D"/>
    </a:accent4>
    <a:accent5>
      <a:srgbClr val="B1DBF4"/>
    </a:accent5>
    <a:accent6>
      <a:srgbClr val="D58945"/>
    </a:accent6>
    <a:hlink>
      <a:srgbClr val="339966"/>
    </a:hlink>
    <a:folHlink>
      <a:srgbClr val="7E88E4"/>
    </a:folHlink>
  </a:clrScheme>
  <a:fontScheme name="sampl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 ИБРАЭ</Template>
  <TotalTime>748</TotalTime>
  <Words>1019</Words>
  <Application>Microsoft Office PowerPoint</Application>
  <PresentationFormat>Экран (4:3)</PresentationFormat>
  <Paragraphs>252</Paragraphs>
  <Slides>27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89</vt:i4>
      </vt:variant>
      <vt:variant>
        <vt:lpstr>Заголовки слайдов</vt:lpstr>
      </vt:variant>
      <vt:variant>
        <vt:i4>27</vt:i4>
      </vt:variant>
    </vt:vector>
  </HeadingPairs>
  <TitlesOfParts>
    <vt:vector size="116" baseType="lpstr">
      <vt:lpstr>Тема ИБРАЭ</vt:lpstr>
      <vt:lpstr>a-content</vt:lpstr>
      <vt:lpstr>a-section44</vt:lpstr>
      <vt:lpstr>a-section41</vt:lpstr>
      <vt:lpstr>a-section42</vt:lpstr>
      <vt:lpstr>a-section43</vt:lpstr>
      <vt:lpstr>14_Оформление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Оформление по умолчанию</vt:lpstr>
      <vt:lpstr>7_Оформление по умолчанию</vt:lpstr>
      <vt:lpstr>Accenture_Basic_Full</vt:lpstr>
      <vt:lpstr>8_Оформление по умолчанию</vt:lpstr>
      <vt:lpstr>9_Оформление по умолчанию</vt:lpstr>
      <vt:lpstr>10_Оформление по умолчанию</vt:lpstr>
      <vt:lpstr>11_Оформление по умолчанию</vt:lpstr>
      <vt:lpstr>12_Оформление по умолчанию</vt:lpstr>
      <vt:lpstr>13_Оформление по умолчанию</vt:lpstr>
      <vt:lpstr>15_Оформление по умолчанию</vt:lpstr>
      <vt:lpstr>1_Rosatom</vt:lpstr>
      <vt:lpstr>16_Оформление по умолчанию</vt:lpstr>
      <vt:lpstr>17_Оформление по умолчанию</vt:lpstr>
      <vt:lpstr>18_Оформление по умолчанию</vt:lpstr>
      <vt:lpstr>19_Оформление по умолчанию</vt:lpstr>
      <vt:lpstr>20_Оформление по умолчанию</vt:lpstr>
      <vt:lpstr>21_Оформление по умолчанию</vt:lpstr>
      <vt:lpstr>ИБРАЭ</vt:lpstr>
      <vt:lpstr>cdb2004208gl</vt:lpstr>
      <vt:lpstr>1_cdb2004208gl</vt:lpstr>
      <vt:lpstr>2_cdb2004208gl</vt:lpstr>
      <vt:lpstr>3_cdb2004208gl</vt:lpstr>
      <vt:lpstr>9_b-default</vt:lpstr>
      <vt:lpstr>a-default</vt:lpstr>
      <vt:lpstr>4_cdb2004208gl</vt:lpstr>
      <vt:lpstr>5_cdb2004208gl</vt:lpstr>
      <vt:lpstr>6_cdb2004208gl</vt:lpstr>
      <vt:lpstr>7_cdb2004208gl</vt:lpstr>
      <vt:lpstr>1_a-default</vt:lpstr>
      <vt:lpstr>1_a-content</vt:lpstr>
      <vt:lpstr>1_a-section44</vt:lpstr>
      <vt:lpstr>1_a-section41</vt:lpstr>
      <vt:lpstr>1_a-section42</vt:lpstr>
      <vt:lpstr>1_a-section43</vt:lpstr>
      <vt:lpstr>22_Оформление по умолчанию</vt:lpstr>
      <vt:lpstr>23_Оформление по умолчанию</vt:lpstr>
      <vt:lpstr>24_Оформление по умолчанию</vt:lpstr>
      <vt:lpstr>25_Оформление по умолчанию</vt:lpstr>
      <vt:lpstr>26_Оформление по умолчанию</vt:lpstr>
      <vt:lpstr>27_Оформление по умолчанию</vt:lpstr>
      <vt:lpstr>28_Оформление по умолчанию</vt:lpstr>
      <vt:lpstr>29_Оформление по умолчанию</vt:lpstr>
      <vt:lpstr>30_Оформление по умолчанию</vt:lpstr>
      <vt:lpstr>1_Accenture_Basic_Full</vt:lpstr>
      <vt:lpstr>31_Оформление по умолчанию</vt:lpstr>
      <vt:lpstr>32_Оформление по умолчанию</vt:lpstr>
      <vt:lpstr>33_Оформление по умолчанию</vt:lpstr>
      <vt:lpstr>34_Оформление по умолчанию</vt:lpstr>
      <vt:lpstr>35_Оформление по умолчанию</vt:lpstr>
      <vt:lpstr>36_Оформление по умолчанию</vt:lpstr>
      <vt:lpstr>37_Оформление по умолчанию</vt:lpstr>
      <vt:lpstr>2_Rosatom</vt:lpstr>
      <vt:lpstr>38_Оформление по умолчанию</vt:lpstr>
      <vt:lpstr>39_Оформление по умолчанию</vt:lpstr>
      <vt:lpstr>40_Оформление по умолчанию</vt:lpstr>
      <vt:lpstr>41_Оформление по умолчанию</vt:lpstr>
      <vt:lpstr>42_Оформление по умолчанию</vt:lpstr>
      <vt:lpstr>43_Оформление по умолчанию</vt:lpstr>
      <vt:lpstr>1_ИБРАЭ</vt:lpstr>
      <vt:lpstr>8_cdb2004208gl</vt:lpstr>
      <vt:lpstr>9_cdb2004208gl</vt:lpstr>
      <vt:lpstr>10_cdb2004208gl</vt:lpstr>
      <vt:lpstr>11_cdb2004208gl</vt:lpstr>
      <vt:lpstr>10_b-default</vt:lpstr>
      <vt:lpstr>2_a-default</vt:lpstr>
      <vt:lpstr>12_cdb2004208gl</vt:lpstr>
      <vt:lpstr>13_cdb2004208gl</vt:lpstr>
      <vt:lpstr>14_cdb2004208gl</vt:lpstr>
      <vt:lpstr>15_cdb2004208gl</vt:lpstr>
      <vt:lpstr>3_a-default</vt:lpstr>
      <vt:lpstr>Rosatom</vt:lpstr>
      <vt:lpstr>44_Оформление по умолчанию</vt:lpstr>
      <vt:lpstr>45_Оформление по умолчанию</vt:lpstr>
      <vt:lpstr>3_Rosatom</vt:lpstr>
      <vt:lpstr>16_cdb2004208gl</vt:lpstr>
      <vt:lpstr>46_Оформление по умолчанию</vt:lpstr>
      <vt:lpstr>ГХК и риски для населения:  отраслевой и региональный аспекты</vt:lpstr>
      <vt:lpstr>По концентрации ядерных объектов район размещения ГХК не является лидером и имеет потенциал развития</vt:lpstr>
      <vt:lpstr>Вопросы безопасности и устойчивости  атомного кластера</vt:lpstr>
      <vt:lpstr>Третий национальный доклад  Российской Федерации</vt:lpstr>
      <vt:lpstr>Четвертый национальный доклад  Российской Федерации</vt:lpstr>
      <vt:lpstr>Презентация PowerPoint</vt:lpstr>
      <vt:lpstr>Уровни радиоэкологического  воздействия ФГУП «ГХК» и «НО РАО»</vt:lpstr>
      <vt:lpstr>Этапы развития и радиоэкологического воздействия ГХК </vt:lpstr>
      <vt:lpstr>Относительно высокая степень  воздействия в прошлом</vt:lpstr>
      <vt:lpstr>Средняя годовая доза облучения сельского населения  (рыбаки) зоны наблюдения ГХК от природных  и техногенных источников, мЗв/год</vt:lpstr>
      <vt:lpstr>Можно ли оценить опасность  различных видов воздействий?</vt:lpstr>
      <vt:lpstr>Методология анализа риска утверждена и широко применяется</vt:lpstr>
      <vt:lpstr>Область оцениваемых рисков</vt:lpstr>
      <vt:lpstr>Исходные базы данных</vt:lpstr>
      <vt:lpstr>Структура средней годовой эффективной дозы облучения населения Красноярского края</vt:lpstr>
      <vt:lpstr>Воздух: индивидуальный канцерогенный риск</vt:lpstr>
      <vt:lpstr>Вода: индивидуальный канцерогенный риск</vt:lpstr>
      <vt:lpstr>Почва: индивидуальный канцерогенный риск</vt:lpstr>
      <vt:lpstr>Сравнительная оценка влияния техногенной радиации и химического загрязнения атмосферного воздуха на здоровье населения</vt:lpstr>
      <vt:lpstr>Сводные результаты сравнительного анализа рисков для здоровья населения Красноярского края </vt:lpstr>
      <vt:lpstr>Представление результатов проекта</vt:lpstr>
      <vt:lpstr>Оценка уровней риска </vt:lpstr>
      <vt:lpstr>Ущербы здоровью: дополнительная смертность</vt:lpstr>
      <vt:lpstr>Суммарный индивидуальный канцерогенный риск  с учетом поступления из воды и почвы</vt:lpstr>
      <vt:lpstr>Суммарный индивидуальный канцерогенный риск с учетом поступления из воды, почвы и воздуха </vt:lpstr>
      <vt:lpstr>Популяционные канцерогенные риски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ГХК и риски для населения: отраслевой и региональный аспекты</dc:title>
  <dc:creator>Olga</dc:creator>
  <cp:lastModifiedBy>Самойлова Ольга</cp:lastModifiedBy>
  <cp:revision>27</cp:revision>
  <cp:lastPrinted>2015-07-30T07:06:06Z</cp:lastPrinted>
  <dcterms:created xsi:type="dcterms:W3CDTF">2015-07-27T08:14:42Z</dcterms:created>
  <dcterms:modified xsi:type="dcterms:W3CDTF">2015-08-04T08:15:25Z</dcterms:modified>
</cp:coreProperties>
</file>