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cat>
            <c:numRef>
              <c:f>Лист1!$B$1:$B$3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Лист1!$A$1:$A$3</c:f>
              <c:numCache>
                <c:formatCode>General</c:formatCode>
                <c:ptCount val="3"/>
                <c:pt idx="0">
                  <c:v>2</c:v>
                </c:pt>
                <c:pt idx="1">
                  <c:v>14</c:v>
                </c:pt>
                <c:pt idx="2">
                  <c:v>29</c:v>
                </c:pt>
              </c:numCache>
            </c:numRef>
          </c:val>
        </c:ser>
        <c:gapWidth val="38"/>
        <c:overlap val="-8"/>
        <c:axId val="88590208"/>
        <c:axId val="89995904"/>
      </c:barChart>
      <c:catAx>
        <c:axId val="885902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aseline="0"/>
            </a:pPr>
            <a:endParaRPr lang="ru-RU"/>
          </a:p>
        </c:txPr>
        <c:crossAx val="89995904"/>
        <c:crosses val="autoZero"/>
        <c:auto val="1"/>
        <c:lblAlgn val="ctr"/>
        <c:lblOffset val="100"/>
      </c:catAx>
      <c:valAx>
        <c:axId val="899959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 baseline="0"/>
            </a:pPr>
            <a:endParaRPr lang="ru-RU"/>
          </a:p>
        </c:txPr>
        <c:crossAx val="88590208"/>
        <c:crosses val="autoZero"/>
        <c:crossBetween val="between"/>
        <c:majorUnit val="5"/>
      </c:valAx>
    </c:plotArea>
    <c:plotVisOnly val="1"/>
  </c:chart>
  <c:spPr>
    <a:ln>
      <a:solidFill>
        <a:schemeClr val="tx1"/>
      </a:solidFill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0.19767</cdr:x>
      <cdr:y>0.71429</cdr:y>
    </cdr:from>
    <cdr:to>
      <cdr:x>0.25581</cdr:x>
      <cdr:y>0.81633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24136" y="2520280"/>
          <a:ext cx="36004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0.7907</cdr:x>
      <cdr:y>0.08163</cdr:y>
    </cdr:from>
    <cdr:to>
      <cdr:x>0.86047</cdr:x>
      <cdr:y>0.18367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896544" y="288032"/>
          <a:ext cx="43204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28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0.48837</cdr:x>
      <cdr:y>0.40816</cdr:y>
    </cdr:from>
    <cdr:to>
      <cdr:x>0.55814</cdr:x>
      <cdr:y>0.5102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24336" y="1440160"/>
          <a:ext cx="43204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14</a:t>
          </a:r>
          <a:endParaRPr lang="ru-RU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592288"/>
          </a:xfrm>
        </p:spPr>
        <p:txBody>
          <a:bodyPr/>
          <a:lstStyle/>
          <a:p>
            <a:r>
              <a:rPr lang="ru-RU" dirty="0" smtClean="0"/>
              <a:t>Ядерное общество России в НИЯУ МИФИ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645024"/>
            <a:ext cx="6400800" cy="2952328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Бочкарев А.С.</a:t>
            </a: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НИЯУ МИФИ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2014 г.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Picture 2" descr="мояор мелка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223838"/>
            <a:ext cx="1611312" cy="1044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028" name="AutoShape 4" descr="http://xn--h1aaqajha1i.xn--p1ai/templates/_default_/images/header_left_top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imodel-russia.com/upload/resize_cache/iblock/e73/250_200_1/LOGO%20NS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Bo\Desktop\LOGO NS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60648"/>
            <a:ext cx="1036464" cy="10312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188640"/>
            <a:ext cx="5616624" cy="1368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 ячейки ЯОР НИЯУ МИФИ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6440760" cy="14401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78 членов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 молодых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из них 22 студента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мояор мелка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223838"/>
            <a:ext cx="1611312" cy="1044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028" name="AutoShape 4" descr="http://xn--h1aaqajha1i.xn--p1ai/templates/_default_/images/header_left_top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imodel-russia.com/upload/resize_cache/iblock/e73/250_200_1/LOGO%20NS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Bo\Desktop\LOGO NS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88640"/>
            <a:ext cx="1036464" cy="1031282"/>
          </a:xfrm>
          <a:prstGeom prst="rect">
            <a:avLst/>
          </a:prstGeom>
          <a:noFill/>
        </p:spPr>
      </p:pic>
      <p:graphicFrame>
        <p:nvGraphicFramePr>
          <p:cNvPr id="9" name="Диаграмма 8"/>
          <p:cNvGraphicFramePr/>
          <p:nvPr/>
        </p:nvGraphicFramePr>
        <p:xfrm>
          <a:off x="1475656" y="3068960"/>
          <a:ext cx="619268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188640"/>
            <a:ext cx="5544616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Молодежная политика ЯОР НИЯУ МИФИ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7992888" cy="468052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 Конкурсы (Ядерный лекторий)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 Просветительские мероприятия (Лекторий «Ядерные технологии»)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Участие молодежного актива в отраслевых мероприятиях: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конкурсы,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конференции,</a:t>
            </a:r>
          </a:p>
          <a:p>
            <a:pPr algn="just">
              <a:buFont typeface="Arial" pitchFamily="34" charset="0"/>
              <a:buChar char="•"/>
            </a:pPr>
            <a:r>
              <a:rPr lang="ru-RU" smtClean="0">
                <a:solidFill>
                  <a:schemeClr val="tx1"/>
                </a:solidFill>
              </a:rPr>
              <a:t> организация </a:t>
            </a:r>
            <a:r>
              <a:rPr lang="ru-RU" dirty="0" smtClean="0">
                <a:solidFill>
                  <a:schemeClr val="tx1"/>
                </a:solidFill>
              </a:rPr>
              <a:t>мероприятий, проходящих </a:t>
            </a:r>
            <a:r>
              <a:rPr lang="ru-RU" smtClean="0">
                <a:solidFill>
                  <a:schemeClr val="tx1"/>
                </a:solidFill>
              </a:rPr>
              <a:t>на    площадке </a:t>
            </a:r>
            <a:r>
              <a:rPr lang="ru-RU" dirty="0" smtClean="0">
                <a:solidFill>
                  <a:schemeClr val="tx1"/>
                </a:solidFill>
              </a:rPr>
              <a:t>НИЯУ МИФИ</a:t>
            </a:r>
          </a:p>
        </p:txBody>
      </p:sp>
      <p:pic>
        <p:nvPicPr>
          <p:cNvPr id="4" name="Picture 2" descr="мояор мелка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223838"/>
            <a:ext cx="1611312" cy="1044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028" name="AutoShape 4" descr="http://xn--h1aaqajha1i.xn--p1ai/templates/_default_/images/header_left_top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imodel-russia.com/upload/resize_cache/iblock/e73/250_200_1/LOGO%20NS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Bo\Desktop\LOGO NS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60648"/>
            <a:ext cx="1036464" cy="10312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188640"/>
            <a:ext cx="6840760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Подробнее о конкурсе «Ядерный лекторий»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280920" cy="223224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Цели: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Формирование студенческого </a:t>
            </a:r>
            <a:r>
              <a:rPr lang="ru-RU" dirty="0" smtClean="0">
                <a:solidFill>
                  <a:schemeClr val="tx1"/>
                </a:solidFill>
              </a:rPr>
              <a:t>актива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Формирование положительного общественного мнения о деятельности </a:t>
            </a:r>
            <a:r>
              <a:rPr lang="ru-RU" dirty="0" smtClean="0">
                <a:solidFill>
                  <a:schemeClr val="tx1"/>
                </a:solidFill>
              </a:rPr>
              <a:t>отрасли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Повышение информированности населения </a:t>
            </a:r>
            <a:r>
              <a:rPr lang="ru-RU" dirty="0" smtClean="0">
                <a:solidFill>
                  <a:schemeClr val="tx1"/>
                </a:solidFill>
              </a:rPr>
              <a:t>о </a:t>
            </a:r>
            <a:r>
              <a:rPr lang="ru-RU" dirty="0" smtClean="0">
                <a:solidFill>
                  <a:schemeClr val="tx1"/>
                </a:solidFill>
              </a:rPr>
              <a:t>деятельности </a:t>
            </a:r>
            <a:r>
              <a:rPr lang="ru-RU" dirty="0" smtClean="0">
                <a:solidFill>
                  <a:schemeClr val="tx1"/>
                </a:solidFill>
              </a:rPr>
              <a:t>отрасли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2" descr="мояор мелка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223838"/>
            <a:ext cx="1611312" cy="1044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028" name="AutoShape 4" descr="http://xn--h1aaqajha1i.xn--p1ai/templates/_default_/images/header_left_top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imodel-russia.com/upload/resize_cache/iblock/e73/250_200_1/LOGO%20NS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Bo\Desktop\LOGO NS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60648"/>
            <a:ext cx="1036464" cy="1031282"/>
          </a:xfrm>
          <a:prstGeom prst="rect">
            <a:avLst/>
          </a:prstGeom>
          <a:noFill/>
        </p:spPr>
      </p:pic>
      <p:sp>
        <p:nvSpPr>
          <p:cNvPr id="14338" name="AutoShape 2" descr="http://xn--h1aaqajha1i.xn--p1ai/images/img-1651(1)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39" name="Picture 3" descr="C:\Users\Bo\Desktop\img-1651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005064"/>
            <a:ext cx="3799043" cy="2592288"/>
          </a:xfrm>
          <a:prstGeom prst="rect">
            <a:avLst/>
          </a:prstGeom>
          <a:noFill/>
        </p:spPr>
      </p:pic>
      <p:pic>
        <p:nvPicPr>
          <p:cNvPr id="13" name="Picture 4" descr="C:\Users\Bo\Desktop\img-165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4005064"/>
            <a:ext cx="3891294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188640"/>
            <a:ext cx="6840760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Подробнее о лектории «Ядерные технологии»</a:t>
            </a:r>
            <a:endParaRPr lang="ru-RU" dirty="0"/>
          </a:p>
        </p:txBody>
      </p:sp>
      <p:pic>
        <p:nvPicPr>
          <p:cNvPr id="4" name="Picture 2" descr="мояор мелка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223838"/>
            <a:ext cx="1611312" cy="1044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028" name="AutoShape 4" descr="http://xn--h1aaqajha1i.xn--p1ai/templates/_default_/images/header_left_top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imodel-russia.com/upload/resize_cache/iblock/e73/250_200_1/LOGO%20NS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Bo\Desktop\LOGO NS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60648"/>
            <a:ext cx="1036464" cy="1031282"/>
          </a:xfrm>
          <a:prstGeom prst="rect">
            <a:avLst/>
          </a:prstGeom>
          <a:noFill/>
        </p:spPr>
      </p:pic>
      <p:sp>
        <p:nvSpPr>
          <p:cNvPr id="14338" name="AutoShape 2" descr="http://xn--h1aaqajha1i.xn--p1ai/images/img-1651(1)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280920" cy="489654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Лекторы: </a:t>
            </a:r>
            <a:r>
              <a:rPr lang="ru-RU" dirty="0" smtClean="0">
                <a:solidFill>
                  <a:schemeClr val="tx1"/>
                </a:solidFill>
              </a:rPr>
              <a:t>молодые сотрудники базовых предприятий атомной отрасли, члены ЯОР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Основная аудитория:</a:t>
            </a:r>
            <a:r>
              <a:rPr lang="ru-RU" dirty="0" smtClean="0">
                <a:solidFill>
                  <a:schemeClr val="tx1"/>
                </a:solidFill>
              </a:rPr>
              <a:t> студенты 3-5 курсов профильных специальностей («Ядерная физика и технологии», «Ядерные реакторы и материалы», «Материаловедение и технология материалов» и т.д.).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Дополнительная аудитория</a:t>
            </a:r>
            <a:r>
              <a:rPr lang="ru-RU" dirty="0" smtClean="0">
                <a:solidFill>
                  <a:schemeClr val="tx1"/>
                </a:solidFill>
              </a:rPr>
              <a:t>: студенты младших курсов профильных специальностей и студенты смежных специальностей, интересующиеся атомной энергетикой и промышленностью.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Место проведения:</a:t>
            </a:r>
            <a:r>
              <a:rPr lang="ru-RU" dirty="0" smtClean="0">
                <a:solidFill>
                  <a:schemeClr val="tx1"/>
                </a:solidFill>
              </a:rPr>
              <a:t> НИЯУ МИФИ.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Цели лектория:</a:t>
            </a:r>
            <a:r>
              <a:rPr lang="ru-RU" dirty="0" smtClean="0">
                <a:solidFill>
                  <a:schemeClr val="tx1"/>
                </a:solidFill>
              </a:rPr>
              <a:t> популяризация ядерных технологий, привлечение студентов к прохождению практик на предприятиях в отделах, нуждающихся в молодых кадрах.</a:t>
            </a:r>
          </a:p>
          <a:p>
            <a:pPr>
              <a:buFont typeface="Wingdings" pitchFamily="2" charset="2"/>
              <a:buChar char="q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776" y="188640"/>
            <a:ext cx="6840760" cy="129614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Регулярная отраслевая студенческая конференция</a:t>
            </a:r>
            <a:endParaRPr lang="ru-RU" sz="3600" dirty="0"/>
          </a:p>
        </p:txBody>
      </p:sp>
      <p:pic>
        <p:nvPicPr>
          <p:cNvPr id="4" name="Picture 2" descr="мояор мелка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223838"/>
            <a:ext cx="1611312" cy="1044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028" name="AutoShape 4" descr="http://xn--h1aaqajha1i.xn--p1ai/templates/_default_/images/header_left_top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imodel-russia.com/upload/resize_cache/iblock/e73/250_200_1/LOGO%20NS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Bo\Desktop\LOGO NS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60648"/>
            <a:ext cx="1036464" cy="1031282"/>
          </a:xfrm>
          <a:prstGeom prst="rect">
            <a:avLst/>
          </a:prstGeom>
          <a:noFill/>
        </p:spPr>
      </p:pic>
      <p:sp>
        <p:nvSpPr>
          <p:cNvPr id="14338" name="AutoShape 2" descr="http://xn--h1aaqajha1i.xn--p1ai/images/img-1651(1)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280920" cy="489654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Основная </a:t>
            </a:r>
            <a:r>
              <a:rPr lang="ru-RU" b="1" dirty="0" smtClean="0">
                <a:solidFill>
                  <a:schemeClr val="tx1"/>
                </a:solidFill>
              </a:rPr>
              <a:t>аудитория:</a:t>
            </a:r>
            <a:r>
              <a:rPr lang="ru-RU" dirty="0" smtClean="0">
                <a:solidFill>
                  <a:schemeClr val="tx1"/>
                </a:solidFill>
              </a:rPr>
              <a:t> студенты </a:t>
            </a:r>
            <a:r>
              <a:rPr lang="ru-RU" dirty="0" smtClean="0">
                <a:solidFill>
                  <a:schemeClr val="tx1"/>
                </a:solidFill>
              </a:rPr>
              <a:t>отраслевых специальностей, аспиранты, молодые сотрудники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Возможность для студентов различных специальностей и молодых сотрудников обменяться научным и профессиональным опытом </a:t>
            </a:r>
          </a:p>
          <a:p>
            <a:endParaRPr lang="ru-RU" sz="2600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Место </a:t>
            </a:r>
            <a:r>
              <a:rPr lang="ru-RU" b="1" dirty="0" smtClean="0">
                <a:solidFill>
                  <a:schemeClr val="tx1"/>
                </a:solidFill>
              </a:rPr>
              <a:t>проведения:</a:t>
            </a:r>
            <a:r>
              <a:rPr lang="ru-RU" dirty="0" smtClean="0">
                <a:solidFill>
                  <a:schemeClr val="tx1"/>
                </a:solidFill>
              </a:rPr>
              <a:t> по очереди на площадках  Ассоциации опорных вузов </a:t>
            </a:r>
            <a:r>
              <a:rPr lang="ru-RU" dirty="0" err="1" smtClean="0">
                <a:solidFill>
                  <a:schemeClr val="tx1"/>
                </a:solidFill>
              </a:rPr>
              <a:t>Росатома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Возможность для вузов максимально задействовать свой научный потенциал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88640"/>
            <a:ext cx="6840760" cy="129614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Сайт ЯОР</a:t>
            </a:r>
            <a:endParaRPr lang="ru-RU" sz="3600" dirty="0"/>
          </a:p>
        </p:txBody>
      </p:sp>
      <p:pic>
        <p:nvPicPr>
          <p:cNvPr id="4" name="Picture 2" descr="мояор мелка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223838"/>
            <a:ext cx="1611312" cy="1044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028" name="AutoShape 4" descr="http://xn--h1aaqajha1i.xn--p1ai/templates/_default_/images/header_left_top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imodel-russia.com/upload/resize_cache/iblock/e73/250_200_1/LOGO%20NS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Bo\Desktop\LOGO NS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60648"/>
            <a:ext cx="1036464" cy="1031282"/>
          </a:xfrm>
          <a:prstGeom prst="rect">
            <a:avLst/>
          </a:prstGeom>
          <a:noFill/>
        </p:spPr>
      </p:pic>
      <p:sp>
        <p:nvSpPr>
          <p:cNvPr id="14338" name="AutoShape 2" descr="http://xn--h1aaqajha1i.xn--p1ai/images/img-1651(1)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6400800" cy="699864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4000" dirty="0" err="1" smtClean="0">
                <a:solidFill>
                  <a:schemeClr val="tx1"/>
                </a:solidFill>
              </a:rPr>
              <a:t>Яороссии.рф</a:t>
            </a:r>
            <a:endParaRPr lang="ru-RU" sz="4000" dirty="0" smtClean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  <p:pic>
        <p:nvPicPr>
          <p:cNvPr id="17410" name="Picture 2" descr="C:\Users\Bo\Desktop\header_rig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276872"/>
            <a:ext cx="8685966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243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Ядерное общество России в НИЯУ МИФИ</vt:lpstr>
      <vt:lpstr>Состав ячейки ЯОР НИЯУ МИФИ</vt:lpstr>
      <vt:lpstr>Молодежная политика ЯОР НИЯУ МИФИ</vt:lpstr>
      <vt:lpstr>Подробнее о конкурсе «Ядерный лекторий»</vt:lpstr>
      <vt:lpstr>Подробнее о лектории «Ядерные технологии»</vt:lpstr>
      <vt:lpstr>Регулярная отраслевая студенческая конференция</vt:lpstr>
      <vt:lpstr>Сайт ЯОР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</dc:creator>
  <cp:lastModifiedBy>Bo</cp:lastModifiedBy>
  <cp:revision>24</cp:revision>
  <dcterms:created xsi:type="dcterms:W3CDTF">2014-12-24T07:42:54Z</dcterms:created>
  <dcterms:modified xsi:type="dcterms:W3CDTF">2014-12-24T10:34:41Z</dcterms:modified>
</cp:coreProperties>
</file>